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259" r:id="rId5"/>
    <p:sldId id="261" r:id="rId6"/>
    <p:sldId id="264" r:id="rId7"/>
    <p:sldId id="262" r:id="rId8"/>
    <p:sldId id="268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581BE-F060-426D-B48E-7BFB496CFE45}" v="45" dt="2021-05-21T13:25:13.628"/>
    <p1510:client id="{BDE49E0A-AA06-4176-9B00-317DBC81F32B}" v="7" dt="2021-05-21T13:27:32.457"/>
    <p1510:client id="{DFCF5A4F-46EE-A2B8-A72A-DE271CBDB34A}" v="37" dt="2021-05-21T13:30:16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4660"/>
  </p:normalViewPr>
  <p:slideViewPr>
    <p:cSldViewPr snapToGrid="0">
      <p:cViewPr>
        <p:scale>
          <a:sx n="70" d="100"/>
          <a:sy n="70" d="100"/>
        </p:scale>
        <p:origin x="603" y="8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nik Fleischer" userId="S::yanflei@mail.uni-paderborn.de::118de0e1-790f-4d9a-ac78-8830d95f94eb" providerId="AD" clId="Web-{B49581BE-F060-426D-B48E-7BFB496CFE45}"/>
    <pc:docChg chg="addSld delSld modSld sldOrd">
      <pc:chgData name="Yannik Fleischer" userId="S::yanflei@mail.uni-paderborn.de::118de0e1-790f-4d9a-ac78-8830d95f94eb" providerId="AD" clId="Web-{B49581BE-F060-426D-B48E-7BFB496CFE45}" dt="2021-05-21T13:25:13.628" v="42"/>
      <pc:docMkLst>
        <pc:docMk/>
      </pc:docMkLst>
      <pc:sldChg chg="addSp delSp">
        <pc:chgData name="Yannik Fleischer" userId="S::yanflei@mail.uni-paderborn.de::118de0e1-790f-4d9a-ac78-8830d95f94eb" providerId="AD" clId="Web-{B49581BE-F060-426D-B48E-7BFB496CFE45}" dt="2021-05-21T13:22:28.484" v="3"/>
        <pc:sldMkLst>
          <pc:docMk/>
          <pc:sldMk cId="3906198807" sldId="266"/>
        </pc:sldMkLst>
        <pc:picChg chg="add del">
          <ac:chgData name="Yannik Fleischer" userId="S::yanflei@mail.uni-paderborn.de::118de0e1-790f-4d9a-ac78-8830d95f94eb" providerId="AD" clId="Web-{B49581BE-F060-426D-B48E-7BFB496CFE45}" dt="2021-05-21T13:22:28.484" v="3"/>
          <ac:picMkLst>
            <pc:docMk/>
            <pc:sldMk cId="3906198807" sldId="266"/>
            <ac:picMk id="18" creationId="{00000000-0000-0000-0000-000000000000}"/>
          </ac:picMkLst>
        </pc:picChg>
      </pc:sldChg>
      <pc:sldChg chg="modTransition">
        <pc:chgData name="Yannik Fleischer" userId="S::yanflei@mail.uni-paderborn.de::118de0e1-790f-4d9a-ac78-8830d95f94eb" providerId="AD" clId="Web-{B49581BE-F060-426D-B48E-7BFB496CFE45}" dt="2021-05-21T13:21:46.014" v="0"/>
        <pc:sldMkLst>
          <pc:docMk/>
          <pc:sldMk cId="471808990" sldId="269"/>
        </pc:sldMkLst>
      </pc:sldChg>
      <pc:sldChg chg="ord modTransition">
        <pc:chgData name="Yannik Fleischer" userId="S::yanflei@mail.uni-paderborn.de::118de0e1-790f-4d9a-ac78-8830d95f94eb" providerId="AD" clId="Web-{B49581BE-F060-426D-B48E-7BFB496CFE45}" dt="2021-05-21T13:25:13.628" v="42"/>
        <pc:sldMkLst>
          <pc:docMk/>
          <pc:sldMk cId="3589799662" sldId="270"/>
        </pc:sldMkLst>
      </pc:sldChg>
      <pc:sldChg chg="add del replId">
        <pc:chgData name="Yannik Fleischer" userId="S::yanflei@mail.uni-paderborn.de::118de0e1-790f-4d9a-ac78-8830d95f94eb" providerId="AD" clId="Web-{B49581BE-F060-426D-B48E-7BFB496CFE45}" dt="2021-05-21T13:22:44.750" v="5"/>
        <pc:sldMkLst>
          <pc:docMk/>
          <pc:sldMk cId="2797814740" sldId="271"/>
        </pc:sldMkLst>
      </pc:sldChg>
      <pc:sldChg chg="modSp add replId modTransition">
        <pc:chgData name="Yannik Fleischer" userId="S::yanflei@mail.uni-paderborn.de::118de0e1-790f-4d9a-ac78-8830d95f94eb" providerId="AD" clId="Web-{B49581BE-F060-426D-B48E-7BFB496CFE45}" dt="2021-05-21T13:24:54.597" v="41"/>
        <pc:sldMkLst>
          <pc:docMk/>
          <pc:sldMk cId="2874438629" sldId="271"/>
        </pc:sldMkLst>
        <pc:spChg chg="mod">
          <ac:chgData name="Yannik Fleischer" userId="S::yanflei@mail.uni-paderborn.de::118de0e1-790f-4d9a-ac78-8830d95f94eb" providerId="AD" clId="Web-{B49581BE-F060-426D-B48E-7BFB496CFE45}" dt="2021-05-21T13:24:48.550" v="34" actId="1076"/>
          <ac:spMkLst>
            <pc:docMk/>
            <pc:sldMk cId="2874438629" sldId="271"/>
            <ac:spMk id="6" creationId="{00000000-0000-0000-0000-000000000000}"/>
          </ac:spMkLst>
        </pc:spChg>
        <pc:picChg chg="mod">
          <ac:chgData name="Yannik Fleischer" userId="S::yanflei@mail.uni-paderborn.de::118de0e1-790f-4d9a-ac78-8830d95f94eb" providerId="AD" clId="Web-{B49581BE-F060-426D-B48E-7BFB496CFE45}" dt="2021-05-21T13:24:48.659" v="40" actId="1076"/>
          <ac:picMkLst>
            <pc:docMk/>
            <pc:sldMk cId="2874438629" sldId="271"/>
            <ac:picMk id="3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112" v="22" actId="1076"/>
          <ac:picMkLst>
            <pc:docMk/>
            <pc:sldMk cId="2874438629" sldId="271"/>
            <ac:picMk id="4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159" v="25" actId="1076"/>
          <ac:picMkLst>
            <pc:docMk/>
            <pc:sldMk cId="2874438629" sldId="271"/>
            <ac:picMk id="10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127" v="23" actId="1076"/>
          <ac:picMkLst>
            <pc:docMk/>
            <pc:sldMk cId="2874438629" sldId="271"/>
            <ac:picMk id="11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8.643" v="39" actId="1076"/>
          <ac:picMkLst>
            <pc:docMk/>
            <pc:sldMk cId="2874438629" sldId="271"/>
            <ac:picMk id="12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096" v="21" actId="1076"/>
          <ac:picMkLst>
            <pc:docMk/>
            <pc:sldMk cId="2874438629" sldId="271"/>
            <ac:picMk id="13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8.581" v="35" actId="1076"/>
          <ac:picMkLst>
            <pc:docMk/>
            <pc:sldMk cId="2874438629" sldId="271"/>
            <ac:picMk id="15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8.612" v="37" actId="1076"/>
          <ac:picMkLst>
            <pc:docMk/>
            <pc:sldMk cId="2874438629" sldId="271"/>
            <ac:picMk id="16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143" v="24" actId="1076"/>
          <ac:picMkLst>
            <pc:docMk/>
            <pc:sldMk cId="2874438629" sldId="271"/>
            <ac:picMk id="18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174" v="26" actId="1076"/>
          <ac:picMkLst>
            <pc:docMk/>
            <pc:sldMk cId="2874438629" sldId="271"/>
            <ac:picMk id="19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8.628" v="38" actId="1076"/>
          <ac:picMkLst>
            <pc:docMk/>
            <pc:sldMk cId="2874438629" sldId="271"/>
            <ac:picMk id="20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8.581" v="36" actId="1076"/>
          <ac:picMkLst>
            <pc:docMk/>
            <pc:sldMk cId="2874438629" sldId="271"/>
            <ac:picMk id="21" creationId="{00000000-0000-0000-0000-000000000000}"/>
          </ac:picMkLst>
        </pc:picChg>
      </pc:sldChg>
    </pc:docChg>
  </pc:docChgLst>
  <pc:docChgLst>
    <pc:chgData name="Yannik Fleischer" userId="S::yanflei@mail.uni-paderborn.de::118de0e1-790f-4d9a-ac78-8830d95f94eb" providerId="AD" clId="Web-{BDE49E0A-AA06-4176-9B00-317DBC81F32B}"/>
    <pc:docChg chg="addSld modSld sldOrd">
      <pc:chgData name="Yannik Fleischer" userId="S::yanflei@mail.uni-paderborn.de::118de0e1-790f-4d9a-ac78-8830d95f94eb" providerId="AD" clId="Web-{BDE49E0A-AA06-4176-9B00-317DBC81F32B}" dt="2021-05-21T13:27:32.457" v="6"/>
      <pc:docMkLst>
        <pc:docMk/>
      </pc:docMkLst>
      <pc:sldChg chg="ord">
        <pc:chgData name="Yannik Fleischer" userId="S::yanflei@mail.uni-paderborn.de::118de0e1-790f-4d9a-ac78-8830d95f94eb" providerId="AD" clId="Web-{BDE49E0A-AA06-4176-9B00-317DBC81F32B}" dt="2021-05-21T13:26:05.409" v="0"/>
        <pc:sldMkLst>
          <pc:docMk/>
          <pc:sldMk cId="2874438629" sldId="271"/>
        </pc:sldMkLst>
      </pc:sldChg>
      <pc:sldChg chg="addSp modSp add replId">
        <pc:chgData name="Yannik Fleischer" userId="S::yanflei@mail.uni-paderborn.de::118de0e1-790f-4d9a-ac78-8830d95f94eb" providerId="AD" clId="Web-{BDE49E0A-AA06-4176-9B00-317DBC81F32B}" dt="2021-05-21T13:27:32.457" v="6"/>
        <pc:sldMkLst>
          <pc:docMk/>
          <pc:sldMk cId="3656514412" sldId="272"/>
        </pc:sldMkLst>
        <pc:spChg chg="add">
          <ac:chgData name="Yannik Fleischer" userId="S::yanflei@mail.uni-paderborn.de::118de0e1-790f-4d9a-ac78-8830d95f94eb" providerId="AD" clId="Web-{BDE49E0A-AA06-4176-9B00-317DBC81F32B}" dt="2021-05-21T13:27:32.457" v="6"/>
          <ac:spMkLst>
            <pc:docMk/>
            <pc:sldMk cId="3656514412" sldId="272"/>
            <ac:spMk id="2" creationId="{54A3C8A7-20F0-4476-99B6-004FF88377F6}"/>
          </ac:spMkLst>
        </pc:spChg>
        <pc:picChg chg="mod">
          <ac:chgData name="Yannik Fleischer" userId="S::yanflei@mail.uni-paderborn.de::118de0e1-790f-4d9a-ac78-8830d95f94eb" providerId="AD" clId="Web-{BDE49E0A-AA06-4176-9B00-317DBC81F32B}" dt="2021-05-21T13:27:10.613" v="4" actId="1076"/>
          <ac:picMkLst>
            <pc:docMk/>
            <pc:sldMk cId="3656514412" sldId="272"/>
            <ac:picMk id="10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DE49E0A-AA06-4176-9B00-317DBC81F32B}" dt="2021-05-21T13:26:48.972" v="2" actId="1076"/>
          <ac:picMkLst>
            <pc:docMk/>
            <pc:sldMk cId="3656514412" sldId="272"/>
            <ac:picMk id="11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DE49E0A-AA06-4176-9B00-317DBC81F32B}" dt="2021-05-21T13:26:48.988" v="3" actId="1076"/>
          <ac:picMkLst>
            <pc:docMk/>
            <pc:sldMk cId="3656514412" sldId="272"/>
            <ac:picMk id="18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DE49E0A-AA06-4176-9B00-317DBC81F32B}" dt="2021-05-21T13:27:10.629" v="5" actId="1076"/>
          <ac:picMkLst>
            <pc:docMk/>
            <pc:sldMk cId="3656514412" sldId="272"/>
            <ac:picMk id="19" creationId="{00000000-0000-0000-0000-000000000000}"/>
          </ac:picMkLst>
        </pc:picChg>
      </pc:sldChg>
    </pc:docChg>
  </pc:docChgLst>
  <pc:docChgLst>
    <pc:chgData name="Yannik Fleischer" userId="S::yanflei@mail.uni-paderborn.de::118de0e1-790f-4d9a-ac78-8830d95f94eb" providerId="AD" clId="Web-{DFCF5A4F-46EE-A2B8-A72A-DE271CBDB34A}"/>
    <pc:docChg chg="delSld modSld">
      <pc:chgData name="Yannik Fleischer" userId="S::yanflei@mail.uni-paderborn.de::118de0e1-790f-4d9a-ac78-8830d95f94eb" providerId="AD" clId="Web-{DFCF5A4F-46EE-A2B8-A72A-DE271CBDB34A}" dt="2021-05-21T13:30:16.014" v="33"/>
      <pc:docMkLst>
        <pc:docMk/>
      </pc:docMkLst>
      <pc:sldChg chg="del">
        <pc:chgData name="Yannik Fleischer" userId="S::yanflei@mail.uni-paderborn.de::118de0e1-790f-4d9a-ac78-8830d95f94eb" providerId="AD" clId="Web-{DFCF5A4F-46EE-A2B8-A72A-DE271CBDB34A}" dt="2021-05-21T13:30:16.014" v="33"/>
        <pc:sldMkLst>
          <pc:docMk/>
          <pc:sldMk cId="3589799662" sldId="270"/>
        </pc:sldMkLst>
      </pc:sldChg>
      <pc:sldChg chg="addSp delSp modSp">
        <pc:chgData name="Yannik Fleischer" userId="S::yanflei@mail.uni-paderborn.de::118de0e1-790f-4d9a-ac78-8830d95f94eb" providerId="AD" clId="Web-{DFCF5A4F-46EE-A2B8-A72A-DE271CBDB34A}" dt="2021-05-21T13:29:50.576" v="31" actId="1076"/>
        <pc:sldMkLst>
          <pc:docMk/>
          <pc:sldMk cId="2874438629" sldId="271"/>
        </pc:sldMkLst>
        <pc:spChg chg="mod">
          <ac:chgData name="Yannik Fleischer" userId="S::yanflei@mail.uni-paderborn.de::118de0e1-790f-4d9a-ac78-8830d95f94eb" providerId="AD" clId="Web-{DFCF5A4F-46EE-A2B8-A72A-DE271CBDB34A}" dt="2021-05-21T13:29:50.482" v="25" actId="1076"/>
          <ac:spMkLst>
            <pc:docMk/>
            <pc:sldMk cId="2874438629" sldId="271"/>
            <ac:spMk id="6" creationId="{00000000-0000-0000-0000-000000000000}"/>
          </ac:spMkLst>
        </pc:spChg>
        <pc:picChg chg="add">
          <ac:chgData name="Yannik Fleischer" userId="S::yanflei@mail.uni-paderborn.de::118de0e1-790f-4d9a-ac78-8830d95f94eb" providerId="AD" clId="Web-{DFCF5A4F-46EE-A2B8-A72A-DE271CBDB34A}" dt="2021-05-21T13:29:45.669" v="19"/>
          <ac:picMkLst>
            <pc:docMk/>
            <pc:sldMk cId="2874438629" sldId="271"/>
            <ac:picMk id="2" creationId="{D9BAC289-3AD7-4027-9C76-0851042EADDF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544" v="29" actId="1076"/>
          <ac:picMkLst>
            <pc:docMk/>
            <pc:sldMk cId="2874438629" sldId="271"/>
            <ac:picMk id="3" creationId="{00000000-0000-0000-0000-000000000000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5"/>
          <ac:picMkLst>
            <pc:docMk/>
            <pc:sldMk cId="2874438629" sldId="271"/>
            <ac:picMk id="4" creationId="{00000000-0000-0000-0000-000000000000}"/>
          </ac:picMkLst>
        </pc:picChg>
        <pc:picChg chg="add">
          <ac:chgData name="Yannik Fleischer" userId="S::yanflei@mail.uni-paderborn.de::118de0e1-790f-4d9a-ac78-8830d95f94eb" providerId="AD" clId="Web-{DFCF5A4F-46EE-A2B8-A72A-DE271CBDB34A}" dt="2021-05-21T13:29:45.700" v="20"/>
          <ac:picMkLst>
            <pc:docMk/>
            <pc:sldMk cId="2874438629" sldId="271"/>
            <ac:picMk id="5" creationId="{9D5B4DCA-F295-4651-9279-1A117B5713C6}"/>
          </ac:picMkLst>
        </pc:picChg>
        <pc:picChg chg="add">
          <ac:chgData name="Yannik Fleischer" userId="S::yanflei@mail.uni-paderborn.de::118de0e1-790f-4d9a-ac78-8830d95f94eb" providerId="AD" clId="Web-{DFCF5A4F-46EE-A2B8-A72A-DE271CBDB34A}" dt="2021-05-21T13:29:45.732" v="21"/>
          <ac:picMkLst>
            <pc:docMk/>
            <pc:sldMk cId="2874438629" sldId="271"/>
            <ac:picMk id="7" creationId="{3D0E0798-B3DA-4684-9EA3-DC185242D758}"/>
          </ac:picMkLst>
        </pc:picChg>
        <pc:picChg chg="add">
          <ac:chgData name="Yannik Fleischer" userId="S::yanflei@mail.uni-paderborn.de::118de0e1-790f-4d9a-ac78-8830d95f94eb" providerId="AD" clId="Web-{DFCF5A4F-46EE-A2B8-A72A-DE271CBDB34A}" dt="2021-05-21T13:29:45.732" v="22"/>
          <ac:picMkLst>
            <pc:docMk/>
            <pc:sldMk cId="2874438629" sldId="271"/>
            <ac:picMk id="8" creationId="{A9852173-16B2-47D6-A303-E7AECDC1C5A5}"/>
          </ac:picMkLst>
        </pc:picChg>
        <pc:picChg chg="add">
          <ac:chgData name="Yannik Fleischer" userId="S::yanflei@mail.uni-paderborn.de::118de0e1-790f-4d9a-ac78-8830d95f94eb" providerId="AD" clId="Web-{DFCF5A4F-46EE-A2B8-A72A-DE271CBDB34A}" dt="2021-05-21T13:29:45.747" v="23"/>
          <ac:picMkLst>
            <pc:docMk/>
            <pc:sldMk cId="2874438629" sldId="271"/>
            <ac:picMk id="9" creationId="{C50434FE-7340-4066-91A5-CC4CD6BB094B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8"/>
          <ac:picMkLst>
            <pc:docMk/>
            <pc:sldMk cId="2874438629" sldId="271"/>
            <ac:picMk id="10" creationId="{00000000-0000-0000-0000-000000000000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7"/>
          <ac:picMkLst>
            <pc:docMk/>
            <pc:sldMk cId="2874438629" sldId="271"/>
            <ac:picMk id="11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544" v="28" actId="1076"/>
          <ac:picMkLst>
            <pc:docMk/>
            <pc:sldMk cId="2874438629" sldId="271"/>
            <ac:picMk id="12" creationId="{00000000-0000-0000-0000-000000000000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6"/>
          <ac:picMkLst>
            <pc:docMk/>
            <pc:sldMk cId="2874438629" sldId="271"/>
            <ac:picMk id="13" creationId="{00000000-0000-0000-0000-000000000000}"/>
          </ac:picMkLst>
        </pc:picChg>
        <pc:picChg chg="add">
          <ac:chgData name="Yannik Fleischer" userId="S::yanflei@mail.uni-paderborn.de::118de0e1-790f-4d9a-ac78-8830d95f94eb" providerId="AD" clId="Web-{DFCF5A4F-46EE-A2B8-A72A-DE271CBDB34A}" dt="2021-05-21T13:29:45.763" v="24"/>
          <ac:picMkLst>
            <pc:docMk/>
            <pc:sldMk cId="2874438629" sldId="271"/>
            <ac:picMk id="14" creationId="{63F71FF4-B85C-47A1-9218-55233D8CE6C4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497" v="26" actId="1076"/>
          <ac:picMkLst>
            <pc:docMk/>
            <pc:sldMk cId="2874438629" sldId="271"/>
            <ac:picMk id="15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513" v="27" actId="1076"/>
          <ac:picMkLst>
            <pc:docMk/>
            <pc:sldMk cId="2874438629" sldId="271"/>
            <ac:picMk id="16" creationId="{00000000-0000-0000-0000-000000000000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4"/>
          <ac:picMkLst>
            <pc:docMk/>
            <pc:sldMk cId="2874438629" sldId="271"/>
            <ac:picMk id="18" creationId="{00000000-0000-0000-0000-000000000000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3"/>
          <ac:picMkLst>
            <pc:docMk/>
            <pc:sldMk cId="2874438629" sldId="271"/>
            <ac:picMk id="19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560" v="30" actId="1076"/>
          <ac:picMkLst>
            <pc:docMk/>
            <pc:sldMk cId="2874438629" sldId="271"/>
            <ac:picMk id="20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576" v="31" actId="1076"/>
          <ac:picMkLst>
            <pc:docMk/>
            <pc:sldMk cId="2874438629" sldId="271"/>
            <ac:picMk id="21" creationId="{00000000-0000-0000-0000-000000000000}"/>
          </ac:picMkLst>
        </pc:picChg>
      </pc:sldChg>
      <pc:sldChg chg="delSp modSp del">
        <pc:chgData name="Yannik Fleischer" userId="S::yanflei@mail.uni-paderborn.de::118de0e1-790f-4d9a-ac78-8830d95f94eb" providerId="AD" clId="Web-{DFCF5A4F-46EE-A2B8-A72A-DE271CBDB34A}" dt="2021-05-21T13:29:54.576" v="32"/>
        <pc:sldMkLst>
          <pc:docMk/>
          <pc:sldMk cId="3656514412" sldId="272"/>
        </pc:sldMkLst>
        <pc:spChg chg="del">
          <ac:chgData name="Yannik Fleischer" userId="S::yanflei@mail.uni-paderborn.de::118de0e1-790f-4d9a-ac78-8830d95f94eb" providerId="AD" clId="Web-{DFCF5A4F-46EE-A2B8-A72A-DE271CBDB34A}" dt="2021-05-21T13:28:13.589" v="0"/>
          <ac:spMkLst>
            <pc:docMk/>
            <pc:sldMk cId="3656514412" sldId="272"/>
            <ac:spMk id="2" creationId="{54A3C8A7-20F0-4476-99B6-004FF88377F6}"/>
          </ac:spMkLst>
        </pc:spChg>
        <pc:picChg chg="mod">
          <ac:chgData name="Yannik Fleischer" userId="S::yanflei@mail.uni-paderborn.de::118de0e1-790f-4d9a-ac78-8830d95f94eb" providerId="AD" clId="Web-{DFCF5A4F-46EE-A2B8-A72A-DE271CBDB34A}" dt="2021-05-21T13:29:19.356" v="10" actId="1076"/>
          <ac:picMkLst>
            <pc:docMk/>
            <pc:sldMk cId="3656514412" sldId="272"/>
            <ac:picMk id="4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19.309" v="7" actId="1076"/>
          <ac:picMkLst>
            <pc:docMk/>
            <pc:sldMk cId="3656514412" sldId="272"/>
            <ac:picMk id="10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19.325" v="8" actId="1076"/>
          <ac:picMkLst>
            <pc:docMk/>
            <pc:sldMk cId="3656514412" sldId="272"/>
            <ac:picMk id="11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19.356" v="9" actId="1076"/>
          <ac:picMkLst>
            <pc:docMk/>
            <pc:sldMk cId="3656514412" sldId="272"/>
            <ac:picMk id="13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19.372" v="11" actId="1076"/>
          <ac:picMkLst>
            <pc:docMk/>
            <pc:sldMk cId="3656514412" sldId="272"/>
            <ac:picMk id="18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19.387" v="12" actId="1076"/>
          <ac:picMkLst>
            <pc:docMk/>
            <pc:sldMk cId="3656514412" sldId="272"/>
            <ac:picMk id="1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5699A-864A-4E3D-B2F2-65453D402EF0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2D76B-7B28-4EEE-A001-BCF156A7E4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9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Anhand</a:t>
            </a:r>
            <a:r>
              <a:rPr lang="en-GB" dirty="0" smtClean="0"/>
              <a:t> </a:t>
            </a:r>
            <a:r>
              <a:rPr lang="en-GB" dirty="0" err="1" smtClean="0"/>
              <a:t>dieser</a:t>
            </a:r>
            <a:r>
              <a:rPr lang="en-GB" dirty="0" smtClean="0"/>
              <a:t> </a:t>
            </a:r>
            <a:r>
              <a:rPr lang="en-GB" dirty="0" err="1" smtClean="0"/>
              <a:t>Präsentation</a:t>
            </a:r>
            <a:r>
              <a:rPr lang="en-GB" dirty="0" smtClean="0"/>
              <a:t> </a:t>
            </a:r>
            <a:r>
              <a:rPr lang="en-GB" dirty="0" err="1" smtClean="0"/>
              <a:t>kann</a:t>
            </a:r>
            <a:r>
              <a:rPr lang="en-GB" dirty="0" smtClean="0"/>
              <a:t> </a:t>
            </a:r>
            <a:r>
              <a:rPr lang="en-GB" dirty="0" err="1" smtClean="0"/>
              <a:t>veranschaulicht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, </a:t>
            </a:r>
            <a:r>
              <a:rPr lang="en-GB" dirty="0" err="1" smtClean="0"/>
              <a:t>dass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einen</a:t>
            </a:r>
            <a:r>
              <a:rPr lang="en-GB" dirty="0" smtClean="0"/>
              <a:t> </a:t>
            </a:r>
            <a:r>
              <a:rPr lang="en-GB" dirty="0" err="1" smtClean="0"/>
              <a:t>Datensplit</a:t>
            </a:r>
            <a:r>
              <a:rPr lang="en-GB" dirty="0" smtClean="0"/>
              <a:t> in der </a:t>
            </a:r>
            <a:r>
              <a:rPr lang="en-GB" dirty="0" err="1" smtClean="0"/>
              <a:t>zweiten</a:t>
            </a:r>
            <a:r>
              <a:rPr lang="en-GB" dirty="0" smtClean="0"/>
              <a:t> </a:t>
            </a:r>
            <a:r>
              <a:rPr lang="en-GB" dirty="0" err="1" smtClean="0"/>
              <a:t>Stufe</a:t>
            </a:r>
            <a:r>
              <a:rPr lang="en-GB" dirty="0" smtClean="0"/>
              <a:t> </a:t>
            </a:r>
            <a:r>
              <a:rPr lang="en-GB" dirty="0" err="1" smtClean="0"/>
              <a:t>nur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dem</a:t>
            </a:r>
            <a:r>
              <a:rPr lang="en-GB" dirty="0" smtClean="0"/>
              <a:t> </a:t>
            </a:r>
            <a:r>
              <a:rPr lang="en-GB" dirty="0" err="1" smtClean="0"/>
              <a:t>jeweiligen</a:t>
            </a:r>
            <a:r>
              <a:rPr lang="en-GB" dirty="0" smtClean="0"/>
              <a:t> </a:t>
            </a:r>
            <a:r>
              <a:rPr lang="en-GB" dirty="0" err="1" smtClean="0"/>
              <a:t>Teildatensatz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weitergearbeitet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wird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Achtung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Diese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Präsentation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animiert</a:t>
            </a:r>
            <a:r>
              <a:rPr lang="en-GB" baseline="0" dirty="0" smtClean="0"/>
              <a:t>!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5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2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6933" y="0"/>
            <a:ext cx="12175067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599015" y="476146"/>
            <a:ext cx="27744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167969" y="0"/>
            <a:ext cx="6024033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01135" y="3636000"/>
            <a:ext cx="672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01133" y="5849620"/>
            <a:ext cx="672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601133" y="6208047"/>
            <a:ext cx="672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10632984" y="6948000"/>
            <a:ext cx="96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0" y="5076000"/>
            <a:ext cx="6418134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Titel der Präsentation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0" y="4392494"/>
            <a:ext cx="4210798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3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14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5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6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17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18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19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pic>
        <p:nvPicPr>
          <p:cNvPr id="22" name="Grafik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774462" y="5817813"/>
            <a:ext cx="952193" cy="714145"/>
          </a:xfrm>
          <a:prstGeom prst="rect">
            <a:avLst/>
          </a:prstGeom>
        </p:spPr>
      </p:pic>
      <p:pic>
        <p:nvPicPr>
          <p:cNvPr id="23" name="Grafik 7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79984" y="5817812"/>
            <a:ext cx="2846464" cy="711616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klein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360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pPr>
              <a:defRPr/>
            </a:pPr>
            <a:r>
              <a:rPr lang="de-DE"/>
              <a:t>Headline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01133" y="1860551"/>
            <a:ext cx="10991851" cy="43402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2-zeilig // 2-spalt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017" y="1366838"/>
            <a:ext cx="10991849" cy="10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zwei Zeilen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Yannik Fleischer &amp; Susanne Podworny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‹Nr.›</a:t>
            </a:fld>
            <a:endParaRPr lang="de-DE" sz="1800" dirty="0"/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5421E52-EADA-49A7-9288-2D5592EAFFEF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9783523" y="457244"/>
            <a:ext cx="1853640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 Titel der 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02F3F2B8-E30F-40FC-84DE-C4558853D83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9475750" y="689282"/>
            <a:ext cx="2161415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Präsentation als Zweizeiler</a:t>
            </a:r>
          </a:p>
        </p:txBody>
      </p:sp>
      <p:sp>
        <p:nvSpPr>
          <p:cNvPr id="9" name="Vertikaler Textplatzhalter 2">
            <a:extLst>
              <a:ext uri="{FF2B5EF4-FFF2-40B4-BE49-F238E27FC236}">
                <a16:creationId xmlns:a16="http://schemas.microsoft.com/office/drawing/2014/main" id="{8FB4FD8D-DC2E-4B42-8BD6-C5077FB4E14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01133" y="2579690"/>
            <a:ext cx="10991851" cy="3621087"/>
          </a:xfrm>
        </p:spPr>
        <p:txBody>
          <a:bodyPr vert="horz" numCol="2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8537863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9" userDrawn="1">
          <p15:clr>
            <a:srgbClr val="FBAE40"/>
          </p15:clr>
        </p15:guide>
        <p15:guide id="2" pos="7303" userDrawn="1">
          <p15:clr>
            <a:srgbClr val="FBAE40"/>
          </p15:clr>
        </p15:guide>
        <p15:guide id="3" orient="horz" pos="1625" userDrawn="1">
          <p15:clr>
            <a:srgbClr val="FBAE40"/>
          </p15:clr>
        </p15:guide>
        <p15:guide id="4" orient="horz" pos="861" userDrawn="1">
          <p15:clr>
            <a:srgbClr val="FBAE40"/>
          </p15:clr>
        </p15:guide>
        <p15:guide id="5" orient="horz" pos="390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3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6933" y="0"/>
            <a:ext cx="12175067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601133" y="450000"/>
            <a:ext cx="27744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167969" y="0"/>
            <a:ext cx="6024033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01135" y="2952000"/>
            <a:ext cx="624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01133" y="5849620"/>
            <a:ext cx="672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601133" y="6208047"/>
            <a:ext cx="672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10632984" y="6948000"/>
            <a:ext cx="96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0" y="5076000"/>
            <a:ext cx="4308582" cy="64633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Auf drei Zeilen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0" y="4392494"/>
            <a:ext cx="6418134" cy="64633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Titel der Präsentation</a:t>
            </a:r>
            <a:endParaRPr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22" hasCustomPrompt="1"/>
          </p:nvPr>
        </p:nvSpPr>
        <p:spPr bwMode="auto">
          <a:xfrm>
            <a:off x="0" y="3708988"/>
            <a:ext cx="4210798" cy="64633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4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15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6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7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18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19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20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774462" y="5817813"/>
            <a:ext cx="952193" cy="71414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79984" y="5817812"/>
            <a:ext cx="2846464" cy="711616"/>
          </a:xfrm>
          <a:prstGeom prst="rect">
            <a:avLst/>
          </a:prstGeom>
        </p:spPr>
      </p:pic>
      <p:pic>
        <p:nvPicPr>
          <p:cNvPr id="25" name="Picture 2" descr="https://lh3.googleusercontent.com/G4N8FKjYiADz5DL6jVPI4OIbcBmj5PR-LCjV1nSCms7Z8pvnOEqXI7XT15QbA-uj7OEcX318D0E9nBwmWgMxVzvnYrbHAGGqtmgFzazoqiP2FLOX0ajW9EEL9GoD-HynIsjku10lCP0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3954753" y="653080"/>
            <a:ext cx="1954524" cy="549871"/>
          </a:xfrm>
          <a:prstGeom prst="rect">
            <a:avLst/>
          </a:prstGeom>
          <a:noFill/>
        </p:spPr>
      </p:pic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4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6933" y="0"/>
            <a:ext cx="12175067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601133" y="450000"/>
            <a:ext cx="27744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167969" y="0"/>
            <a:ext cx="6024033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01135" y="2268000"/>
            <a:ext cx="600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br>
              <a:rPr lang="de-DE"/>
            </a:br>
            <a:r>
              <a:rPr lang="de-DE"/>
              <a:t>als Zweizeiler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01133" y="5849620"/>
            <a:ext cx="672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601133" y="6208047"/>
            <a:ext cx="672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10632984" y="6948000"/>
            <a:ext cx="96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1" y="5076000"/>
            <a:ext cx="2098041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Zeilen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1" y="4392494"/>
            <a:ext cx="4577887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Auf ganzen vier</a:t>
            </a:r>
            <a:endParaRPr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22" hasCustomPrompt="1"/>
          </p:nvPr>
        </p:nvSpPr>
        <p:spPr bwMode="auto">
          <a:xfrm>
            <a:off x="1" y="3708988"/>
            <a:ext cx="5533276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Präsentationstitel</a:t>
            </a:r>
            <a:endParaRPr/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23" hasCustomPrompt="1"/>
          </p:nvPr>
        </p:nvSpPr>
        <p:spPr bwMode="auto">
          <a:xfrm>
            <a:off x="0" y="3024000"/>
            <a:ext cx="4210798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5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16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7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8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19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20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21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774462" y="5817813"/>
            <a:ext cx="952193" cy="71414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79984" y="5817812"/>
            <a:ext cx="2846464" cy="711616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01133" y="2579688"/>
            <a:ext cx="10991851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Headline 1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 bwMode="auto">
          <a:xfrm>
            <a:off x="599016" y="1366839"/>
            <a:ext cx="10991849" cy="60044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2" hasCustomPrompt="1"/>
          </p:nvPr>
        </p:nvSpPr>
        <p:spPr bwMode="auto">
          <a:xfrm>
            <a:off x="599013" y="2124576"/>
            <a:ext cx="10991851" cy="40761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// 2-spaltig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7" name="Vertikaler Textplatzhalt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601133" y="2579688"/>
            <a:ext cx="10991851" cy="3621087"/>
          </a:xfrm>
        </p:spPr>
        <p:txBody>
          <a:bodyPr vert="horz" numCol="2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3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147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ganzen</a:t>
            </a:r>
            <a:br>
              <a:rPr lang="de-DE"/>
            </a:br>
            <a:r>
              <a:rPr lang="de-DE"/>
              <a:t>drei Zeilen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99016" y="3043239"/>
            <a:ext cx="10993969" cy="31575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3-zeilig // Text/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239935" y="1438275"/>
            <a:ext cx="5350933" cy="4105275"/>
          </a:xfrm>
          <a:prstGeom prst="rect">
            <a:avLst/>
          </a:pr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7" y="1366838"/>
            <a:ext cx="5257801" cy="147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ganzen</a:t>
            </a:r>
            <a:br>
              <a:rPr lang="de-DE"/>
            </a:br>
            <a:r>
              <a:rPr lang="de-DE"/>
              <a:t>drei Zeilen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8" name="Vertikaler Textplatzhalt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601134" y="3043238"/>
            <a:ext cx="5257801" cy="3157536"/>
          </a:xfrm>
        </p:spPr>
        <p:txBody>
          <a:bodyPr vert="horz" numCol="1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9" name="Vertikaler Textplatzhalter 2"/>
          <p:cNvSpPr>
            <a:spLocks noGrp="1"/>
          </p:cNvSpPr>
          <p:nvPr>
            <p:ph type="body" orient="vert" idx="20" hasCustomPrompt="1"/>
          </p:nvPr>
        </p:nvSpPr>
        <p:spPr bwMode="auto">
          <a:xfrm>
            <a:off x="6239933" y="5725409"/>
            <a:ext cx="5353051" cy="475366"/>
          </a:xfrm>
        </p:spPr>
        <p:txBody>
          <a:bodyPr vert="horz" numCol="1" spcCol="234000"/>
          <a:lstStyle>
            <a:lvl1pPr marL="0" indent="0" algn="l">
              <a:lnSpc>
                <a:spcPct val="97000"/>
              </a:lnSpc>
              <a:buFont typeface="Arial"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97000"/>
              </a:lnSpc>
              <a:buFont typeface="Arial"/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kurz // 2x Inah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5257803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 kurz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01134" y="2579688"/>
            <a:ext cx="5255684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 bwMode="auto">
          <a:xfrm>
            <a:off x="6239934" y="2581847"/>
            <a:ext cx="5350933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5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6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7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8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9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10" name="Bild // Listenebene verringern"/>
              <p:cNvPicPr>
                <a:picLocks noChangeAspect="1"/>
              </p:cNvPicPr>
              <p:nvPr userDrawn="1"/>
            </p:nvPicPr>
            <p:blipFill>
              <a:blip r:embed="rId13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Bild // Listenebene erhöhen"/>
              <p:cNvPicPr>
                <a:picLocks noChangeAspect="1"/>
              </p:cNvPicPr>
              <p:nvPr userDrawn="1"/>
            </p:nvPicPr>
            <p:blipFill>
              <a:blip r:embed="rId14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sp>
        <p:nvSpPr>
          <p:cNvPr id="13" name="Hintergrundnetz"/>
          <p:cNvSpPr>
            <a:spLocks noChangeAspect="1" noEditPoints="1"/>
          </p:cNvSpPr>
          <p:nvPr userDrawn="1"/>
        </p:nvSpPr>
        <p:spPr bwMode="auto">
          <a:xfrm>
            <a:off x="1388533" y="0"/>
            <a:ext cx="10803467" cy="6858000"/>
          </a:xfrm>
          <a:custGeom>
            <a:avLst/>
            <a:gdLst>
              <a:gd name="T0" fmla="*/ 2963 w 22519"/>
              <a:gd name="T1" fmla="*/ 1478 h 19050"/>
              <a:gd name="T2" fmla="*/ 2372 w 22519"/>
              <a:gd name="T3" fmla="*/ 1184 h 19050"/>
              <a:gd name="T4" fmla="*/ 1412 w 22519"/>
              <a:gd name="T5" fmla="*/ 662 h 19050"/>
              <a:gd name="T6" fmla="*/ 697 w 22519"/>
              <a:gd name="T7" fmla="*/ 350 h 19050"/>
              <a:gd name="T8" fmla="*/ 13967 w 22519"/>
              <a:gd name="T9" fmla="*/ 710 h 19050"/>
              <a:gd name="T10" fmla="*/ 13211 w 22519"/>
              <a:gd name="T11" fmla="*/ 1079 h 19050"/>
              <a:gd name="T12" fmla="*/ 12139 w 22519"/>
              <a:gd name="T13" fmla="*/ 1293 h 19050"/>
              <a:gd name="T14" fmla="*/ 11288 w 22519"/>
              <a:gd name="T15" fmla="*/ 1393 h 19050"/>
              <a:gd name="T16" fmla="*/ 10402 w 22519"/>
              <a:gd name="T17" fmla="*/ 1537 h 19050"/>
              <a:gd name="T18" fmla="*/ 9564 w 22519"/>
              <a:gd name="T19" fmla="*/ 1713 h 19050"/>
              <a:gd name="T20" fmla="*/ 8788 w 22519"/>
              <a:gd name="T21" fmla="*/ 1800 h 19050"/>
              <a:gd name="T22" fmla="*/ 7716 w 22519"/>
              <a:gd name="T23" fmla="*/ 2014 h 19050"/>
              <a:gd name="T24" fmla="*/ 6866 w 22519"/>
              <a:gd name="T25" fmla="*/ 2113 h 19050"/>
              <a:gd name="T26" fmla="*/ 5980 w 22519"/>
              <a:gd name="T27" fmla="*/ 2257 h 19050"/>
              <a:gd name="T28" fmla="*/ 5142 w 22519"/>
              <a:gd name="T29" fmla="*/ 2433 h 19050"/>
              <a:gd name="T30" fmla="*/ 4118 w 22519"/>
              <a:gd name="T31" fmla="*/ 2368 h 19050"/>
              <a:gd name="T32" fmla="*/ 3604 w 22519"/>
              <a:gd name="T33" fmla="*/ 1192 h 19050"/>
              <a:gd name="T34" fmla="*/ 4247 w 22519"/>
              <a:gd name="T35" fmla="*/ 626 h 19050"/>
              <a:gd name="T36" fmla="*/ 3624 w 22519"/>
              <a:gd name="T37" fmla="*/ 1944 h 19050"/>
              <a:gd name="T38" fmla="*/ 21404 w 22519"/>
              <a:gd name="T39" fmla="*/ 16259 h 19050"/>
              <a:gd name="T40" fmla="*/ 21536 w 22519"/>
              <a:gd name="T41" fmla="*/ 15993 h 19050"/>
              <a:gd name="T42" fmla="*/ 22046 w 22519"/>
              <a:gd name="T43" fmla="*/ 15305 h 19050"/>
              <a:gd name="T44" fmla="*/ 20898 w 22519"/>
              <a:gd name="T45" fmla="*/ 16772 h 19050"/>
              <a:gd name="T46" fmla="*/ 20377 w 22519"/>
              <a:gd name="T47" fmla="*/ 17352 h 19050"/>
              <a:gd name="T48" fmla="*/ 19747 w 22519"/>
              <a:gd name="T49" fmla="*/ 17932 h 19050"/>
              <a:gd name="T50" fmla="*/ 19006 w 22519"/>
              <a:gd name="T51" fmla="*/ 18735 h 19050"/>
              <a:gd name="T52" fmla="*/ 16995 w 22519"/>
              <a:gd name="T53" fmla="*/ 17940 h 19050"/>
              <a:gd name="T54" fmla="*/ 16061 w 22519"/>
              <a:gd name="T55" fmla="*/ 18508 h 19050"/>
              <a:gd name="T56" fmla="*/ 15485 w 22519"/>
              <a:gd name="T57" fmla="*/ 18831 h 19050"/>
              <a:gd name="T58" fmla="*/ 17377 w 22519"/>
              <a:gd name="T59" fmla="*/ 18697 h 19050"/>
              <a:gd name="T60" fmla="*/ 22110 w 22519"/>
              <a:gd name="T61" fmla="*/ 16729 h 19050"/>
              <a:gd name="T62" fmla="*/ 20448 w 22519"/>
              <a:gd name="T63" fmla="*/ 16735 h 19050"/>
              <a:gd name="T64" fmla="*/ 19629 w 22519"/>
              <a:gd name="T65" fmla="*/ 16983 h 19050"/>
              <a:gd name="T66" fmla="*/ 18782 w 22519"/>
              <a:gd name="T67" fmla="*/ 17282 h 19050"/>
              <a:gd name="T68" fmla="*/ 17988 w 22519"/>
              <a:gd name="T69" fmla="*/ 17603 h 19050"/>
              <a:gd name="T70" fmla="*/ 21336 w 22519"/>
              <a:gd name="T71" fmla="*/ 3775 h 19050"/>
              <a:gd name="T72" fmla="*/ 21660 w 22519"/>
              <a:gd name="T73" fmla="*/ 5030 h 19050"/>
              <a:gd name="T74" fmla="*/ 21989 w 22519"/>
              <a:gd name="T75" fmla="*/ 5737 h 19050"/>
              <a:gd name="T76" fmla="*/ 22275 w 22519"/>
              <a:gd name="T77" fmla="*/ 6544 h 19050"/>
              <a:gd name="T78" fmla="*/ 14321 w 22519"/>
              <a:gd name="T79" fmla="*/ 923 h 19050"/>
              <a:gd name="T80" fmla="*/ 15175 w 22519"/>
              <a:gd name="T81" fmla="*/ 864 h 19050"/>
              <a:gd name="T82" fmla="*/ 16256 w 22519"/>
              <a:gd name="T83" fmla="*/ 700 h 19050"/>
              <a:gd name="T84" fmla="*/ 16912 w 22519"/>
              <a:gd name="T85" fmla="*/ 625 h 19050"/>
              <a:gd name="T86" fmla="*/ 18001 w 22519"/>
              <a:gd name="T87" fmla="*/ 539 h 19050"/>
              <a:gd name="T88" fmla="*/ 18770 w 22519"/>
              <a:gd name="T89" fmla="*/ 411 h 19050"/>
              <a:gd name="T90" fmla="*/ 19624 w 22519"/>
              <a:gd name="T91" fmla="*/ 352 h 19050"/>
              <a:gd name="T92" fmla="*/ 20705 w 22519"/>
              <a:gd name="T93" fmla="*/ 189 h 19050"/>
              <a:gd name="T94" fmla="*/ 21361 w 22519"/>
              <a:gd name="T95" fmla="*/ 114 h 19050"/>
              <a:gd name="T96" fmla="*/ 22519 w 22519"/>
              <a:gd name="T97" fmla="*/ 32 h 19050"/>
              <a:gd name="T98" fmla="*/ 21654 w 22519"/>
              <a:gd name="T99" fmla="*/ 2767 h 19050"/>
              <a:gd name="T100" fmla="*/ 21853 w 22519"/>
              <a:gd name="T101" fmla="*/ 2138 h 19050"/>
              <a:gd name="T102" fmla="*/ 22220 w 22519"/>
              <a:gd name="T103" fmla="*/ 1108 h 19050"/>
              <a:gd name="T104" fmla="*/ 22417 w 22519"/>
              <a:gd name="T105" fmla="*/ 354 h 19050"/>
              <a:gd name="T106" fmla="*/ 20294 w 22519"/>
              <a:gd name="T107" fmla="*/ 3629 h 19050"/>
              <a:gd name="T108" fmla="*/ 19515 w 22519"/>
              <a:gd name="T109" fmla="*/ 3274 h 19050"/>
              <a:gd name="T110" fmla="*/ 18682 w 22519"/>
              <a:gd name="T111" fmla="*/ 2939 h 19050"/>
              <a:gd name="T112" fmla="*/ 17873 w 22519"/>
              <a:gd name="T113" fmla="*/ 2656 h 19050"/>
              <a:gd name="T114" fmla="*/ 17165 w 22519"/>
              <a:gd name="T115" fmla="*/ 2329 h 19050"/>
              <a:gd name="T116" fmla="*/ 16137 w 22519"/>
              <a:gd name="T117" fmla="*/ 1958 h 19050"/>
              <a:gd name="T118" fmla="*/ 15357 w 22519"/>
              <a:gd name="T119" fmla="*/ 1603 h 19050"/>
              <a:gd name="T120" fmla="*/ 14524 w 22519"/>
              <a:gd name="T121" fmla="*/ 1268 h 19050"/>
              <a:gd name="T122" fmla="*/ 14313 w 22519"/>
              <a:gd name="T123" fmla="*/ 206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19" h="19050" extrusionOk="0">
                <a:moveTo>
                  <a:pt x="17377" y="18034"/>
                </a:moveTo>
                <a:cubicBezTo>
                  <a:pt x="17496" y="18022"/>
                  <a:pt x="17589" y="17922"/>
                  <a:pt x="17589" y="17800"/>
                </a:cubicBezTo>
                <a:cubicBezTo>
                  <a:pt x="17589" y="17782"/>
                  <a:pt x="17587" y="17764"/>
                  <a:pt x="17583" y="17746"/>
                </a:cubicBezTo>
                <a:lnTo>
                  <a:pt x="17621" y="17733"/>
                </a:lnTo>
                <a:lnTo>
                  <a:pt x="17608" y="17696"/>
                </a:lnTo>
                <a:lnTo>
                  <a:pt x="17571" y="17709"/>
                </a:lnTo>
                <a:cubicBezTo>
                  <a:pt x="17535" y="17625"/>
                  <a:pt x="17452" y="17565"/>
                  <a:pt x="17354" y="17565"/>
                </a:cubicBezTo>
                <a:cubicBezTo>
                  <a:pt x="17224" y="17565"/>
                  <a:pt x="17119" y="17670"/>
                  <a:pt x="17119" y="17800"/>
                </a:cubicBezTo>
                <a:cubicBezTo>
                  <a:pt x="17119" y="17823"/>
                  <a:pt x="17122" y="17845"/>
                  <a:pt x="17128" y="17865"/>
                </a:cubicBezTo>
                <a:lnTo>
                  <a:pt x="17061" y="17903"/>
                </a:lnTo>
                <a:lnTo>
                  <a:pt x="17080" y="17937"/>
                </a:lnTo>
                <a:lnTo>
                  <a:pt x="17142" y="17902"/>
                </a:lnTo>
                <a:cubicBezTo>
                  <a:pt x="17178" y="17976"/>
                  <a:pt x="17252" y="18029"/>
                  <a:pt x="17338" y="18034"/>
                </a:cubicBezTo>
                <a:lnTo>
                  <a:pt x="17343" y="18114"/>
                </a:lnTo>
                <a:lnTo>
                  <a:pt x="17382" y="18112"/>
                </a:lnTo>
                <a:lnTo>
                  <a:pt x="17377" y="18034"/>
                </a:lnTo>
                <a:close/>
                <a:moveTo>
                  <a:pt x="82" y="0"/>
                </a:moveTo>
                <a:lnTo>
                  <a:pt x="1" y="0"/>
                </a:lnTo>
                <a:lnTo>
                  <a:pt x="0" y="3"/>
                </a:lnTo>
                <a:lnTo>
                  <a:pt x="106" y="55"/>
                </a:lnTo>
                <a:lnTo>
                  <a:pt x="123" y="21"/>
                </a:lnTo>
                <a:lnTo>
                  <a:pt x="82" y="0"/>
                </a:lnTo>
                <a:close/>
                <a:moveTo>
                  <a:pt x="2963" y="1478"/>
                </a:moveTo>
                <a:lnTo>
                  <a:pt x="2981" y="1443"/>
                </a:lnTo>
                <a:lnTo>
                  <a:pt x="3087" y="1496"/>
                </a:lnTo>
                <a:lnTo>
                  <a:pt x="3069" y="1531"/>
                </a:lnTo>
                <a:lnTo>
                  <a:pt x="2963" y="1478"/>
                </a:lnTo>
                <a:close/>
                <a:moveTo>
                  <a:pt x="2789" y="1391"/>
                </a:moveTo>
                <a:lnTo>
                  <a:pt x="2806" y="1356"/>
                </a:lnTo>
                <a:lnTo>
                  <a:pt x="2912" y="1409"/>
                </a:lnTo>
                <a:lnTo>
                  <a:pt x="2895" y="1444"/>
                </a:lnTo>
                <a:lnTo>
                  <a:pt x="2789" y="1391"/>
                </a:lnTo>
                <a:close/>
                <a:moveTo>
                  <a:pt x="2615" y="1304"/>
                </a:moveTo>
                <a:lnTo>
                  <a:pt x="2632" y="1269"/>
                </a:lnTo>
                <a:lnTo>
                  <a:pt x="2738" y="1322"/>
                </a:lnTo>
                <a:lnTo>
                  <a:pt x="2721" y="1357"/>
                </a:lnTo>
                <a:lnTo>
                  <a:pt x="2615" y="1304"/>
                </a:lnTo>
                <a:close/>
                <a:moveTo>
                  <a:pt x="2440" y="1217"/>
                </a:moveTo>
                <a:lnTo>
                  <a:pt x="2458" y="1183"/>
                </a:lnTo>
                <a:lnTo>
                  <a:pt x="2564" y="1236"/>
                </a:lnTo>
                <a:lnTo>
                  <a:pt x="2546" y="1270"/>
                </a:lnTo>
                <a:lnTo>
                  <a:pt x="2440" y="1217"/>
                </a:lnTo>
                <a:close/>
                <a:moveTo>
                  <a:pt x="2266" y="1131"/>
                </a:moveTo>
                <a:lnTo>
                  <a:pt x="2283" y="1096"/>
                </a:lnTo>
                <a:lnTo>
                  <a:pt x="2389" y="1149"/>
                </a:lnTo>
                <a:lnTo>
                  <a:pt x="2372" y="1184"/>
                </a:lnTo>
                <a:lnTo>
                  <a:pt x="2266" y="1131"/>
                </a:lnTo>
                <a:close/>
                <a:moveTo>
                  <a:pt x="2092" y="1044"/>
                </a:moveTo>
                <a:lnTo>
                  <a:pt x="2109" y="1009"/>
                </a:lnTo>
                <a:lnTo>
                  <a:pt x="2215" y="1062"/>
                </a:lnTo>
                <a:lnTo>
                  <a:pt x="2198" y="1097"/>
                </a:lnTo>
                <a:lnTo>
                  <a:pt x="2092" y="1044"/>
                </a:lnTo>
                <a:close/>
                <a:moveTo>
                  <a:pt x="1917" y="957"/>
                </a:moveTo>
                <a:lnTo>
                  <a:pt x="1935" y="922"/>
                </a:lnTo>
                <a:lnTo>
                  <a:pt x="2041" y="975"/>
                </a:lnTo>
                <a:lnTo>
                  <a:pt x="2024" y="1010"/>
                </a:lnTo>
                <a:lnTo>
                  <a:pt x="1917" y="957"/>
                </a:lnTo>
                <a:close/>
                <a:moveTo>
                  <a:pt x="1743" y="870"/>
                </a:moveTo>
                <a:lnTo>
                  <a:pt x="1760" y="836"/>
                </a:lnTo>
                <a:lnTo>
                  <a:pt x="1867" y="888"/>
                </a:lnTo>
                <a:lnTo>
                  <a:pt x="1849" y="923"/>
                </a:lnTo>
                <a:lnTo>
                  <a:pt x="1743" y="870"/>
                </a:lnTo>
                <a:close/>
                <a:moveTo>
                  <a:pt x="1569" y="784"/>
                </a:moveTo>
                <a:lnTo>
                  <a:pt x="1586" y="749"/>
                </a:lnTo>
                <a:lnTo>
                  <a:pt x="1692" y="802"/>
                </a:lnTo>
                <a:lnTo>
                  <a:pt x="1675" y="836"/>
                </a:lnTo>
                <a:lnTo>
                  <a:pt x="1569" y="784"/>
                </a:lnTo>
                <a:close/>
                <a:moveTo>
                  <a:pt x="1395" y="697"/>
                </a:moveTo>
                <a:lnTo>
                  <a:pt x="1412" y="662"/>
                </a:lnTo>
                <a:lnTo>
                  <a:pt x="1518" y="715"/>
                </a:lnTo>
                <a:lnTo>
                  <a:pt x="1501" y="750"/>
                </a:lnTo>
                <a:lnTo>
                  <a:pt x="1395" y="697"/>
                </a:lnTo>
                <a:close/>
                <a:moveTo>
                  <a:pt x="1220" y="610"/>
                </a:moveTo>
                <a:lnTo>
                  <a:pt x="1238" y="575"/>
                </a:lnTo>
                <a:lnTo>
                  <a:pt x="1344" y="628"/>
                </a:lnTo>
                <a:lnTo>
                  <a:pt x="1326" y="663"/>
                </a:lnTo>
                <a:lnTo>
                  <a:pt x="1220" y="610"/>
                </a:lnTo>
                <a:close/>
                <a:moveTo>
                  <a:pt x="1046" y="523"/>
                </a:moveTo>
                <a:lnTo>
                  <a:pt x="1063" y="489"/>
                </a:lnTo>
                <a:lnTo>
                  <a:pt x="1169" y="541"/>
                </a:lnTo>
                <a:lnTo>
                  <a:pt x="1152" y="576"/>
                </a:lnTo>
                <a:lnTo>
                  <a:pt x="1046" y="523"/>
                </a:lnTo>
                <a:close/>
                <a:moveTo>
                  <a:pt x="872" y="437"/>
                </a:moveTo>
                <a:lnTo>
                  <a:pt x="889" y="402"/>
                </a:lnTo>
                <a:lnTo>
                  <a:pt x="995" y="455"/>
                </a:lnTo>
                <a:lnTo>
                  <a:pt x="978" y="489"/>
                </a:lnTo>
                <a:lnTo>
                  <a:pt x="872" y="437"/>
                </a:lnTo>
                <a:close/>
                <a:moveTo>
                  <a:pt x="697" y="350"/>
                </a:moveTo>
                <a:lnTo>
                  <a:pt x="715" y="315"/>
                </a:lnTo>
                <a:lnTo>
                  <a:pt x="821" y="368"/>
                </a:lnTo>
                <a:lnTo>
                  <a:pt x="803" y="403"/>
                </a:lnTo>
                <a:lnTo>
                  <a:pt x="697" y="350"/>
                </a:lnTo>
                <a:close/>
                <a:moveTo>
                  <a:pt x="523" y="263"/>
                </a:moveTo>
                <a:lnTo>
                  <a:pt x="540" y="228"/>
                </a:lnTo>
                <a:lnTo>
                  <a:pt x="646" y="281"/>
                </a:lnTo>
                <a:lnTo>
                  <a:pt x="629" y="316"/>
                </a:lnTo>
                <a:lnTo>
                  <a:pt x="523" y="263"/>
                </a:lnTo>
                <a:close/>
                <a:moveTo>
                  <a:pt x="349" y="176"/>
                </a:moveTo>
                <a:lnTo>
                  <a:pt x="366" y="141"/>
                </a:lnTo>
                <a:lnTo>
                  <a:pt x="472" y="194"/>
                </a:lnTo>
                <a:lnTo>
                  <a:pt x="455" y="229"/>
                </a:lnTo>
                <a:lnTo>
                  <a:pt x="349" y="176"/>
                </a:lnTo>
                <a:close/>
                <a:moveTo>
                  <a:pt x="174" y="89"/>
                </a:moveTo>
                <a:lnTo>
                  <a:pt x="192" y="55"/>
                </a:lnTo>
                <a:lnTo>
                  <a:pt x="298" y="107"/>
                </a:lnTo>
                <a:lnTo>
                  <a:pt x="280" y="142"/>
                </a:lnTo>
                <a:lnTo>
                  <a:pt x="174" y="89"/>
                </a:lnTo>
                <a:close/>
                <a:moveTo>
                  <a:pt x="13598" y="1056"/>
                </a:moveTo>
                <a:lnTo>
                  <a:pt x="13485" y="1074"/>
                </a:lnTo>
                <a:lnTo>
                  <a:pt x="13478" y="1036"/>
                </a:lnTo>
                <a:lnTo>
                  <a:pt x="13594" y="1017"/>
                </a:lnTo>
                <a:lnTo>
                  <a:pt x="13594" y="1015"/>
                </a:lnTo>
                <a:cubicBezTo>
                  <a:pt x="13594" y="885"/>
                  <a:pt x="13699" y="780"/>
                  <a:pt x="13829" y="780"/>
                </a:cubicBezTo>
                <a:cubicBezTo>
                  <a:pt x="13860" y="780"/>
                  <a:pt x="13889" y="786"/>
                  <a:pt x="13915" y="796"/>
                </a:cubicBezTo>
                <a:lnTo>
                  <a:pt x="13967" y="710"/>
                </a:lnTo>
                <a:lnTo>
                  <a:pt x="14001" y="730"/>
                </a:lnTo>
                <a:lnTo>
                  <a:pt x="13950" y="814"/>
                </a:lnTo>
                <a:cubicBezTo>
                  <a:pt x="14001" y="845"/>
                  <a:pt x="14040" y="894"/>
                  <a:pt x="14056" y="953"/>
                </a:cubicBezTo>
                <a:lnTo>
                  <a:pt x="14128" y="945"/>
                </a:lnTo>
                <a:lnTo>
                  <a:pt x="14132" y="984"/>
                </a:lnTo>
                <a:lnTo>
                  <a:pt x="14063" y="992"/>
                </a:lnTo>
                <a:cubicBezTo>
                  <a:pt x="14064" y="999"/>
                  <a:pt x="14064" y="1007"/>
                  <a:pt x="14064" y="1015"/>
                </a:cubicBezTo>
                <a:cubicBezTo>
                  <a:pt x="14064" y="1037"/>
                  <a:pt x="14061" y="1059"/>
                  <a:pt x="14055" y="1080"/>
                </a:cubicBezTo>
                <a:lnTo>
                  <a:pt x="14092" y="1095"/>
                </a:lnTo>
                <a:lnTo>
                  <a:pt x="14078" y="1131"/>
                </a:lnTo>
                <a:lnTo>
                  <a:pt x="14041" y="1116"/>
                </a:lnTo>
                <a:cubicBezTo>
                  <a:pt x="14003" y="1195"/>
                  <a:pt x="13923" y="1250"/>
                  <a:pt x="13829" y="1250"/>
                </a:cubicBezTo>
                <a:cubicBezTo>
                  <a:pt x="13713" y="1250"/>
                  <a:pt x="13617" y="1166"/>
                  <a:pt x="13598" y="1056"/>
                </a:cubicBezTo>
                <a:close/>
                <a:moveTo>
                  <a:pt x="13403" y="1048"/>
                </a:moveTo>
                <a:lnTo>
                  <a:pt x="13409" y="1086"/>
                </a:lnTo>
                <a:lnTo>
                  <a:pt x="13292" y="1105"/>
                </a:lnTo>
                <a:lnTo>
                  <a:pt x="13286" y="1067"/>
                </a:lnTo>
                <a:lnTo>
                  <a:pt x="13403" y="1048"/>
                </a:lnTo>
                <a:close/>
                <a:moveTo>
                  <a:pt x="13211" y="1079"/>
                </a:moveTo>
                <a:lnTo>
                  <a:pt x="13217" y="1118"/>
                </a:lnTo>
                <a:lnTo>
                  <a:pt x="13100" y="1137"/>
                </a:lnTo>
                <a:lnTo>
                  <a:pt x="13094" y="1099"/>
                </a:lnTo>
                <a:lnTo>
                  <a:pt x="13211" y="1079"/>
                </a:lnTo>
                <a:close/>
                <a:moveTo>
                  <a:pt x="13019" y="1111"/>
                </a:moveTo>
                <a:lnTo>
                  <a:pt x="13025" y="1149"/>
                </a:lnTo>
                <a:lnTo>
                  <a:pt x="12908" y="1168"/>
                </a:lnTo>
                <a:lnTo>
                  <a:pt x="12902" y="1130"/>
                </a:lnTo>
                <a:lnTo>
                  <a:pt x="13019" y="1111"/>
                </a:lnTo>
                <a:close/>
                <a:moveTo>
                  <a:pt x="12826" y="1142"/>
                </a:moveTo>
                <a:lnTo>
                  <a:pt x="12833" y="1180"/>
                </a:lnTo>
                <a:lnTo>
                  <a:pt x="12716" y="1199"/>
                </a:lnTo>
                <a:lnTo>
                  <a:pt x="12709" y="1161"/>
                </a:lnTo>
                <a:lnTo>
                  <a:pt x="12826" y="1142"/>
                </a:lnTo>
                <a:close/>
                <a:moveTo>
                  <a:pt x="12634" y="1173"/>
                </a:moveTo>
                <a:lnTo>
                  <a:pt x="12640" y="1212"/>
                </a:lnTo>
                <a:lnTo>
                  <a:pt x="12523" y="1231"/>
                </a:lnTo>
                <a:lnTo>
                  <a:pt x="12517" y="1193"/>
                </a:lnTo>
                <a:lnTo>
                  <a:pt x="12634" y="1173"/>
                </a:lnTo>
                <a:close/>
                <a:moveTo>
                  <a:pt x="12442" y="1205"/>
                </a:moveTo>
                <a:lnTo>
                  <a:pt x="12448" y="1243"/>
                </a:lnTo>
                <a:lnTo>
                  <a:pt x="12331" y="1262"/>
                </a:lnTo>
                <a:lnTo>
                  <a:pt x="12325" y="1224"/>
                </a:lnTo>
                <a:lnTo>
                  <a:pt x="12442" y="1205"/>
                </a:lnTo>
                <a:close/>
                <a:moveTo>
                  <a:pt x="12250" y="1236"/>
                </a:moveTo>
                <a:lnTo>
                  <a:pt x="12256" y="1274"/>
                </a:lnTo>
                <a:lnTo>
                  <a:pt x="12139" y="1293"/>
                </a:lnTo>
                <a:lnTo>
                  <a:pt x="12132" y="1255"/>
                </a:lnTo>
                <a:lnTo>
                  <a:pt x="12250" y="1236"/>
                </a:lnTo>
                <a:close/>
                <a:moveTo>
                  <a:pt x="12057" y="1267"/>
                </a:moveTo>
                <a:lnTo>
                  <a:pt x="12063" y="1306"/>
                </a:lnTo>
                <a:lnTo>
                  <a:pt x="11946" y="1325"/>
                </a:lnTo>
                <a:lnTo>
                  <a:pt x="11940" y="1287"/>
                </a:lnTo>
                <a:lnTo>
                  <a:pt x="12057" y="1267"/>
                </a:lnTo>
                <a:close/>
                <a:moveTo>
                  <a:pt x="11865" y="1299"/>
                </a:moveTo>
                <a:lnTo>
                  <a:pt x="11871" y="1337"/>
                </a:lnTo>
                <a:lnTo>
                  <a:pt x="11754" y="1356"/>
                </a:lnTo>
                <a:lnTo>
                  <a:pt x="11748" y="1318"/>
                </a:lnTo>
                <a:lnTo>
                  <a:pt x="11865" y="1299"/>
                </a:lnTo>
                <a:close/>
                <a:moveTo>
                  <a:pt x="11673" y="1330"/>
                </a:moveTo>
                <a:lnTo>
                  <a:pt x="11679" y="1368"/>
                </a:lnTo>
                <a:lnTo>
                  <a:pt x="11562" y="1387"/>
                </a:lnTo>
                <a:lnTo>
                  <a:pt x="11556" y="1349"/>
                </a:lnTo>
                <a:lnTo>
                  <a:pt x="11673" y="1330"/>
                </a:lnTo>
                <a:close/>
                <a:moveTo>
                  <a:pt x="11480" y="1361"/>
                </a:moveTo>
                <a:lnTo>
                  <a:pt x="11487" y="1400"/>
                </a:lnTo>
                <a:lnTo>
                  <a:pt x="11370" y="1419"/>
                </a:lnTo>
                <a:lnTo>
                  <a:pt x="11363" y="1380"/>
                </a:lnTo>
                <a:lnTo>
                  <a:pt x="11480" y="1361"/>
                </a:lnTo>
                <a:close/>
                <a:moveTo>
                  <a:pt x="11288" y="1393"/>
                </a:moveTo>
                <a:lnTo>
                  <a:pt x="11294" y="1431"/>
                </a:lnTo>
                <a:lnTo>
                  <a:pt x="11177" y="1450"/>
                </a:lnTo>
                <a:lnTo>
                  <a:pt x="11171" y="1412"/>
                </a:lnTo>
                <a:lnTo>
                  <a:pt x="11288" y="1393"/>
                </a:lnTo>
                <a:close/>
                <a:moveTo>
                  <a:pt x="11096" y="1424"/>
                </a:moveTo>
                <a:lnTo>
                  <a:pt x="11102" y="1462"/>
                </a:lnTo>
                <a:lnTo>
                  <a:pt x="10985" y="1481"/>
                </a:lnTo>
                <a:lnTo>
                  <a:pt x="10979" y="1443"/>
                </a:lnTo>
                <a:lnTo>
                  <a:pt x="11096" y="1424"/>
                </a:lnTo>
                <a:close/>
                <a:moveTo>
                  <a:pt x="10904" y="1455"/>
                </a:moveTo>
                <a:lnTo>
                  <a:pt x="10910" y="1494"/>
                </a:lnTo>
                <a:lnTo>
                  <a:pt x="10793" y="1513"/>
                </a:lnTo>
                <a:lnTo>
                  <a:pt x="10787" y="1474"/>
                </a:lnTo>
                <a:lnTo>
                  <a:pt x="10904" y="1455"/>
                </a:lnTo>
                <a:close/>
                <a:moveTo>
                  <a:pt x="10711" y="1487"/>
                </a:moveTo>
                <a:lnTo>
                  <a:pt x="10718" y="1525"/>
                </a:lnTo>
                <a:lnTo>
                  <a:pt x="10600" y="1544"/>
                </a:lnTo>
                <a:lnTo>
                  <a:pt x="10594" y="1506"/>
                </a:lnTo>
                <a:lnTo>
                  <a:pt x="10711" y="1487"/>
                </a:lnTo>
                <a:close/>
                <a:moveTo>
                  <a:pt x="10519" y="1518"/>
                </a:moveTo>
                <a:lnTo>
                  <a:pt x="10525" y="1556"/>
                </a:lnTo>
                <a:lnTo>
                  <a:pt x="10408" y="1575"/>
                </a:lnTo>
                <a:lnTo>
                  <a:pt x="10402" y="1537"/>
                </a:lnTo>
                <a:lnTo>
                  <a:pt x="10519" y="1518"/>
                </a:lnTo>
                <a:close/>
                <a:moveTo>
                  <a:pt x="10327" y="1549"/>
                </a:moveTo>
                <a:lnTo>
                  <a:pt x="10333" y="1588"/>
                </a:lnTo>
                <a:lnTo>
                  <a:pt x="10216" y="1607"/>
                </a:lnTo>
                <a:lnTo>
                  <a:pt x="10210" y="1568"/>
                </a:lnTo>
                <a:lnTo>
                  <a:pt x="10327" y="1549"/>
                </a:lnTo>
                <a:close/>
                <a:moveTo>
                  <a:pt x="10134" y="1581"/>
                </a:moveTo>
                <a:lnTo>
                  <a:pt x="10141" y="1619"/>
                </a:lnTo>
                <a:lnTo>
                  <a:pt x="10024" y="1638"/>
                </a:lnTo>
                <a:lnTo>
                  <a:pt x="10017" y="1600"/>
                </a:lnTo>
                <a:lnTo>
                  <a:pt x="10134" y="1581"/>
                </a:lnTo>
                <a:close/>
                <a:moveTo>
                  <a:pt x="9942" y="1612"/>
                </a:moveTo>
                <a:lnTo>
                  <a:pt x="9948" y="1650"/>
                </a:lnTo>
                <a:lnTo>
                  <a:pt x="9831" y="1669"/>
                </a:lnTo>
                <a:lnTo>
                  <a:pt x="9825" y="1631"/>
                </a:lnTo>
                <a:lnTo>
                  <a:pt x="9942" y="1612"/>
                </a:lnTo>
                <a:close/>
                <a:moveTo>
                  <a:pt x="9750" y="1643"/>
                </a:moveTo>
                <a:lnTo>
                  <a:pt x="9756" y="1682"/>
                </a:lnTo>
                <a:lnTo>
                  <a:pt x="9639" y="1701"/>
                </a:lnTo>
                <a:lnTo>
                  <a:pt x="9633" y="1662"/>
                </a:lnTo>
                <a:lnTo>
                  <a:pt x="9750" y="1643"/>
                </a:lnTo>
                <a:close/>
                <a:moveTo>
                  <a:pt x="9558" y="1675"/>
                </a:moveTo>
                <a:lnTo>
                  <a:pt x="9564" y="1713"/>
                </a:lnTo>
                <a:lnTo>
                  <a:pt x="9447" y="1732"/>
                </a:lnTo>
                <a:lnTo>
                  <a:pt x="9441" y="1694"/>
                </a:lnTo>
                <a:lnTo>
                  <a:pt x="9558" y="1675"/>
                </a:lnTo>
                <a:close/>
                <a:moveTo>
                  <a:pt x="9365" y="1706"/>
                </a:moveTo>
                <a:lnTo>
                  <a:pt x="9372" y="1744"/>
                </a:lnTo>
                <a:lnTo>
                  <a:pt x="9255" y="1763"/>
                </a:lnTo>
                <a:lnTo>
                  <a:pt x="9248" y="1725"/>
                </a:lnTo>
                <a:lnTo>
                  <a:pt x="9365" y="1706"/>
                </a:lnTo>
                <a:close/>
                <a:moveTo>
                  <a:pt x="9173" y="1737"/>
                </a:moveTo>
                <a:lnTo>
                  <a:pt x="9179" y="1776"/>
                </a:lnTo>
                <a:lnTo>
                  <a:pt x="9062" y="1795"/>
                </a:lnTo>
                <a:lnTo>
                  <a:pt x="9056" y="1756"/>
                </a:lnTo>
                <a:lnTo>
                  <a:pt x="9173" y="1737"/>
                </a:lnTo>
                <a:close/>
                <a:moveTo>
                  <a:pt x="8981" y="1769"/>
                </a:moveTo>
                <a:lnTo>
                  <a:pt x="8987" y="1807"/>
                </a:lnTo>
                <a:lnTo>
                  <a:pt x="8870" y="1826"/>
                </a:lnTo>
                <a:lnTo>
                  <a:pt x="8864" y="1788"/>
                </a:lnTo>
                <a:lnTo>
                  <a:pt x="8981" y="1769"/>
                </a:lnTo>
                <a:close/>
                <a:moveTo>
                  <a:pt x="8788" y="1800"/>
                </a:moveTo>
                <a:lnTo>
                  <a:pt x="8795" y="1838"/>
                </a:lnTo>
                <a:lnTo>
                  <a:pt x="8678" y="1857"/>
                </a:lnTo>
                <a:lnTo>
                  <a:pt x="8671" y="1819"/>
                </a:lnTo>
                <a:lnTo>
                  <a:pt x="8788" y="1800"/>
                </a:lnTo>
                <a:close/>
                <a:moveTo>
                  <a:pt x="8596" y="1831"/>
                </a:moveTo>
                <a:lnTo>
                  <a:pt x="8602" y="1870"/>
                </a:lnTo>
                <a:lnTo>
                  <a:pt x="8485" y="1889"/>
                </a:lnTo>
                <a:lnTo>
                  <a:pt x="8479" y="1850"/>
                </a:lnTo>
                <a:lnTo>
                  <a:pt x="8596" y="1831"/>
                </a:lnTo>
                <a:close/>
                <a:moveTo>
                  <a:pt x="8404" y="1863"/>
                </a:moveTo>
                <a:lnTo>
                  <a:pt x="8410" y="1901"/>
                </a:lnTo>
                <a:lnTo>
                  <a:pt x="8293" y="1920"/>
                </a:lnTo>
                <a:lnTo>
                  <a:pt x="8287" y="1882"/>
                </a:lnTo>
                <a:lnTo>
                  <a:pt x="8404" y="1863"/>
                </a:lnTo>
                <a:close/>
                <a:moveTo>
                  <a:pt x="8212" y="1894"/>
                </a:moveTo>
                <a:lnTo>
                  <a:pt x="8218" y="1932"/>
                </a:lnTo>
                <a:lnTo>
                  <a:pt x="8101" y="1951"/>
                </a:lnTo>
                <a:lnTo>
                  <a:pt x="8095" y="1913"/>
                </a:lnTo>
                <a:lnTo>
                  <a:pt x="8212" y="1894"/>
                </a:lnTo>
                <a:close/>
                <a:moveTo>
                  <a:pt x="8019" y="1925"/>
                </a:moveTo>
                <a:lnTo>
                  <a:pt x="8026" y="1964"/>
                </a:lnTo>
                <a:lnTo>
                  <a:pt x="7909" y="1983"/>
                </a:lnTo>
                <a:lnTo>
                  <a:pt x="7902" y="1944"/>
                </a:lnTo>
                <a:lnTo>
                  <a:pt x="8019" y="1925"/>
                </a:lnTo>
                <a:close/>
                <a:moveTo>
                  <a:pt x="7827" y="1957"/>
                </a:moveTo>
                <a:lnTo>
                  <a:pt x="7833" y="1995"/>
                </a:lnTo>
                <a:lnTo>
                  <a:pt x="7716" y="2014"/>
                </a:lnTo>
                <a:lnTo>
                  <a:pt x="7710" y="1976"/>
                </a:lnTo>
                <a:lnTo>
                  <a:pt x="7827" y="1957"/>
                </a:lnTo>
                <a:close/>
                <a:moveTo>
                  <a:pt x="7635" y="1988"/>
                </a:moveTo>
                <a:lnTo>
                  <a:pt x="7641" y="2026"/>
                </a:lnTo>
                <a:lnTo>
                  <a:pt x="7524" y="2045"/>
                </a:lnTo>
                <a:lnTo>
                  <a:pt x="7518" y="2007"/>
                </a:lnTo>
                <a:lnTo>
                  <a:pt x="7635" y="1988"/>
                </a:lnTo>
                <a:close/>
                <a:moveTo>
                  <a:pt x="7443" y="2019"/>
                </a:moveTo>
                <a:lnTo>
                  <a:pt x="7449" y="2057"/>
                </a:lnTo>
                <a:lnTo>
                  <a:pt x="7332" y="2077"/>
                </a:lnTo>
                <a:lnTo>
                  <a:pt x="7325" y="2038"/>
                </a:lnTo>
                <a:lnTo>
                  <a:pt x="7443" y="2019"/>
                </a:lnTo>
                <a:close/>
                <a:moveTo>
                  <a:pt x="7250" y="2050"/>
                </a:moveTo>
                <a:lnTo>
                  <a:pt x="7256" y="2089"/>
                </a:lnTo>
                <a:lnTo>
                  <a:pt x="7139" y="2108"/>
                </a:lnTo>
                <a:lnTo>
                  <a:pt x="7133" y="2070"/>
                </a:lnTo>
                <a:lnTo>
                  <a:pt x="7250" y="2050"/>
                </a:lnTo>
                <a:close/>
                <a:moveTo>
                  <a:pt x="7058" y="2082"/>
                </a:moveTo>
                <a:lnTo>
                  <a:pt x="7064" y="2120"/>
                </a:lnTo>
                <a:lnTo>
                  <a:pt x="6947" y="2139"/>
                </a:lnTo>
                <a:lnTo>
                  <a:pt x="6941" y="2101"/>
                </a:lnTo>
                <a:lnTo>
                  <a:pt x="7058" y="2082"/>
                </a:lnTo>
                <a:close/>
                <a:moveTo>
                  <a:pt x="6866" y="2113"/>
                </a:moveTo>
                <a:lnTo>
                  <a:pt x="6872" y="2151"/>
                </a:lnTo>
                <a:lnTo>
                  <a:pt x="6755" y="2170"/>
                </a:lnTo>
                <a:lnTo>
                  <a:pt x="6749" y="2132"/>
                </a:lnTo>
                <a:lnTo>
                  <a:pt x="6866" y="2113"/>
                </a:lnTo>
                <a:close/>
                <a:moveTo>
                  <a:pt x="6673" y="2144"/>
                </a:moveTo>
                <a:lnTo>
                  <a:pt x="6680" y="2183"/>
                </a:lnTo>
                <a:lnTo>
                  <a:pt x="6563" y="2202"/>
                </a:lnTo>
                <a:lnTo>
                  <a:pt x="6556" y="2163"/>
                </a:lnTo>
                <a:lnTo>
                  <a:pt x="6673" y="2144"/>
                </a:lnTo>
                <a:close/>
                <a:moveTo>
                  <a:pt x="6481" y="2176"/>
                </a:moveTo>
                <a:lnTo>
                  <a:pt x="6487" y="2214"/>
                </a:lnTo>
                <a:lnTo>
                  <a:pt x="6370" y="2233"/>
                </a:lnTo>
                <a:lnTo>
                  <a:pt x="6364" y="2195"/>
                </a:lnTo>
                <a:lnTo>
                  <a:pt x="6481" y="2176"/>
                </a:lnTo>
                <a:close/>
                <a:moveTo>
                  <a:pt x="6289" y="2207"/>
                </a:moveTo>
                <a:lnTo>
                  <a:pt x="6295" y="2245"/>
                </a:lnTo>
                <a:lnTo>
                  <a:pt x="6178" y="2264"/>
                </a:lnTo>
                <a:lnTo>
                  <a:pt x="6172" y="2226"/>
                </a:lnTo>
                <a:lnTo>
                  <a:pt x="6289" y="2207"/>
                </a:lnTo>
                <a:close/>
                <a:moveTo>
                  <a:pt x="6097" y="2238"/>
                </a:moveTo>
                <a:lnTo>
                  <a:pt x="6103" y="2277"/>
                </a:lnTo>
                <a:lnTo>
                  <a:pt x="5986" y="2296"/>
                </a:lnTo>
                <a:lnTo>
                  <a:pt x="5980" y="2257"/>
                </a:lnTo>
                <a:lnTo>
                  <a:pt x="6097" y="2238"/>
                </a:lnTo>
                <a:close/>
                <a:moveTo>
                  <a:pt x="5904" y="2270"/>
                </a:moveTo>
                <a:lnTo>
                  <a:pt x="5911" y="2308"/>
                </a:lnTo>
                <a:lnTo>
                  <a:pt x="5794" y="2327"/>
                </a:lnTo>
                <a:lnTo>
                  <a:pt x="5787" y="2289"/>
                </a:lnTo>
                <a:lnTo>
                  <a:pt x="5904" y="2270"/>
                </a:lnTo>
                <a:close/>
                <a:moveTo>
                  <a:pt x="5712" y="2301"/>
                </a:moveTo>
                <a:lnTo>
                  <a:pt x="5718" y="2339"/>
                </a:lnTo>
                <a:lnTo>
                  <a:pt x="5601" y="2358"/>
                </a:lnTo>
                <a:lnTo>
                  <a:pt x="5595" y="2320"/>
                </a:lnTo>
                <a:lnTo>
                  <a:pt x="5712" y="2301"/>
                </a:lnTo>
                <a:close/>
                <a:moveTo>
                  <a:pt x="5520" y="2332"/>
                </a:moveTo>
                <a:lnTo>
                  <a:pt x="5526" y="2371"/>
                </a:lnTo>
                <a:lnTo>
                  <a:pt x="5409" y="2390"/>
                </a:lnTo>
                <a:lnTo>
                  <a:pt x="5403" y="2351"/>
                </a:lnTo>
                <a:lnTo>
                  <a:pt x="5520" y="2332"/>
                </a:lnTo>
                <a:close/>
                <a:moveTo>
                  <a:pt x="5328" y="2364"/>
                </a:moveTo>
                <a:lnTo>
                  <a:pt x="5334" y="2402"/>
                </a:lnTo>
                <a:lnTo>
                  <a:pt x="5217" y="2421"/>
                </a:lnTo>
                <a:lnTo>
                  <a:pt x="5211" y="2383"/>
                </a:lnTo>
                <a:lnTo>
                  <a:pt x="5328" y="2364"/>
                </a:lnTo>
                <a:close/>
                <a:moveTo>
                  <a:pt x="5135" y="2395"/>
                </a:moveTo>
                <a:lnTo>
                  <a:pt x="5142" y="2433"/>
                </a:lnTo>
                <a:lnTo>
                  <a:pt x="5024" y="2452"/>
                </a:lnTo>
                <a:lnTo>
                  <a:pt x="5018" y="2414"/>
                </a:lnTo>
                <a:lnTo>
                  <a:pt x="5135" y="2395"/>
                </a:lnTo>
                <a:close/>
                <a:moveTo>
                  <a:pt x="4943" y="2426"/>
                </a:moveTo>
                <a:lnTo>
                  <a:pt x="4949" y="2465"/>
                </a:lnTo>
                <a:lnTo>
                  <a:pt x="4832" y="2484"/>
                </a:lnTo>
                <a:lnTo>
                  <a:pt x="4826" y="2445"/>
                </a:lnTo>
                <a:lnTo>
                  <a:pt x="4943" y="2426"/>
                </a:lnTo>
                <a:close/>
                <a:moveTo>
                  <a:pt x="4751" y="2458"/>
                </a:moveTo>
                <a:lnTo>
                  <a:pt x="4757" y="2496"/>
                </a:lnTo>
                <a:lnTo>
                  <a:pt x="4640" y="2515"/>
                </a:lnTo>
                <a:lnTo>
                  <a:pt x="4634" y="2477"/>
                </a:lnTo>
                <a:lnTo>
                  <a:pt x="4751" y="2458"/>
                </a:lnTo>
                <a:close/>
                <a:moveTo>
                  <a:pt x="4558" y="2489"/>
                </a:moveTo>
                <a:lnTo>
                  <a:pt x="4565" y="2527"/>
                </a:lnTo>
                <a:lnTo>
                  <a:pt x="4488" y="2540"/>
                </a:lnTo>
                <a:cubicBezTo>
                  <a:pt x="4489" y="2546"/>
                  <a:pt x="4489" y="2553"/>
                  <a:pt x="4489" y="2560"/>
                </a:cubicBezTo>
                <a:cubicBezTo>
                  <a:pt x="4489" y="2690"/>
                  <a:pt x="4384" y="2795"/>
                  <a:pt x="4254" y="2795"/>
                </a:cubicBezTo>
                <a:cubicBezTo>
                  <a:pt x="4124" y="2795"/>
                  <a:pt x="4019" y="2690"/>
                  <a:pt x="4019" y="2560"/>
                </a:cubicBezTo>
                <a:cubicBezTo>
                  <a:pt x="4019" y="2495"/>
                  <a:pt x="4045" y="2436"/>
                  <a:pt x="4088" y="2393"/>
                </a:cubicBezTo>
                <a:lnTo>
                  <a:pt x="4026" y="2333"/>
                </a:lnTo>
                <a:lnTo>
                  <a:pt x="4053" y="2305"/>
                </a:lnTo>
                <a:lnTo>
                  <a:pt x="4118" y="2368"/>
                </a:lnTo>
                <a:cubicBezTo>
                  <a:pt x="4156" y="2341"/>
                  <a:pt x="4203" y="2325"/>
                  <a:pt x="4254" y="2325"/>
                </a:cubicBezTo>
                <a:cubicBezTo>
                  <a:pt x="4364" y="2325"/>
                  <a:pt x="4456" y="2400"/>
                  <a:pt x="4482" y="2501"/>
                </a:cubicBezTo>
                <a:lnTo>
                  <a:pt x="4558" y="2489"/>
                </a:lnTo>
                <a:close/>
                <a:moveTo>
                  <a:pt x="4890" y="0"/>
                </a:moveTo>
                <a:lnTo>
                  <a:pt x="4840" y="0"/>
                </a:lnTo>
                <a:lnTo>
                  <a:pt x="4781" y="58"/>
                </a:lnTo>
                <a:lnTo>
                  <a:pt x="4808" y="86"/>
                </a:lnTo>
                <a:lnTo>
                  <a:pt x="4893" y="3"/>
                </a:lnTo>
                <a:lnTo>
                  <a:pt x="4890" y="0"/>
                </a:lnTo>
                <a:close/>
                <a:moveTo>
                  <a:pt x="3464" y="1327"/>
                </a:moveTo>
                <a:lnTo>
                  <a:pt x="3491" y="1355"/>
                </a:lnTo>
                <a:lnTo>
                  <a:pt x="3431" y="1413"/>
                </a:lnTo>
                <a:cubicBezTo>
                  <a:pt x="3496" y="1454"/>
                  <a:pt x="3540" y="1528"/>
                  <a:pt x="3540" y="1611"/>
                </a:cubicBezTo>
                <a:cubicBezTo>
                  <a:pt x="3540" y="1740"/>
                  <a:pt x="3434" y="1846"/>
                  <a:pt x="3305" y="1846"/>
                </a:cubicBezTo>
                <a:cubicBezTo>
                  <a:pt x="3175" y="1846"/>
                  <a:pt x="3070" y="1740"/>
                  <a:pt x="3070" y="1611"/>
                </a:cubicBezTo>
                <a:cubicBezTo>
                  <a:pt x="3070" y="1481"/>
                  <a:pt x="3175" y="1376"/>
                  <a:pt x="3305" y="1376"/>
                </a:cubicBezTo>
                <a:cubicBezTo>
                  <a:pt x="3337" y="1376"/>
                  <a:pt x="3367" y="1382"/>
                  <a:pt x="3395" y="1394"/>
                </a:cubicBezTo>
                <a:lnTo>
                  <a:pt x="3464" y="1327"/>
                </a:lnTo>
                <a:close/>
                <a:moveTo>
                  <a:pt x="3604" y="1192"/>
                </a:moveTo>
                <a:lnTo>
                  <a:pt x="3631" y="1220"/>
                </a:lnTo>
                <a:lnTo>
                  <a:pt x="3546" y="1302"/>
                </a:lnTo>
                <a:lnTo>
                  <a:pt x="3519" y="1274"/>
                </a:lnTo>
                <a:lnTo>
                  <a:pt x="3604" y="1192"/>
                </a:lnTo>
                <a:close/>
                <a:moveTo>
                  <a:pt x="3745" y="1057"/>
                </a:moveTo>
                <a:lnTo>
                  <a:pt x="3772" y="1085"/>
                </a:lnTo>
                <a:lnTo>
                  <a:pt x="3686" y="1167"/>
                </a:lnTo>
                <a:lnTo>
                  <a:pt x="3659" y="1139"/>
                </a:lnTo>
                <a:lnTo>
                  <a:pt x="3745" y="1057"/>
                </a:lnTo>
                <a:close/>
                <a:moveTo>
                  <a:pt x="3885" y="921"/>
                </a:moveTo>
                <a:lnTo>
                  <a:pt x="3912" y="949"/>
                </a:lnTo>
                <a:lnTo>
                  <a:pt x="3826" y="1032"/>
                </a:lnTo>
                <a:lnTo>
                  <a:pt x="3799" y="1004"/>
                </a:lnTo>
                <a:lnTo>
                  <a:pt x="3885" y="921"/>
                </a:lnTo>
                <a:close/>
                <a:moveTo>
                  <a:pt x="4025" y="786"/>
                </a:moveTo>
                <a:lnTo>
                  <a:pt x="4052" y="814"/>
                </a:lnTo>
                <a:lnTo>
                  <a:pt x="3967" y="897"/>
                </a:lnTo>
                <a:lnTo>
                  <a:pt x="3940" y="869"/>
                </a:lnTo>
                <a:lnTo>
                  <a:pt x="4025" y="786"/>
                </a:lnTo>
                <a:close/>
                <a:moveTo>
                  <a:pt x="4165" y="651"/>
                </a:moveTo>
                <a:lnTo>
                  <a:pt x="4192" y="679"/>
                </a:lnTo>
                <a:lnTo>
                  <a:pt x="4107" y="761"/>
                </a:lnTo>
                <a:lnTo>
                  <a:pt x="4080" y="733"/>
                </a:lnTo>
                <a:lnTo>
                  <a:pt x="4165" y="651"/>
                </a:lnTo>
                <a:close/>
                <a:moveTo>
                  <a:pt x="4305" y="516"/>
                </a:moveTo>
                <a:lnTo>
                  <a:pt x="4332" y="544"/>
                </a:lnTo>
                <a:lnTo>
                  <a:pt x="4247" y="626"/>
                </a:lnTo>
                <a:lnTo>
                  <a:pt x="4220" y="598"/>
                </a:lnTo>
                <a:lnTo>
                  <a:pt x="4305" y="516"/>
                </a:lnTo>
                <a:close/>
                <a:moveTo>
                  <a:pt x="4445" y="381"/>
                </a:moveTo>
                <a:lnTo>
                  <a:pt x="4472" y="409"/>
                </a:lnTo>
                <a:lnTo>
                  <a:pt x="4387" y="491"/>
                </a:lnTo>
                <a:lnTo>
                  <a:pt x="4360" y="463"/>
                </a:lnTo>
                <a:lnTo>
                  <a:pt x="4445" y="381"/>
                </a:lnTo>
                <a:close/>
                <a:moveTo>
                  <a:pt x="4586" y="246"/>
                </a:moveTo>
                <a:lnTo>
                  <a:pt x="4613" y="274"/>
                </a:lnTo>
                <a:lnTo>
                  <a:pt x="4527" y="356"/>
                </a:lnTo>
                <a:lnTo>
                  <a:pt x="4500" y="328"/>
                </a:lnTo>
                <a:lnTo>
                  <a:pt x="4586" y="246"/>
                </a:lnTo>
                <a:close/>
                <a:moveTo>
                  <a:pt x="4726" y="111"/>
                </a:moveTo>
                <a:lnTo>
                  <a:pt x="4753" y="138"/>
                </a:lnTo>
                <a:lnTo>
                  <a:pt x="4667" y="221"/>
                </a:lnTo>
                <a:lnTo>
                  <a:pt x="4640" y="193"/>
                </a:lnTo>
                <a:lnTo>
                  <a:pt x="4726" y="111"/>
                </a:lnTo>
                <a:close/>
                <a:moveTo>
                  <a:pt x="3490" y="1815"/>
                </a:moveTo>
                <a:lnTo>
                  <a:pt x="3517" y="1787"/>
                </a:lnTo>
                <a:lnTo>
                  <a:pt x="3596" y="1864"/>
                </a:lnTo>
                <a:lnTo>
                  <a:pt x="3569" y="1891"/>
                </a:lnTo>
                <a:lnTo>
                  <a:pt x="3490" y="1815"/>
                </a:lnTo>
                <a:close/>
                <a:moveTo>
                  <a:pt x="3624" y="1944"/>
                </a:moveTo>
                <a:lnTo>
                  <a:pt x="3651" y="1917"/>
                </a:lnTo>
                <a:lnTo>
                  <a:pt x="3730" y="1993"/>
                </a:lnTo>
                <a:lnTo>
                  <a:pt x="3703" y="2021"/>
                </a:lnTo>
                <a:lnTo>
                  <a:pt x="3624" y="1944"/>
                </a:lnTo>
                <a:close/>
                <a:moveTo>
                  <a:pt x="3758" y="2074"/>
                </a:moveTo>
                <a:lnTo>
                  <a:pt x="3785" y="2046"/>
                </a:lnTo>
                <a:lnTo>
                  <a:pt x="3864" y="2123"/>
                </a:lnTo>
                <a:lnTo>
                  <a:pt x="3837" y="2150"/>
                </a:lnTo>
                <a:lnTo>
                  <a:pt x="3758" y="2074"/>
                </a:lnTo>
                <a:close/>
                <a:moveTo>
                  <a:pt x="3892" y="2203"/>
                </a:moveTo>
                <a:lnTo>
                  <a:pt x="3919" y="2176"/>
                </a:lnTo>
                <a:lnTo>
                  <a:pt x="3998" y="2252"/>
                </a:lnTo>
                <a:lnTo>
                  <a:pt x="3971" y="2280"/>
                </a:lnTo>
                <a:lnTo>
                  <a:pt x="3892" y="2203"/>
                </a:lnTo>
                <a:close/>
                <a:moveTo>
                  <a:pt x="22519" y="14602"/>
                </a:moveTo>
                <a:lnTo>
                  <a:pt x="22519" y="14542"/>
                </a:lnTo>
                <a:lnTo>
                  <a:pt x="22515" y="14539"/>
                </a:lnTo>
                <a:lnTo>
                  <a:pt x="22449" y="14637"/>
                </a:lnTo>
                <a:lnTo>
                  <a:pt x="22481" y="14659"/>
                </a:lnTo>
                <a:lnTo>
                  <a:pt x="22519" y="14602"/>
                </a:lnTo>
                <a:close/>
                <a:moveTo>
                  <a:pt x="21428" y="16154"/>
                </a:moveTo>
                <a:lnTo>
                  <a:pt x="21460" y="16176"/>
                </a:lnTo>
                <a:lnTo>
                  <a:pt x="21404" y="16259"/>
                </a:lnTo>
                <a:cubicBezTo>
                  <a:pt x="21452" y="16302"/>
                  <a:pt x="21483" y="16365"/>
                  <a:pt x="21483" y="16435"/>
                </a:cubicBezTo>
                <a:cubicBezTo>
                  <a:pt x="21483" y="16452"/>
                  <a:pt x="21481" y="16469"/>
                  <a:pt x="21478" y="16486"/>
                </a:cubicBezTo>
                <a:lnTo>
                  <a:pt x="21565" y="16519"/>
                </a:lnTo>
                <a:lnTo>
                  <a:pt x="21551" y="16556"/>
                </a:lnTo>
                <a:lnTo>
                  <a:pt x="21466" y="16523"/>
                </a:lnTo>
                <a:cubicBezTo>
                  <a:pt x="21431" y="16609"/>
                  <a:pt x="21347" y="16670"/>
                  <a:pt x="21248" y="16670"/>
                </a:cubicBezTo>
                <a:cubicBezTo>
                  <a:pt x="21193" y="16670"/>
                  <a:pt x="21143" y="16651"/>
                  <a:pt x="21103" y="16620"/>
                </a:cubicBezTo>
                <a:lnTo>
                  <a:pt x="21062" y="16661"/>
                </a:lnTo>
                <a:lnTo>
                  <a:pt x="21035" y="16634"/>
                </a:lnTo>
                <a:lnTo>
                  <a:pt x="21075" y="16593"/>
                </a:lnTo>
                <a:cubicBezTo>
                  <a:pt x="21057" y="16575"/>
                  <a:pt x="21043" y="16553"/>
                  <a:pt x="21033" y="16529"/>
                </a:cubicBezTo>
                <a:lnTo>
                  <a:pt x="21000" y="16541"/>
                </a:lnTo>
                <a:lnTo>
                  <a:pt x="20987" y="16504"/>
                </a:lnTo>
                <a:lnTo>
                  <a:pt x="21020" y="16492"/>
                </a:lnTo>
                <a:cubicBezTo>
                  <a:pt x="21016" y="16474"/>
                  <a:pt x="21013" y="16455"/>
                  <a:pt x="21013" y="16435"/>
                </a:cubicBezTo>
                <a:cubicBezTo>
                  <a:pt x="21013" y="16305"/>
                  <a:pt x="21118" y="16200"/>
                  <a:pt x="21248" y="16200"/>
                </a:cubicBezTo>
                <a:cubicBezTo>
                  <a:pt x="21294" y="16200"/>
                  <a:pt x="21337" y="16213"/>
                  <a:pt x="21373" y="16236"/>
                </a:cubicBezTo>
                <a:lnTo>
                  <a:pt x="21428" y="16154"/>
                </a:lnTo>
                <a:close/>
                <a:moveTo>
                  <a:pt x="21536" y="15993"/>
                </a:moveTo>
                <a:lnTo>
                  <a:pt x="21569" y="16014"/>
                </a:lnTo>
                <a:lnTo>
                  <a:pt x="21502" y="16113"/>
                </a:lnTo>
                <a:lnTo>
                  <a:pt x="21470" y="16091"/>
                </a:lnTo>
                <a:lnTo>
                  <a:pt x="21536" y="15993"/>
                </a:lnTo>
                <a:close/>
                <a:moveTo>
                  <a:pt x="21645" y="15831"/>
                </a:moveTo>
                <a:lnTo>
                  <a:pt x="21677" y="15853"/>
                </a:lnTo>
                <a:lnTo>
                  <a:pt x="21611" y="15951"/>
                </a:lnTo>
                <a:lnTo>
                  <a:pt x="21579" y="15930"/>
                </a:lnTo>
                <a:lnTo>
                  <a:pt x="21645" y="15831"/>
                </a:lnTo>
                <a:close/>
                <a:moveTo>
                  <a:pt x="21754" y="15670"/>
                </a:moveTo>
                <a:lnTo>
                  <a:pt x="21786" y="15691"/>
                </a:lnTo>
                <a:lnTo>
                  <a:pt x="21720" y="15790"/>
                </a:lnTo>
                <a:lnTo>
                  <a:pt x="21688" y="15768"/>
                </a:lnTo>
                <a:lnTo>
                  <a:pt x="21754" y="15670"/>
                </a:lnTo>
                <a:close/>
                <a:moveTo>
                  <a:pt x="21863" y="15508"/>
                </a:moveTo>
                <a:lnTo>
                  <a:pt x="21895" y="15530"/>
                </a:lnTo>
                <a:lnTo>
                  <a:pt x="21829" y="15628"/>
                </a:lnTo>
                <a:lnTo>
                  <a:pt x="21796" y="15606"/>
                </a:lnTo>
                <a:lnTo>
                  <a:pt x="21863" y="15508"/>
                </a:lnTo>
                <a:close/>
                <a:moveTo>
                  <a:pt x="21971" y="15347"/>
                </a:moveTo>
                <a:lnTo>
                  <a:pt x="22003" y="15368"/>
                </a:lnTo>
                <a:lnTo>
                  <a:pt x="21937" y="15467"/>
                </a:lnTo>
                <a:lnTo>
                  <a:pt x="21905" y="15445"/>
                </a:lnTo>
                <a:lnTo>
                  <a:pt x="21971" y="15347"/>
                </a:lnTo>
                <a:close/>
                <a:moveTo>
                  <a:pt x="22080" y="15185"/>
                </a:moveTo>
                <a:lnTo>
                  <a:pt x="22112" y="15207"/>
                </a:lnTo>
                <a:lnTo>
                  <a:pt x="22046" y="15305"/>
                </a:lnTo>
                <a:lnTo>
                  <a:pt x="22014" y="15283"/>
                </a:lnTo>
                <a:lnTo>
                  <a:pt x="22080" y="15185"/>
                </a:lnTo>
                <a:close/>
                <a:moveTo>
                  <a:pt x="22189" y="15024"/>
                </a:moveTo>
                <a:lnTo>
                  <a:pt x="22221" y="15045"/>
                </a:lnTo>
                <a:lnTo>
                  <a:pt x="22155" y="15143"/>
                </a:lnTo>
                <a:lnTo>
                  <a:pt x="22122" y="15122"/>
                </a:lnTo>
                <a:lnTo>
                  <a:pt x="22189" y="15024"/>
                </a:lnTo>
                <a:close/>
                <a:moveTo>
                  <a:pt x="22297" y="14862"/>
                </a:moveTo>
                <a:lnTo>
                  <a:pt x="22330" y="14884"/>
                </a:lnTo>
                <a:lnTo>
                  <a:pt x="22263" y="14982"/>
                </a:lnTo>
                <a:lnTo>
                  <a:pt x="22231" y="14960"/>
                </a:lnTo>
                <a:lnTo>
                  <a:pt x="22297" y="14862"/>
                </a:lnTo>
                <a:close/>
                <a:moveTo>
                  <a:pt x="22406" y="14700"/>
                </a:moveTo>
                <a:lnTo>
                  <a:pt x="22438" y="14722"/>
                </a:lnTo>
                <a:lnTo>
                  <a:pt x="22372" y="14820"/>
                </a:lnTo>
                <a:lnTo>
                  <a:pt x="22340" y="14799"/>
                </a:lnTo>
                <a:lnTo>
                  <a:pt x="22406" y="14700"/>
                </a:lnTo>
                <a:close/>
                <a:moveTo>
                  <a:pt x="18640" y="19050"/>
                </a:moveTo>
                <a:lnTo>
                  <a:pt x="18662" y="19050"/>
                </a:lnTo>
                <a:lnTo>
                  <a:pt x="18651" y="19039"/>
                </a:lnTo>
                <a:lnTo>
                  <a:pt x="18640" y="19050"/>
                </a:lnTo>
                <a:close/>
                <a:moveTo>
                  <a:pt x="20925" y="16799"/>
                </a:moveTo>
                <a:lnTo>
                  <a:pt x="20898" y="16772"/>
                </a:lnTo>
                <a:lnTo>
                  <a:pt x="20981" y="16688"/>
                </a:lnTo>
                <a:lnTo>
                  <a:pt x="21009" y="16715"/>
                </a:lnTo>
                <a:lnTo>
                  <a:pt x="20925" y="16799"/>
                </a:lnTo>
                <a:close/>
                <a:moveTo>
                  <a:pt x="20788" y="16938"/>
                </a:moveTo>
                <a:lnTo>
                  <a:pt x="20760" y="16910"/>
                </a:lnTo>
                <a:lnTo>
                  <a:pt x="20844" y="16826"/>
                </a:lnTo>
                <a:lnTo>
                  <a:pt x="20871" y="16853"/>
                </a:lnTo>
                <a:lnTo>
                  <a:pt x="20788" y="16938"/>
                </a:lnTo>
                <a:close/>
                <a:moveTo>
                  <a:pt x="20651" y="17076"/>
                </a:moveTo>
                <a:lnTo>
                  <a:pt x="20623" y="17049"/>
                </a:lnTo>
                <a:lnTo>
                  <a:pt x="20707" y="16964"/>
                </a:lnTo>
                <a:lnTo>
                  <a:pt x="20734" y="16992"/>
                </a:lnTo>
                <a:lnTo>
                  <a:pt x="20651" y="17076"/>
                </a:lnTo>
                <a:close/>
                <a:moveTo>
                  <a:pt x="20514" y="17214"/>
                </a:moveTo>
                <a:lnTo>
                  <a:pt x="20486" y="17187"/>
                </a:lnTo>
                <a:lnTo>
                  <a:pt x="20570" y="17103"/>
                </a:lnTo>
                <a:lnTo>
                  <a:pt x="20597" y="17130"/>
                </a:lnTo>
                <a:lnTo>
                  <a:pt x="20514" y="17214"/>
                </a:lnTo>
                <a:close/>
                <a:moveTo>
                  <a:pt x="20377" y="17352"/>
                </a:moveTo>
                <a:lnTo>
                  <a:pt x="20349" y="17325"/>
                </a:lnTo>
                <a:lnTo>
                  <a:pt x="20433" y="17241"/>
                </a:lnTo>
                <a:lnTo>
                  <a:pt x="20460" y="17268"/>
                </a:lnTo>
                <a:lnTo>
                  <a:pt x="20377" y="17352"/>
                </a:lnTo>
                <a:close/>
                <a:moveTo>
                  <a:pt x="20240" y="17491"/>
                </a:moveTo>
                <a:lnTo>
                  <a:pt x="20212" y="17463"/>
                </a:lnTo>
                <a:lnTo>
                  <a:pt x="20296" y="17379"/>
                </a:lnTo>
                <a:lnTo>
                  <a:pt x="20323" y="17407"/>
                </a:lnTo>
                <a:lnTo>
                  <a:pt x="20240" y="17491"/>
                </a:lnTo>
                <a:close/>
                <a:moveTo>
                  <a:pt x="20103" y="17629"/>
                </a:moveTo>
                <a:lnTo>
                  <a:pt x="20075" y="17602"/>
                </a:lnTo>
                <a:lnTo>
                  <a:pt x="20159" y="17518"/>
                </a:lnTo>
                <a:lnTo>
                  <a:pt x="20186" y="17545"/>
                </a:lnTo>
                <a:lnTo>
                  <a:pt x="20103" y="17629"/>
                </a:lnTo>
                <a:close/>
                <a:moveTo>
                  <a:pt x="19966" y="17767"/>
                </a:moveTo>
                <a:lnTo>
                  <a:pt x="19938" y="17740"/>
                </a:lnTo>
                <a:lnTo>
                  <a:pt x="20021" y="17656"/>
                </a:lnTo>
                <a:lnTo>
                  <a:pt x="20049" y="17683"/>
                </a:lnTo>
                <a:lnTo>
                  <a:pt x="19966" y="17767"/>
                </a:lnTo>
                <a:close/>
                <a:moveTo>
                  <a:pt x="19828" y="17906"/>
                </a:moveTo>
                <a:lnTo>
                  <a:pt x="19801" y="17878"/>
                </a:lnTo>
                <a:lnTo>
                  <a:pt x="19884" y="17794"/>
                </a:lnTo>
                <a:lnTo>
                  <a:pt x="19912" y="17821"/>
                </a:lnTo>
                <a:lnTo>
                  <a:pt x="19828" y="17906"/>
                </a:lnTo>
                <a:close/>
                <a:moveTo>
                  <a:pt x="19691" y="18044"/>
                </a:moveTo>
                <a:lnTo>
                  <a:pt x="19664" y="18017"/>
                </a:lnTo>
                <a:lnTo>
                  <a:pt x="19747" y="17932"/>
                </a:lnTo>
                <a:lnTo>
                  <a:pt x="19775" y="17960"/>
                </a:lnTo>
                <a:lnTo>
                  <a:pt x="19691" y="18044"/>
                </a:lnTo>
                <a:close/>
                <a:moveTo>
                  <a:pt x="19554" y="18182"/>
                </a:moveTo>
                <a:lnTo>
                  <a:pt x="19527" y="18155"/>
                </a:lnTo>
                <a:lnTo>
                  <a:pt x="19610" y="18071"/>
                </a:lnTo>
                <a:lnTo>
                  <a:pt x="19638" y="18098"/>
                </a:lnTo>
                <a:lnTo>
                  <a:pt x="19554" y="18182"/>
                </a:lnTo>
                <a:close/>
                <a:moveTo>
                  <a:pt x="19417" y="18321"/>
                </a:moveTo>
                <a:lnTo>
                  <a:pt x="19390" y="18293"/>
                </a:lnTo>
                <a:lnTo>
                  <a:pt x="19473" y="18209"/>
                </a:lnTo>
                <a:lnTo>
                  <a:pt x="19501" y="18236"/>
                </a:lnTo>
                <a:lnTo>
                  <a:pt x="19417" y="18321"/>
                </a:lnTo>
                <a:close/>
                <a:moveTo>
                  <a:pt x="19280" y="18459"/>
                </a:moveTo>
                <a:lnTo>
                  <a:pt x="19253" y="18431"/>
                </a:lnTo>
                <a:lnTo>
                  <a:pt x="19336" y="18347"/>
                </a:lnTo>
                <a:lnTo>
                  <a:pt x="19364" y="18375"/>
                </a:lnTo>
                <a:lnTo>
                  <a:pt x="19280" y="18459"/>
                </a:lnTo>
                <a:close/>
                <a:moveTo>
                  <a:pt x="19143" y="18597"/>
                </a:moveTo>
                <a:lnTo>
                  <a:pt x="19116" y="18570"/>
                </a:lnTo>
                <a:lnTo>
                  <a:pt x="19199" y="18486"/>
                </a:lnTo>
                <a:lnTo>
                  <a:pt x="19227" y="18513"/>
                </a:lnTo>
                <a:lnTo>
                  <a:pt x="19143" y="18597"/>
                </a:lnTo>
                <a:close/>
                <a:moveTo>
                  <a:pt x="19006" y="18735"/>
                </a:moveTo>
                <a:lnTo>
                  <a:pt x="18978" y="18708"/>
                </a:lnTo>
                <a:lnTo>
                  <a:pt x="19062" y="18624"/>
                </a:lnTo>
                <a:lnTo>
                  <a:pt x="19089" y="18651"/>
                </a:lnTo>
                <a:lnTo>
                  <a:pt x="19006" y="18735"/>
                </a:lnTo>
                <a:close/>
                <a:moveTo>
                  <a:pt x="18869" y="18874"/>
                </a:moveTo>
                <a:lnTo>
                  <a:pt x="18841" y="18846"/>
                </a:lnTo>
                <a:lnTo>
                  <a:pt x="18925" y="18762"/>
                </a:lnTo>
                <a:lnTo>
                  <a:pt x="18952" y="18790"/>
                </a:lnTo>
                <a:lnTo>
                  <a:pt x="18869" y="18874"/>
                </a:lnTo>
                <a:close/>
                <a:moveTo>
                  <a:pt x="18732" y="19012"/>
                </a:moveTo>
                <a:lnTo>
                  <a:pt x="18704" y="18985"/>
                </a:lnTo>
                <a:lnTo>
                  <a:pt x="18788" y="18900"/>
                </a:lnTo>
                <a:lnTo>
                  <a:pt x="18815" y="18928"/>
                </a:lnTo>
                <a:lnTo>
                  <a:pt x="18732" y="19012"/>
                </a:lnTo>
                <a:close/>
                <a:moveTo>
                  <a:pt x="15026" y="19050"/>
                </a:moveTo>
                <a:lnTo>
                  <a:pt x="15095" y="19050"/>
                </a:lnTo>
                <a:lnTo>
                  <a:pt x="15146" y="19021"/>
                </a:lnTo>
                <a:lnTo>
                  <a:pt x="15127" y="18988"/>
                </a:lnTo>
                <a:lnTo>
                  <a:pt x="15023" y="19046"/>
                </a:lnTo>
                <a:lnTo>
                  <a:pt x="15026" y="19050"/>
                </a:lnTo>
                <a:close/>
                <a:moveTo>
                  <a:pt x="16910" y="18032"/>
                </a:moveTo>
                <a:lnTo>
                  <a:pt x="16891" y="17998"/>
                </a:lnTo>
                <a:lnTo>
                  <a:pt x="16995" y="17940"/>
                </a:lnTo>
                <a:lnTo>
                  <a:pt x="17014" y="17974"/>
                </a:lnTo>
                <a:lnTo>
                  <a:pt x="16910" y="18032"/>
                </a:lnTo>
                <a:close/>
                <a:moveTo>
                  <a:pt x="16741" y="18127"/>
                </a:moveTo>
                <a:lnTo>
                  <a:pt x="16722" y="18093"/>
                </a:lnTo>
                <a:lnTo>
                  <a:pt x="16825" y="18035"/>
                </a:lnTo>
                <a:lnTo>
                  <a:pt x="16844" y="18069"/>
                </a:lnTo>
                <a:lnTo>
                  <a:pt x="16741" y="18127"/>
                </a:lnTo>
                <a:close/>
                <a:moveTo>
                  <a:pt x="16571" y="18222"/>
                </a:moveTo>
                <a:lnTo>
                  <a:pt x="16552" y="18188"/>
                </a:lnTo>
                <a:lnTo>
                  <a:pt x="16655" y="18130"/>
                </a:lnTo>
                <a:lnTo>
                  <a:pt x="16674" y="18164"/>
                </a:lnTo>
                <a:lnTo>
                  <a:pt x="16571" y="18222"/>
                </a:lnTo>
                <a:close/>
                <a:moveTo>
                  <a:pt x="16401" y="18318"/>
                </a:moveTo>
                <a:lnTo>
                  <a:pt x="16382" y="18284"/>
                </a:lnTo>
                <a:lnTo>
                  <a:pt x="16485" y="18226"/>
                </a:lnTo>
                <a:lnTo>
                  <a:pt x="16504" y="18260"/>
                </a:lnTo>
                <a:lnTo>
                  <a:pt x="16401" y="18318"/>
                </a:lnTo>
                <a:close/>
                <a:moveTo>
                  <a:pt x="16231" y="18413"/>
                </a:moveTo>
                <a:lnTo>
                  <a:pt x="16212" y="18379"/>
                </a:lnTo>
                <a:lnTo>
                  <a:pt x="16316" y="18321"/>
                </a:lnTo>
                <a:lnTo>
                  <a:pt x="16335" y="18355"/>
                </a:lnTo>
                <a:lnTo>
                  <a:pt x="16231" y="18413"/>
                </a:lnTo>
                <a:close/>
                <a:moveTo>
                  <a:pt x="16061" y="18508"/>
                </a:moveTo>
                <a:lnTo>
                  <a:pt x="16042" y="18474"/>
                </a:lnTo>
                <a:lnTo>
                  <a:pt x="16146" y="18416"/>
                </a:lnTo>
                <a:lnTo>
                  <a:pt x="16165" y="18450"/>
                </a:lnTo>
                <a:lnTo>
                  <a:pt x="16061" y="18508"/>
                </a:lnTo>
                <a:close/>
                <a:moveTo>
                  <a:pt x="15891" y="18603"/>
                </a:moveTo>
                <a:lnTo>
                  <a:pt x="15872" y="18569"/>
                </a:lnTo>
                <a:lnTo>
                  <a:pt x="15976" y="18511"/>
                </a:lnTo>
                <a:lnTo>
                  <a:pt x="15995" y="18545"/>
                </a:lnTo>
                <a:lnTo>
                  <a:pt x="15891" y="18603"/>
                </a:lnTo>
                <a:close/>
                <a:moveTo>
                  <a:pt x="15722" y="18698"/>
                </a:moveTo>
                <a:lnTo>
                  <a:pt x="15703" y="18665"/>
                </a:lnTo>
                <a:lnTo>
                  <a:pt x="15806" y="18607"/>
                </a:lnTo>
                <a:lnTo>
                  <a:pt x="15825" y="18640"/>
                </a:lnTo>
                <a:lnTo>
                  <a:pt x="15722" y="18698"/>
                </a:lnTo>
                <a:close/>
                <a:moveTo>
                  <a:pt x="15552" y="18794"/>
                </a:moveTo>
                <a:lnTo>
                  <a:pt x="15533" y="18760"/>
                </a:lnTo>
                <a:lnTo>
                  <a:pt x="15636" y="18702"/>
                </a:lnTo>
                <a:lnTo>
                  <a:pt x="15655" y="18736"/>
                </a:lnTo>
                <a:lnTo>
                  <a:pt x="15552" y="18794"/>
                </a:lnTo>
                <a:close/>
                <a:moveTo>
                  <a:pt x="15382" y="18889"/>
                </a:moveTo>
                <a:lnTo>
                  <a:pt x="15363" y="18855"/>
                </a:lnTo>
                <a:lnTo>
                  <a:pt x="15466" y="18797"/>
                </a:lnTo>
                <a:lnTo>
                  <a:pt x="15485" y="18831"/>
                </a:lnTo>
                <a:lnTo>
                  <a:pt x="15382" y="18889"/>
                </a:lnTo>
                <a:close/>
                <a:moveTo>
                  <a:pt x="15212" y="18984"/>
                </a:moveTo>
                <a:lnTo>
                  <a:pt x="15193" y="18950"/>
                </a:lnTo>
                <a:lnTo>
                  <a:pt x="15297" y="18892"/>
                </a:lnTo>
                <a:lnTo>
                  <a:pt x="15315" y="18926"/>
                </a:lnTo>
                <a:lnTo>
                  <a:pt x="15212" y="18984"/>
                </a:lnTo>
                <a:close/>
                <a:moveTo>
                  <a:pt x="17398" y="19050"/>
                </a:moveTo>
                <a:lnTo>
                  <a:pt x="17437" y="19050"/>
                </a:lnTo>
                <a:lnTo>
                  <a:pt x="17432" y="18965"/>
                </a:lnTo>
                <a:lnTo>
                  <a:pt x="17393" y="18967"/>
                </a:lnTo>
                <a:lnTo>
                  <a:pt x="17398" y="19050"/>
                </a:lnTo>
                <a:close/>
                <a:moveTo>
                  <a:pt x="17393" y="18306"/>
                </a:moveTo>
                <a:lnTo>
                  <a:pt x="17354" y="18308"/>
                </a:lnTo>
                <a:lnTo>
                  <a:pt x="17347" y="18190"/>
                </a:lnTo>
                <a:lnTo>
                  <a:pt x="17386" y="18188"/>
                </a:lnTo>
                <a:lnTo>
                  <a:pt x="17393" y="18306"/>
                </a:lnTo>
                <a:close/>
                <a:moveTo>
                  <a:pt x="17405" y="18500"/>
                </a:moveTo>
                <a:lnTo>
                  <a:pt x="17366" y="18503"/>
                </a:lnTo>
                <a:lnTo>
                  <a:pt x="17359" y="18384"/>
                </a:lnTo>
                <a:lnTo>
                  <a:pt x="17398" y="18382"/>
                </a:lnTo>
                <a:lnTo>
                  <a:pt x="17405" y="18500"/>
                </a:lnTo>
                <a:close/>
                <a:moveTo>
                  <a:pt x="17416" y="18695"/>
                </a:moveTo>
                <a:lnTo>
                  <a:pt x="17377" y="18697"/>
                </a:lnTo>
                <a:lnTo>
                  <a:pt x="17370" y="18579"/>
                </a:lnTo>
                <a:lnTo>
                  <a:pt x="17409" y="18576"/>
                </a:lnTo>
                <a:lnTo>
                  <a:pt x="17416" y="18695"/>
                </a:lnTo>
                <a:close/>
                <a:moveTo>
                  <a:pt x="17427" y="18889"/>
                </a:moveTo>
                <a:lnTo>
                  <a:pt x="17389" y="18891"/>
                </a:lnTo>
                <a:lnTo>
                  <a:pt x="17382" y="18773"/>
                </a:lnTo>
                <a:lnTo>
                  <a:pt x="17420" y="18771"/>
                </a:lnTo>
                <a:lnTo>
                  <a:pt x="17427" y="18889"/>
                </a:lnTo>
                <a:close/>
                <a:moveTo>
                  <a:pt x="21747" y="16589"/>
                </a:moveTo>
                <a:lnTo>
                  <a:pt x="21733" y="16626"/>
                </a:lnTo>
                <a:lnTo>
                  <a:pt x="21622" y="16583"/>
                </a:lnTo>
                <a:lnTo>
                  <a:pt x="21636" y="16547"/>
                </a:lnTo>
                <a:lnTo>
                  <a:pt x="21747" y="16589"/>
                </a:lnTo>
                <a:close/>
                <a:moveTo>
                  <a:pt x="21929" y="16659"/>
                </a:moveTo>
                <a:lnTo>
                  <a:pt x="21915" y="16696"/>
                </a:lnTo>
                <a:lnTo>
                  <a:pt x="21804" y="16653"/>
                </a:lnTo>
                <a:lnTo>
                  <a:pt x="21818" y="16617"/>
                </a:lnTo>
                <a:lnTo>
                  <a:pt x="21929" y="16659"/>
                </a:lnTo>
                <a:close/>
                <a:moveTo>
                  <a:pt x="22110" y="16729"/>
                </a:moveTo>
                <a:lnTo>
                  <a:pt x="22096" y="16766"/>
                </a:lnTo>
                <a:lnTo>
                  <a:pt x="21986" y="16723"/>
                </a:lnTo>
                <a:lnTo>
                  <a:pt x="22000" y="16687"/>
                </a:lnTo>
                <a:lnTo>
                  <a:pt x="22110" y="16729"/>
                </a:lnTo>
                <a:close/>
                <a:moveTo>
                  <a:pt x="22292" y="16799"/>
                </a:moveTo>
                <a:lnTo>
                  <a:pt x="22278" y="16836"/>
                </a:lnTo>
                <a:lnTo>
                  <a:pt x="22168" y="16793"/>
                </a:lnTo>
                <a:lnTo>
                  <a:pt x="22182" y="16757"/>
                </a:lnTo>
                <a:lnTo>
                  <a:pt x="22292" y="16799"/>
                </a:lnTo>
                <a:close/>
                <a:moveTo>
                  <a:pt x="22474" y="16869"/>
                </a:moveTo>
                <a:lnTo>
                  <a:pt x="22460" y="16906"/>
                </a:lnTo>
                <a:lnTo>
                  <a:pt x="22349" y="16863"/>
                </a:lnTo>
                <a:lnTo>
                  <a:pt x="22363" y="16827"/>
                </a:lnTo>
                <a:lnTo>
                  <a:pt x="22474" y="16869"/>
                </a:lnTo>
                <a:close/>
                <a:moveTo>
                  <a:pt x="20915" y="16529"/>
                </a:moveTo>
                <a:lnTo>
                  <a:pt x="20928" y="16566"/>
                </a:lnTo>
                <a:lnTo>
                  <a:pt x="20816" y="16605"/>
                </a:lnTo>
                <a:lnTo>
                  <a:pt x="20803" y="16569"/>
                </a:lnTo>
                <a:lnTo>
                  <a:pt x="20915" y="16529"/>
                </a:lnTo>
                <a:close/>
                <a:moveTo>
                  <a:pt x="20731" y="16594"/>
                </a:moveTo>
                <a:lnTo>
                  <a:pt x="20744" y="16631"/>
                </a:lnTo>
                <a:lnTo>
                  <a:pt x="20632" y="16670"/>
                </a:lnTo>
                <a:lnTo>
                  <a:pt x="20619" y="16634"/>
                </a:lnTo>
                <a:lnTo>
                  <a:pt x="20731" y="16594"/>
                </a:lnTo>
                <a:close/>
                <a:moveTo>
                  <a:pt x="20547" y="16659"/>
                </a:moveTo>
                <a:lnTo>
                  <a:pt x="20560" y="16696"/>
                </a:lnTo>
                <a:lnTo>
                  <a:pt x="20448" y="16735"/>
                </a:lnTo>
                <a:lnTo>
                  <a:pt x="20435" y="16699"/>
                </a:lnTo>
                <a:lnTo>
                  <a:pt x="20547" y="16659"/>
                </a:lnTo>
                <a:close/>
                <a:moveTo>
                  <a:pt x="20364" y="16724"/>
                </a:moveTo>
                <a:lnTo>
                  <a:pt x="20377" y="16761"/>
                </a:lnTo>
                <a:lnTo>
                  <a:pt x="20265" y="16800"/>
                </a:lnTo>
                <a:lnTo>
                  <a:pt x="20252" y="16763"/>
                </a:lnTo>
                <a:lnTo>
                  <a:pt x="20364" y="16724"/>
                </a:lnTo>
                <a:close/>
                <a:moveTo>
                  <a:pt x="20180" y="16789"/>
                </a:moveTo>
                <a:lnTo>
                  <a:pt x="20193" y="16825"/>
                </a:lnTo>
                <a:lnTo>
                  <a:pt x="20081" y="16865"/>
                </a:lnTo>
                <a:lnTo>
                  <a:pt x="20068" y="16828"/>
                </a:lnTo>
                <a:lnTo>
                  <a:pt x="20180" y="16789"/>
                </a:lnTo>
                <a:close/>
                <a:moveTo>
                  <a:pt x="19996" y="16854"/>
                </a:moveTo>
                <a:lnTo>
                  <a:pt x="20009" y="16890"/>
                </a:lnTo>
                <a:lnTo>
                  <a:pt x="19897" y="16930"/>
                </a:lnTo>
                <a:lnTo>
                  <a:pt x="19884" y="16893"/>
                </a:lnTo>
                <a:lnTo>
                  <a:pt x="19996" y="16854"/>
                </a:lnTo>
                <a:close/>
                <a:moveTo>
                  <a:pt x="19812" y="16918"/>
                </a:moveTo>
                <a:lnTo>
                  <a:pt x="19825" y="16955"/>
                </a:lnTo>
                <a:lnTo>
                  <a:pt x="19714" y="16994"/>
                </a:lnTo>
                <a:lnTo>
                  <a:pt x="19701" y="16958"/>
                </a:lnTo>
                <a:lnTo>
                  <a:pt x="19812" y="16918"/>
                </a:lnTo>
                <a:close/>
                <a:moveTo>
                  <a:pt x="19629" y="16983"/>
                </a:moveTo>
                <a:lnTo>
                  <a:pt x="19642" y="17020"/>
                </a:lnTo>
                <a:lnTo>
                  <a:pt x="19530" y="17059"/>
                </a:lnTo>
                <a:lnTo>
                  <a:pt x="19517" y="17023"/>
                </a:lnTo>
                <a:lnTo>
                  <a:pt x="19629" y="16983"/>
                </a:lnTo>
                <a:close/>
                <a:moveTo>
                  <a:pt x="19445" y="17048"/>
                </a:moveTo>
                <a:lnTo>
                  <a:pt x="19458" y="17085"/>
                </a:lnTo>
                <a:lnTo>
                  <a:pt x="19346" y="17124"/>
                </a:lnTo>
                <a:lnTo>
                  <a:pt x="19333" y="17088"/>
                </a:lnTo>
                <a:lnTo>
                  <a:pt x="19445" y="17048"/>
                </a:lnTo>
                <a:close/>
                <a:moveTo>
                  <a:pt x="19261" y="17113"/>
                </a:moveTo>
                <a:lnTo>
                  <a:pt x="19274" y="17150"/>
                </a:lnTo>
                <a:lnTo>
                  <a:pt x="19162" y="17189"/>
                </a:lnTo>
                <a:lnTo>
                  <a:pt x="19150" y="17152"/>
                </a:lnTo>
                <a:lnTo>
                  <a:pt x="19261" y="17113"/>
                </a:lnTo>
                <a:close/>
                <a:moveTo>
                  <a:pt x="19078" y="17178"/>
                </a:moveTo>
                <a:lnTo>
                  <a:pt x="19091" y="17214"/>
                </a:lnTo>
                <a:lnTo>
                  <a:pt x="18979" y="17254"/>
                </a:lnTo>
                <a:lnTo>
                  <a:pt x="18966" y="17217"/>
                </a:lnTo>
                <a:lnTo>
                  <a:pt x="19078" y="17178"/>
                </a:lnTo>
                <a:close/>
                <a:moveTo>
                  <a:pt x="18894" y="17243"/>
                </a:moveTo>
                <a:lnTo>
                  <a:pt x="18907" y="17279"/>
                </a:lnTo>
                <a:lnTo>
                  <a:pt x="18795" y="17319"/>
                </a:lnTo>
                <a:lnTo>
                  <a:pt x="18782" y="17282"/>
                </a:lnTo>
                <a:lnTo>
                  <a:pt x="18894" y="17243"/>
                </a:lnTo>
                <a:close/>
                <a:moveTo>
                  <a:pt x="18710" y="17307"/>
                </a:moveTo>
                <a:lnTo>
                  <a:pt x="18723" y="17344"/>
                </a:lnTo>
                <a:lnTo>
                  <a:pt x="18611" y="17383"/>
                </a:lnTo>
                <a:lnTo>
                  <a:pt x="18598" y="17347"/>
                </a:lnTo>
                <a:lnTo>
                  <a:pt x="18710" y="17307"/>
                </a:lnTo>
                <a:close/>
                <a:moveTo>
                  <a:pt x="18527" y="17372"/>
                </a:moveTo>
                <a:lnTo>
                  <a:pt x="18539" y="17409"/>
                </a:lnTo>
                <a:lnTo>
                  <a:pt x="18428" y="17448"/>
                </a:lnTo>
                <a:lnTo>
                  <a:pt x="18415" y="17412"/>
                </a:lnTo>
                <a:lnTo>
                  <a:pt x="18527" y="17372"/>
                </a:lnTo>
                <a:close/>
                <a:moveTo>
                  <a:pt x="18343" y="17437"/>
                </a:moveTo>
                <a:lnTo>
                  <a:pt x="18356" y="17474"/>
                </a:lnTo>
                <a:lnTo>
                  <a:pt x="18244" y="17513"/>
                </a:lnTo>
                <a:lnTo>
                  <a:pt x="18231" y="17476"/>
                </a:lnTo>
                <a:lnTo>
                  <a:pt x="18343" y="17437"/>
                </a:lnTo>
                <a:close/>
                <a:moveTo>
                  <a:pt x="18159" y="17502"/>
                </a:moveTo>
                <a:lnTo>
                  <a:pt x="18172" y="17538"/>
                </a:lnTo>
                <a:lnTo>
                  <a:pt x="18060" y="17578"/>
                </a:lnTo>
                <a:lnTo>
                  <a:pt x="18047" y="17541"/>
                </a:lnTo>
                <a:lnTo>
                  <a:pt x="18159" y="17502"/>
                </a:lnTo>
                <a:close/>
                <a:moveTo>
                  <a:pt x="17975" y="17567"/>
                </a:moveTo>
                <a:lnTo>
                  <a:pt x="17988" y="17603"/>
                </a:lnTo>
                <a:lnTo>
                  <a:pt x="17877" y="17643"/>
                </a:lnTo>
                <a:lnTo>
                  <a:pt x="17864" y="17606"/>
                </a:lnTo>
                <a:lnTo>
                  <a:pt x="17975" y="17567"/>
                </a:lnTo>
                <a:close/>
                <a:moveTo>
                  <a:pt x="17792" y="17631"/>
                </a:moveTo>
                <a:lnTo>
                  <a:pt x="17805" y="17668"/>
                </a:lnTo>
                <a:lnTo>
                  <a:pt x="17693" y="17708"/>
                </a:lnTo>
                <a:lnTo>
                  <a:pt x="17680" y="17671"/>
                </a:lnTo>
                <a:lnTo>
                  <a:pt x="17792" y="17631"/>
                </a:lnTo>
                <a:close/>
                <a:moveTo>
                  <a:pt x="22519" y="7144"/>
                </a:moveTo>
                <a:lnTo>
                  <a:pt x="22519" y="7075"/>
                </a:lnTo>
                <a:lnTo>
                  <a:pt x="22495" y="7085"/>
                </a:lnTo>
                <a:lnTo>
                  <a:pt x="22519" y="7144"/>
                </a:lnTo>
                <a:close/>
                <a:moveTo>
                  <a:pt x="21402" y="4294"/>
                </a:moveTo>
                <a:lnTo>
                  <a:pt x="21366" y="4309"/>
                </a:lnTo>
                <a:lnTo>
                  <a:pt x="21332" y="4226"/>
                </a:lnTo>
                <a:cubicBezTo>
                  <a:pt x="21312" y="4232"/>
                  <a:pt x="21291" y="4235"/>
                  <a:pt x="21269" y="4235"/>
                </a:cubicBezTo>
                <a:cubicBezTo>
                  <a:pt x="21139" y="4235"/>
                  <a:pt x="21034" y="4130"/>
                  <a:pt x="21034" y="4000"/>
                </a:cubicBezTo>
                <a:cubicBezTo>
                  <a:pt x="21034" y="3976"/>
                  <a:pt x="21038" y="3953"/>
                  <a:pt x="21044" y="3931"/>
                </a:cubicBezTo>
                <a:lnTo>
                  <a:pt x="21017" y="3920"/>
                </a:lnTo>
                <a:lnTo>
                  <a:pt x="21031" y="3884"/>
                </a:lnTo>
                <a:lnTo>
                  <a:pt x="21059" y="3895"/>
                </a:lnTo>
                <a:cubicBezTo>
                  <a:pt x="21097" y="3818"/>
                  <a:pt x="21177" y="3765"/>
                  <a:pt x="21269" y="3765"/>
                </a:cubicBezTo>
                <a:cubicBezTo>
                  <a:pt x="21292" y="3765"/>
                  <a:pt x="21315" y="3768"/>
                  <a:pt x="21336" y="3775"/>
                </a:cubicBezTo>
                <a:lnTo>
                  <a:pt x="21361" y="3696"/>
                </a:lnTo>
                <a:lnTo>
                  <a:pt x="21398" y="3707"/>
                </a:lnTo>
                <a:lnTo>
                  <a:pt x="21372" y="3789"/>
                </a:lnTo>
                <a:cubicBezTo>
                  <a:pt x="21450" y="3827"/>
                  <a:pt x="21504" y="3907"/>
                  <a:pt x="21504" y="4000"/>
                </a:cubicBezTo>
                <a:cubicBezTo>
                  <a:pt x="21504" y="4094"/>
                  <a:pt x="21449" y="4175"/>
                  <a:pt x="21369" y="4213"/>
                </a:cubicBezTo>
                <a:lnTo>
                  <a:pt x="21402" y="4294"/>
                </a:lnTo>
                <a:close/>
                <a:moveTo>
                  <a:pt x="21475" y="4475"/>
                </a:moveTo>
                <a:lnTo>
                  <a:pt x="21439" y="4489"/>
                </a:lnTo>
                <a:lnTo>
                  <a:pt x="21395" y="4380"/>
                </a:lnTo>
                <a:lnTo>
                  <a:pt x="21431" y="4365"/>
                </a:lnTo>
                <a:lnTo>
                  <a:pt x="21475" y="4475"/>
                </a:lnTo>
                <a:close/>
                <a:moveTo>
                  <a:pt x="21549" y="4655"/>
                </a:moveTo>
                <a:lnTo>
                  <a:pt x="21513" y="4670"/>
                </a:lnTo>
                <a:lnTo>
                  <a:pt x="21468" y="4560"/>
                </a:lnTo>
                <a:lnTo>
                  <a:pt x="21504" y="4545"/>
                </a:lnTo>
                <a:lnTo>
                  <a:pt x="21549" y="4655"/>
                </a:lnTo>
                <a:close/>
                <a:moveTo>
                  <a:pt x="21622" y="4835"/>
                </a:moveTo>
                <a:lnTo>
                  <a:pt x="21586" y="4850"/>
                </a:lnTo>
                <a:lnTo>
                  <a:pt x="21542" y="4740"/>
                </a:lnTo>
                <a:lnTo>
                  <a:pt x="21577" y="4726"/>
                </a:lnTo>
                <a:lnTo>
                  <a:pt x="21622" y="4835"/>
                </a:lnTo>
                <a:close/>
                <a:moveTo>
                  <a:pt x="21695" y="5016"/>
                </a:moveTo>
                <a:lnTo>
                  <a:pt x="21660" y="5030"/>
                </a:lnTo>
                <a:lnTo>
                  <a:pt x="21615" y="4921"/>
                </a:lnTo>
                <a:lnTo>
                  <a:pt x="21651" y="4906"/>
                </a:lnTo>
                <a:lnTo>
                  <a:pt x="21695" y="5016"/>
                </a:lnTo>
                <a:close/>
                <a:moveTo>
                  <a:pt x="21769" y="5196"/>
                </a:moveTo>
                <a:lnTo>
                  <a:pt x="21733" y="5211"/>
                </a:lnTo>
                <a:lnTo>
                  <a:pt x="21688" y="5101"/>
                </a:lnTo>
                <a:lnTo>
                  <a:pt x="21724" y="5086"/>
                </a:lnTo>
                <a:lnTo>
                  <a:pt x="21769" y="5196"/>
                </a:lnTo>
                <a:close/>
                <a:moveTo>
                  <a:pt x="21842" y="5377"/>
                </a:moveTo>
                <a:lnTo>
                  <a:pt x="21806" y="5391"/>
                </a:lnTo>
                <a:lnTo>
                  <a:pt x="21762" y="5281"/>
                </a:lnTo>
                <a:lnTo>
                  <a:pt x="21798" y="5267"/>
                </a:lnTo>
                <a:lnTo>
                  <a:pt x="21842" y="5377"/>
                </a:lnTo>
                <a:close/>
                <a:moveTo>
                  <a:pt x="21916" y="5557"/>
                </a:moveTo>
                <a:lnTo>
                  <a:pt x="21880" y="5572"/>
                </a:lnTo>
                <a:lnTo>
                  <a:pt x="21835" y="5462"/>
                </a:lnTo>
                <a:lnTo>
                  <a:pt x="21871" y="5447"/>
                </a:lnTo>
                <a:lnTo>
                  <a:pt x="21916" y="5557"/>
                </a:lnTo>
                <a:close/>
                <a:moveTo>
                  <a:pt x="21989" y="5737"/>
                </a:moveTo>
                <a:lnTo>
                  <a:pt x="21953" y="5752"/>
                </a:lnTo>
                <a:lnTo>
                  <a:pt x="21908" y="5642"/>
                </a:lnTo>
                <a:lnTo>
                  <a:pt x="21944" y="5628"/>
                </a:lnTo>
                <a:lnTo>
                  <a:pt x="21989" y="5737"/>
                </a:lnTo>
                <a:close/>
                <a:moveTo>
                  <a:pt x="22062" y="5918"/>
                </a:moveTo>
                <a:lnTo>
                  <a:pt x="22026" y="5932"/>
                </a:lnTo>
                <a:lnTo>
                  <a:pt x="21982" y="5822"/>
                </a:lnTo>
                <a:lnTo>
                  <a:pt x="22018" y="5808"/>
                </a:lnTo>
                <a:lnTo>
                  <a:pt x="22062" y="5918"/>
                </a:lnTo>
                <a:close/>
                <a:moveTo>
                  <a:pt x="22136" y="6098"/>
                </a:moveTo>
                <a:lnTo>
                  <a:pt x="22100" y="6113"/>
                </a:lnTo>
                <a:lnTo>
                  <a:pt x="22055" y="6003"/>
                </a:lnTo>
                <a:lnTo>
                  <a:pt x="22091" y="5988"/>
                </a:lnTo>
                <a:lnTo>
                  <a:pt x="22136" y="6098"/>
                </a:lnTo>
                <a:close/>
                <a:moveTo>
                  <a:pt x="22209" y="6278"/>
                </a:moveTo>
                <a:lnTo>
                  <a:pt x="22173" y="6293"/>
                </a:lnTo>
                <a:lnTo>
                  <a:pt x="22128" y="6183"/>
                </a:lnTo>
                <a:lnTo>
                  <a:pt x="22164" y="6169"/>
                </a:lnTo>
                <a:lnTo>
                  <a:pt x="22209" y="6278"/>
                </a:lnTo>
                <a:close/>
                <a:moveTo>
                  <a:pt x="22282" y="6459"/>
                </a:moveTo>
                <a:lnTo>
                  <a:pt x="22246" y="6473"/>
                </a:lnTo>
                <a:lnTo>
                  <a:pt x="22202" y="6364"/>
                </a:lnTo>
                <a:lnTo>
                  <a:pt x="22238" y="6349"/>
                </a:lnTo>
                <a:lnTo>
                  <a:pt x="22282" y="6459"/>
                </a:lnTo>
                <a:close/>
                <a:moveTo>
                  <a:pt x="22356" y="6639"/>
                </a:moveTo>
                <a:lnTo>
                  <a:pt x="22320" y="6654"/>
                </a:lnTo>
                <a:lnTo>
                  <a:pt x="22275" y="6544"/>
                </a:lnTo>
                <a:lnTo>
                  <a:pt x="22311" y="6529"/>
                </a:lnTo>
                <a:lnTo>
                  <a:pt x="22356" y="6639"/>
                </a:lnTo>
                <a:close/>
                <a:moveTo>
                  <a:pt x="22429" y="6820"/>
                </a:moveTo>
                <a:lnTo>
                  <a:pt x="22393" y="6834"/>
                </a:lnTo>
                <a:lnTo>
                  <a:pt x="22348" y="6724"/>
                </a:lnTo>
                <a:lnTo>
                  <a:pt x="22384" y="6710"/>
                </a:lnTo>
                <a:lnTo>
                  <a:pt x="22429" y="6820"/>
                </a:lnTo>
                <a:close/>
                <a:moveTo>
                  <a:pt x="22502" y="7000"/>
                </a:moveTo>
                <a:lnTo>
                  <a:pt x="22466" y="7015"/>
                </a:lnTo>
                <a:lnTo>
                  <a:pt x="22422" y="6905"/>
                </a:lnTo>
                <a:lnTo>
                  <a:pt x="22458" y="6890"/>
                </a:lnTo>
                <a:lnTo>
                  <a:pt x="22502" y="7000"/>
                </a:lnTo>
                <a:close/>
                <a:moveTo>
                  <a:pt x="22447" y="0"/>
                </a:moveTo>
                <a:lnTo>
                  <a:pt x="22349" y="0"/>
                </a:lnTo>
                <a:lnTo>
                  <a:pt x="22328" y="2"/>
                </a:lnTo>
                <a:lnTo>
                  <a:pt x="22333" y="41"/>
                </a:lnTo>
                <a:lnTo>
                  <a:pt x="22451" y="27"/>
                </a:lnTo>
                <a:lnTo>
                  <a:pt x="22447" y="0"/>
                </a:lnTo>
                <a:close/>
                <a:moveTo>
                  <a:pt x="14321" y="923"/>
                </a:moveTo>
                <a:lnTo>
                  <a:pt x="14326" y="961"/>
                </a:lnTo>
                <a:lnTo>
                  <a:pt x="14208" y="975"/>
                </a:lnTo>
                <a:lnTo>
                  <a:pt x="14204" y="936"/>
                </a:lnTo>
                <a:lnTo>
                  <a:pt x="14321" y="923"/>
                </a:lnTo>
                <a:close/>
                <a:moveTo>
                  <a:pt x="14515" y="900"/>
                </a:moveTo>
                <a:lnTo>
                  <a:pt x="14519" y="939"/>
                </a:lnTo>
                <a:lnTo>
                  <a:pt x="14402" y="953"/>
                </a:lnTo>
                <a:lnTo>
                  <a:pt x="14397" y="914"/>
                </a:lnTo>
                <a:lnTo>
                  <a:pt x="14515" y="900"/>
                </a:lnTo>
                <a:close/>
                <a:moveTo>
                  <a:pt x="14708" y="878"/>
                </a:moveTo>
                <a:lnTo>
                  <a:pt x="14713" y="917"/>
                </a:lnTo>
                <a:lnTo>
                  <a:pt x="14595" y="930"/>
                </a:lnTo>
                <a:lnTo>
                  <a:pt x="14591" y="892"/>
                </a:lnTo>
                <a:lnTo>
                  <a:pt x="14708" y="878"/>
                </a:lnTo>
                <a:close/>
                <a:moveTo>
                  <a:pt x="14902" y="856"/>
                </a:moveTo>
                <a:lnTo>
                  <a:pt x="14906" y="895"/>
                </a:lnTo>
                <a:lnTo>
                  <a:pt x="14788" y="908"/>
                </a:lnTo>
                <a:lnTo>
                  <a:pt x="14784" y="870"/>
                </a:lnTo>
                <a:lnTo>
                  <a:pt x="14902" y="856"/>
                </a:lnTo>
                <a:close/>
                <a:moveTo>
                  <a:pt x="15095" y="834"/>
                </a:moveTo>
                <a:lnTo>
                  <a:pt x="15100" y="872"/>
                </a:lnTo>
                <a:lnTo>
                  <a:pt x="14982" y="886"/>
                </a:lnTo>
                <a:lnTo>
                  <a:pt x="14977" y="847"/>
                </a:lnTo>
                <a:lnTo>
                  <a:pt x="15095" y="834"/>
                </a:lnTo>
                <a:close/>
                <a:moveTo>
                  <a:pt x="15289" y="812"/>
                </a:moveTo>
                <a:lnTo>
                  <a:pt x="15293" y="850"/>
                </a:lnTo>
                <a:lnTo>
                  <a:pt x="15175" y="864"/>
                </a:lnTo>
                <a:lnTo>
                  <a:pt x="15171" y="825"/>
                </a:lnTo>
                <a:lnTo>
                  <a:pt x="15289" y="812"/>
                </a:lnTo>
                <a:close/>
                <a:moveTo>
                  <a:pt x="15482" y="789"/>
                </a:moveTo>
                <a:lnTo>
                  <a:pt x="15486" y="828"/>
                </a:lnTo>
                <a:lnTo>
                  <a:pt x="15369" y="841"/>
                </a:lnTo>
                <a:lnTo>
                  <a:pt x="15364" y="803"/>
                </a:lnTo>
                <a:lnTo>
                  <a:pt x="15482" y="789"/>
                </a:lnTo>
                <a:close/>
                <a:moveTo>
                  <a:pt x="15675" y="767"/>
                </a:moveTo>
                <a:lnTo>
                  <a:pt x="15680" y="806"/>
                </a:lnTo>
                <a:lnTo>
                  <a:pt x="15562" y="819"/>
                </a:lnTo>
                <a:lnTo>
                  <a:pt x="15558" y="781"/>
                </a:lnTo>
                <a:lnTo>
                  <a:pt x="15675" y="767"/>
                </a:lnTo>
                <a:close/>
                <a:moveTo>
                  <a:pt x="15869" y="745"/>
                </a:moveTo>
                <a:lnTo>
                  <a:pt x="15873" y="783"/>
                </a:lnTo>
                <a:lnTo>
                  <a:pt x="15756" y="797"/>
                </a:lnTo>
                <a:lnTo>
                  <a:pt x="15751" y="758"/>
                </a:lnTo>
                <a:lnTo>
                  <a:pt x="15869" y="745"/>
                </a:lnTo>
                <a:close/>
                <a:moveTo>
                  <a:pt x="16062" y="723"/>
                </a:moveTo>
                <a:lnTo>
                  <a:pt x="16067" y="761"/>
                </a:lnTo>
                <a:lnTo>
                  <a:pt x="15949" y="775"/>
                </a:lnTo>
                <a:lnTo>
                  <a:pt x="15945" y="736"/>
                </a:lnTo>
                <a:lnTo>
                  <a:pt x="16062" y="723"/>
                </a:lnTo>
                <a:close/>
                <a:moveTo>
                  <a:pt x="16256" y="700"/>
                </a:moveTo>
                <a:lnTo>
                  <a:pt x="16260" y="739"/>
                </a:lnTo>
                <a:lnTo>
                  <a:pt x="16142" y="753"/>
                </a:lnTo>
                <a:lnTo>
                  <a:pt x="16138" y="714"/>
                </a:lnTo>
                <a:lnTo>
                  <a:pt x="16256" y="700"/>
                </a:lnTo>
                <a:close/>
                <a:moveTo>
                  <a:pt x="16449" y="678"/>
                </a:moveTo>
                <a:lnTo>
                  <a:pt x="16454" y="717"/>
                </a:lnTo>
                <a:lnTo>
                  <a:pt x="16336" y="730"/>
                </a:lnTo>
                <a:lnTo>
                  <a:pt x="16331" y="692"/>
                </a:lnTo>
                <a:lnTo>
                  <a:pt x="16449" y="678"/>
                </a:lnTo>
                <a:close/>
                <a:moveTo>
                  <a:pt x="16643" y="656"/>
                </a:moveTo>
                <a:lnTo>
                  <a:pt x="16647" y="695"/>
                </a:lnTo>
                <a:lnTo>
                  <a:pt x="16529" y="708"/>
                </a:lnTo>
                <a:lnTo>
                  <a:pt x="16525" y="669"/>
                </a:lnTo>
                <a:lnTo>
                  <a:pt x="16643" y="656"/>
                </a:lnTo>
                <a:close/>
                <a:moveTo>
                  <a:pt x="16836" y="634"/>
                </a:moveTo>
                <a:lnTo>
                  <a:pt x="16841" y="672"/>
                </a:lnTo>
                <a:lnTo>
                  <a:pt x="16723" y="686"/>
                </a:lnTo>
                <a:lnTo>
                  <a:pt x="16718" y="647"/>
                </a:lnTo>
                <a:lnTo>
                  <a:pt x="16836" y="634"/>
                </a:lnTo>
                <a:close/>
                <a:moveTo>
                  <a:pt x="17030" y="612"/>
                </a:moveTo>
                <a:lnTo>
                  <a:pt x="17034" y="650"/>
                </a:lnTo>
                <a:lnTo>
                  <a:pt x="16916" y="664"/>
                </a:lnTo>
                <a:lnTo>
                  <a:pt x="16912" y="625"/>
                </a:lnTo>
                <a:lnTo>
                  <a:pt x="17030" y="612"/>
                </a:lnTo>
                <a:close/>
                <a:moveTo>
                  <a:pt x="17223" y="589"/>
                </a:moveTo>
                <a:lnTo>
                  <a:pt x="17227" y="628"/>
                </a:lnTo>
                <a:lnTo>
                  <a:pt x="17110" y="641"/>
                </a:lnTo>
                <a:lnTo>
                  <a:pt x="17105" y="603"/>
                </a:lnTo>
                <a:lnTo>
                  <a:pt x="17223" y="589"/>
                </a:lnTo>
                <a:close/>
                <a:moveTo>
                  <a:pt x="17416" y="567"/>
                </a:moveTo>
                <a:lnTo>
                  <a:pt x="17421" y="606"/>
                </a:lnTo>
                <a:lnTo>
                  <a:pt x="17303" y="619"/>
                </a:lnTo>
                <a:lnTo>
                  <a:pt x="17299" y="581"/>
                </a:lnTo>
                <a:lnTo>
                  <a:pt x="17416" y="567"/>
                </a:lnTo>
                <a:close/>
                <a:moveTo>
                  <a:pt x="17610" y="545"/>
                </a:moveTo>
                <a:lnTo>
                  <a:pt x="17614" y="583"/>
                </a:lnTo>
                <a:lnTo>
                  <a:pt x="17497" y="597"/>
                </a:lnTo>
                <a:lnTo>
                  <a:pt x="17492" y="558"/>
                </a:lnTo>
                <a:lnTo>
                  <a:pt x="17610" y="545"/>
                </a:lnTo>
                <a:close/>
                <a:moveTo>
                  <a:pt x="17803" y="523"/>
                </a:moveTo>
                <a:lnTo>
                  <a:pt x="17808" y="561"/>
                </a:lnTo>
                <a:lnTo>
                  <a:pt x="17690" y="575"/>
                </a:lnTo>
                <a:lnTo>
                  <a:pt x="17686" y="536"/>
                </a:lnTo>
                <a:lnTo>
                  <a:pt x="17803" y="523"/>
                </a:lnTo>
                <a:close/>
                <a:moveTo>
                  <a:pt x="17997" y="500"/>
                </a:moveTo>
                <a:lnTo>
                  <a:pt x="18001" y="539"/>
                </a:lnTo>
                <a:lnTo>
                  <a:pt x="17883" y="552"/>
                </a:lnTo>
                <a:lnTo>
                  <a:pt x="17879" y="514"/>
                </a:lnTo>
                <a:lnTo>
                  <a:pt x="17997" y="500"/>
                </a:lnTo>
                <a:close/>
                <a:moveTo>
                  <a:pt x="18190" y="478"/>
                </a:moveTo>
                <a:lnTo>
                  <a:pt x="18195" y="517"/>
                </a:lnTo>
                <a:lnTo>
                  <a:pt x="18077" y="530"/>
                </a:lnTo>
                <a:lnTo>
                  <a:pt x="18072" y="492"/>
                </a:lnTo>
                <a:lnTo>
                  <a:pt x="18190" y="478"/>
                </a:lnTo>
                <a:close/>
                <a:moveTo>
                  <a:pt x="18384" y="456"/>
                </a:moveTo>
                <a:lnTo>
                  <a:pt x="18388" y="494"/>
                </a:lnTo>
                <a:lnTo>
                  <a:pt x="18270" y="508"/>
                </a:lnTo>
                <a:lnTo>
                  <a:pt x="18266" y="469"/>
                </a:lnTo>
                <a:lnTo>
                  <a:pt x="18384" y="456"/>
                </a:lnTo>
                <a:close/>
                <a:moveTo>
                  <a:pt x="18577" y="434"/>
                </a:moveTo>
                <a:lnTo>
                  <a:pt x="18581" y="472"/>
                </a:lnTo>
                <a:lnTo>
                  <a:pt x="18464" y="486"/>
                </a:lnTo>
                <a:lnTo>
                  <a:pt x="18459" y="447"/>
                </a:lnTo>
                <a:lnTo>
                  <a:pt x="18577" y="434"/>
                </a:lnTo>
                <a:close/>
                <a:moveTo>
                  <a:pt x="18770" y="411"/>
                </a:moveTo>
                <a:lnTo>
                  <a:pt x="18775" y="450"/>
                </a:lnTo>
                <a:lnTo>
                  <a:pt x="18657" y="464"/>
                </a:lnTo>
                <a:lnTo>
                  <a:pt x="18653" y="425"/>
                </a:lnTo>
                <a:lnTo>
                  <a:pt x="18770" y="411"/>
                </a:lnTo>
                <a:close/>
                <a:moveTo>
                  <a:pt x="18964" y="389"/>
                </a:moveTo>
                <a:lnTo>
                  <a:pt x="18968" y="428"/>
                </a:lnTo>
                <a:lnTo>
                  <a:pt x="18851" y="441"/>
                </a:lnTo>
                <a:lnTo>
                  <a:pt x="18846" y="403"/>
                </a:lnTo>
                <a:lnTo>
                  <a:pt x="18964" y="389"/>
                </a:lnTo>
                <a:close/>
                <a:moveTo>
                  <a:pt x="19157" y="367"/>
                </a:moveTo>
                <a:lnTo>
                  <a:pt x="19162" y="406"/>
                </a:lnTo>
                <a:lnTo>
                  <a:pt x="19044" y="419"/>
                </a:lnTo>
                <a:lnTo>
                  <a:pt x="19040" y="381"/>
                </a:lnTo>
                <a:lnTo>
                  <a:pt x="19157" y="367"/>
                </a:lnTo>
                <a:close/>
                <a:moveTo>
                  <a:pt x="19351" y="345"/>
                </a:moveTo>
                <a:lnTo>
                  <a:pt x="19355" y="383"/>
                </a:lnTo>
                <a:lnTo>
                  <a:pt x="19238" y="397"/>
                </a:lnTo>
                <a:lnTo>
                  <a:pt x="19233" y="358"/>
                </a:lnTo>
                <a:lnTo>
                  <a:pt x="19351" y="345"/>
                </a:lnTo>
                <a:close/>
                <a:moveTo>
                  <a:pt x="19544" y="323"/>
                </a:moveTo>
                <a:lnTo>
                  <a:pt x="19549" y="361"/>
                </a:lnTo>
                <a:lnTo>
                  <a:pt x="19431" y="375"/>
                </a:lnTo>
                <a:lnTo>
                  <a:pt x="19427" y="336"/>
                </a:lnTo>
                <a:lnTo>
                  <a:pt x="19544" y="323"/>
                </a:lnTo>
                <a:close/>
                <a:moveTo>
                  <a:pt x="19738" y="300"/>
                </a:moveTo>
                <a:lnTo>
                  <a:pt x="19742" y="339"/>
                </a:lnTo>
                <a:lnTo>
                  <a:pt x="19624" y="352"/>
                </a:lnTo>
                <a:lnTo>
                  <a:pt x="19620" y="314"/>
                </a:lnTo>
                <a:lnTo>
                  <a:pt x="19738" y="300"/>
                </a:lnTo>
                <a:close/>
                <a:moveTo>
                  <a:pt x="19931" y="278"/>
                </a:moveTo>
                <a:lnTo>
                  <a:pt x="19936" y="317"/>
                </a:lnTo>
                <a:lnTo>
                  <a:pt x="19818" y="330"/>
                </a:lnTo>
                <a:lnTo>
                  <a:pt x="19813" y="292"/>
                </a:lnTo>
                <a:lnTo>
                  <a:pt x="19931" y="278"/>
                </a:lnTo>
                <a:close/>
                <a:moveTo>
                  <a:pt x="20125" y="256"/>
                </a:moveTo>
                <a:lnTo>
                  <a:pt x="20129" y="294"/>
                </a:lnTo>
                <a:lnTo>
                  <a:pt x="20011" y="308"/>
                </a:lnTo>
                <a:lnTo>
                  <a:pt x="20007" y="269"/>
                </a:lnTo>
                <a:lnTo>
                  <a:pt x="20125" y="256"/>
                </a:lnTo>
                <a:close/>
                <a:moveTo>
                  <a:pt x="20318" y="234"/>
                </a:moveTo>
                <a:lnTo>
                  <a:pt x="20322" y="272"/>
                </a:lnTo>
                <a:lnTo>
                  <a:pt x="20205" y="286"/>
                </a:lnTo>
                <a:lnTo>
                  <a:pt x="20200" y="247"/>
                </a:lnTo>
                <a:lnTo>
                  <a:pt x="20318" y="234"/>
                </a:lnTo>
                <a:close/>
                <a:moveTo>
                  <a:pt x="20512" y="211"/>
                </a:moveTo>
                <a:lnTo>
                  <a:pt x="20516" y="250"/>
                </a:lnTo>
                <a:lnTo>
                  <a:pt x="20398" y="263"/>
                </a:lnTo>
                <a:lnTo>
                  <a:pt x="20394" y="225"/>
                </a:lnTo>
                <a:lnTo>
                  <a:pt x="20512" y="211"/>
                </a:lnTo>
                <a:close/>
                <a:moveTo>
                  <a:pt x="20705" y="189"/>
                </a:moveTo>
                <a:lnTo>
                  <a:pt x="20709" y="228"/>
                </a:lnTo>
                <a:lnTo>
                  <a:pt x="20592" y="241"/>
                </a:lnTo>
                <a:lnTo>
                  <a:pt x="20587" y="203"/>
                </a:lnTo>
                <a:lnTo>
                  <a:pt x="20705" y="189"/>
                </a:lnTo>
                <a:close/>
                <a:moveTo>
                  <a:pt x="20898" y="167"/>
                </a:moveTo>
                <a:lnTo>
                  <a:pt x="20903" y="205"/>
                </a:lnTo>
                <a:lnTo>
                  <a:pt x="20785" y="219"/>
                </a:lnTo>
                <a:lnTo>
                  <a:pt x="20781" y="180"/>
                </a:lnTo>
                <a:lnTo>
                  <a:pt x="20898" y="167"/>
                </a:lnTo>
                <a:close/>
                <a:moveTo>
                  <a:pt x="21092" y="145"/>
                </a:moveTo>
                <a:lnTo>
                  <a:pt x="21096" y="183"/>
                </a:lnTo>
                <a:lnTo>
                  <a:pt x="20979" y="197"/>
                </a:lnTo>
                <a:lnTo>
                  <a:pt x="20974" y="158"/>
                </a:lnTo>
                <a:lnTo>
                  <a:pt x="21092" y="145"/>
                </a:lnTo>
                <a:close/>
                <a:moveTo>
                  <a:pt x="21285" y="122"/>
                </a:moveTo>
                <a:lnTo>
                  <a:pt x="21290" y="161"/>
                </a:lnTo>
                <a:lnTo>
                  <a:pt x="21172" y="174"/>
                </a:lnTo>
                <a:lnTo>
                  <a:pt x="21168" y="136"/>
                </a:lnTo>
                <a:lnTo>
                  <a:pt x="21285" y="122"/>
                </a:lnTo>
                <a:close/>
                <a:moveTo>
                  <a:pt x="21479" y="100"/>
                </a:moveTo>
                <a:lnTo>
                  <a:pt x="21483" y="139"/>
                </a:lnTo>
                <a:lnTo>
                  <a:pt x="21365" y="152"/>
                </a:lnTo>
                <a:lnTo>
                  <a:pt x="21361" y="114"/>
                </a:lnTo>
                <a:lnTo>
                  <a:pt x="21479" y="100"/>
                </a:lnTo>
                <a:close/>
                <a:moveTo>
                  <a:pt x="21672" y="78"/>
                </a:moveTo>
                <a:lnTo>
                  <a:pt x="21677" y="116"/>
                </a:lnTo>
                <a:lnTo>
                  <a:pt x="21559" y="130"/>
                </a:lnTo>
                <a:lnTo>
                  <a:pt x="21554" y="91"/>
                </a:lnTo>
                <a:lnTo>
                  <a:pt x="21672" y="78"/>
                </a:lnTo>
                <a:close/>
                <a:moveTo>
                  <a:pt x="21866" y="56"/>
                </a:moveTo>
                <a:lnTo>
                  <a:pt x="21870" y="94"/>
                </a:lnTo>
                <a:lnTo>
                  <a:pt x="21752" y="108"/>
                </a:lnTo>
                <a:lnTo>
                  <a:pt x="21748" y="69"/>
                </a:lnTo>
                <a:lnTo>
                  <a:pt x="21866" y="56"/>
                </a:lnTo>
                <a:close/>
                <a:moveTo>
                  <a:pt x="22059" y="33"/>
                </a:moveTo>
                <a:lnTo>
                  <a:pt x="22064" y="72"/>
                </a:lnTo>
                <a:lnTo>
                  <a:pt x="21946" y="85"/>
                </a:lnTo>
                <a:lnTo>
                  <a:pt x="21941" y="47"/>
                </a:lnTo>
                <a:lnTo>
                  <a:pt x="22059" y="33"/>
                </a:lnTo>
                <a:close/>
                <a:moveTo>
                  <a:pt x="22253" y="11"/>
                </a:moveTo>
                <a:lnTo>
                  <a:pt x="22257" y="50"/>
                </a:lnTo>
                <a:lnTo>
                  <a:pt x="22139" y="63"/>
                </a:lnTo>
                <a:lnTo>
                  <a:pt x="22135" y="25"/>
                </a:lnTo>
                <a:lnTo>
                  <a:pt x="22253" y="11"/>
                </a:lnTo>
                <a:close/>
                <a:moveTo>
                  <a:pt x="22519" y="102"/>
                </a:moveTo>
                <a:lnTo>
                  <a:pt x="22519" y="32"/>
                </a:lnTo>
                <a:lnTo>
                  <a:pt x="22499" y="95"/>
                </a:lnTo>
                <a:lnTo>
                  <a:pt x="22519" y="102"/>
                </a:lnTo>
                <a:close/>
                <a:moveTo>
                  <a:pt x="21419" y="3510"/>
                </a:moveTo>
                <a:lnTo>
                  <a:pt x="21456" y="3522"/>
                </a:lnTo>
                <a:lnTo>
                  <a:pt x="21421" y="3635"/>
                </a:lnTo>
                <a:lnTo>
                  <a:pt x="21384" y="3623"/>
                </a:lnTo>
                <a:lnTo>
                  <a:pt x="21419" y="3510"/>
                </a:lnTo>
                <a:close/>
                <a:moveTo>
                  <a:pt x="21478" y="3324"/>
                </a:moveTo>
                <a:lnTo>
                  <a:pt x="21515" y="3336"/>
                </a:lnTo>
                <a:lnTo>
                  <a:pt x="21479" y="3449"/>
                </a:lnTo>
                <a:lnTo>
                  <a:pt x="21442" y="3437"/>
                </a:lnTo>
                <a:lnTo>
                  <a:pt x="21478" y="3324"/>
                </a:lnTo>
                <a:close/>
                <a:moveTo>
                  <a:pt x="21537" y="3139"/>
                </a:moveTo>
                <a:lnTo>
                  <a:pt x="21574" y="3150"/>
                </a:lnTo>
                <a:lnTo>
                  <a:pt x="21538" y="3263"/>
                </a:lnTo>
                <a:lnTo>
                  <a:pt x="21501" y="3252"/>
                </a:lnTo>
                <a:lnTo>
                  <a:pt x="21537" y="3139"/>
                </a:lnTo>
                <a:close/>
                <a:moveTo>
                  <a:pt x="21596" y="2953"/>
                </a:moveTo>
                <a:lnTo>
                  <a:pt x="21633" y="2965"/>
                </a:lnTo>
                <a:lnTo>
                  <a:pt x="21597" y="3078"/>
                </a:lnTo>
                <a:lnTo>
                  <a:pt x="21560" y="3066"/>
                </a:lnTo>
                <a:lnTo>
                  <a:pt x="21596" y="2953"/>
                </a:lnTo>
                <a:close/>
                <a:moveTo>
                  <a:pt x="21654" y="2767"/>
                </a:moveTo>
                <a:lnTo>
                  <a:pt x="21691" y="2779"/>
                </a:lnTo>
                <a:lnTo>
                  <a:pt x="21655" y="2892"/>
                </a:lnTo>
                <a:lnTo>
                  <a:pt x="21618" y="2880"/>
                </a:lnTo>
                <a:lnTo>
                  <a:pt x="21654" y="2767"/>
                </a:lnTo>
                <a:close/>
                <a:moveTo>
                  <a:pt x="21713" y="2582"/>
                </a:moveTo>
                <a:lnTo>
                  <a:pt x="21750" y="2593"/>
                </a:lnTo>
                <a:lnTo>
                  <a:pt x="21714" y="2706"/>
                </a:lnTo>
                <a:lnTo>
                  <a:pt x="21677" y="2695"/>
                </a:lnTo>
                <a:lnTo>
                  <a:pt x="21713" y="2582"/>
                </a:lnTo>
                <a:close/>
                <a:moveTo>
                  <a:pt x="21772" y="2396"/>
                </a:moveTo>
                <a:lnTo>
                  <a:pt x="21809" y="2408"/>
                </a:lnTo>
                <a:lnTo>
                  <a:pt x="21773" y="2521"/>
                </a:lnTo>
                <a:lnTo>
                  <a:pt x="21736" y="2509"/>
                </a:lnTo>
                <a:lnTo>
                  <a:pt x="21772" y="2396"/>
                </a:lnTo>
                <a:close/>
                <a:moveTo>
                  <a:pt x="21830" y="2210"/>
                </a:moveTo>
                <a:lnTo>
                  <a:pt x="21867" y="2222"/>
                </a:lnTo>
                <a:lnTo>
                  <a:pt x="21832" y="2335"/>
                </a:lnTo>
                <a:lnTo>
                  <a:pt x="21795" y="2323"/>
                </a:lnTo>
                <a:lnTo>
                  <a:pt x="21830" y="2210"/>
                </a:lnTo>
                <a:close/>
                <a:moveTo>
                  <a:pt x="21889" y="2025"/>
                </a:moveTo>
                <a:lnTo>
                  <a:pt x="21926" y="2036"/>
                </a:lnTo>
                <a:lnTo>
                  <a:pt x="21890" y="2149"/>
                </a:lnTo>
                <a:lnTo>
                  <a:pt x="21853" y="2138"/>
                </a:lnTo>
                <a:lnTo>
                  <a:pt x="21889" y="2025"/>
                </a:lnTo>
                <a:close/>
                <a:moveTo>
                  <a:pt x="21948" y="1839"/>
                </a:moveTo>
                <a:lnTo>
                  <a:pt x="21985" y="1851"/>
                </a:lnTo>
                <a:lnTo>
                  <a:pt x="21949" y="1964"/>
                </a:lnTo>
                <a:lnTo>
                  <a:pt x="21912" y="1952"/>
                </a:lnTo>
                <a:lnTo>
                  <a:pt x="21948" y="1839"/>
                </a:lnTo>
                <a:close/>
                <a:moveTo>
                  <a:pt x="22006" y="1653"/>
                </a:moveTo>
                <a:lnTo>
                  <a:pt x="22043" y="1665"/>
                </a:lnTo>
                <a:lnTo>
                  <a:pt x="22008" y="1778"/>
                </a:lnTo>
                <a:lnTo>
                  <a:pt x="21971" y="1766"/>
                </a:lnTo>
                <a:lnTo>
                  <a:pt x="22006" y="1653"/>
                </a:lnTo>
                <a:close/>
                <a:moveTo>
                  <a:pt x="22065" y="1468"/>
                </a:moveTo>
                <a:lnTo>
                  <a:pt x="22102" y="1479"/>
                </a:lnTo>
                <a:lnTo>
                  <a:pt x="22066" y="1592"/>
                </a:lnTo>
                <a:lnTo>
                  <a:pt x="22029" y="1581"/>
                </a:lnTo>
                <a:lnTo>
                  <a:pt x="22065" y="1468"/>
                </a:lnTo>
                <a:close/>
                <a:moveTo>
                  <a:pt x="22124" y="1282"/>
                </a:moveTo>
                <a:lnTo>
                  <a:pt x="22161" y="1294"/>
                </a:lnTo>
                <a:lnTo>
                  <a:pt x="22125" y="1407"/>
                </a:lnTo>
                <a:lnTo>
                  <a:pt x="22088" y="1395"/>
                </a:lnTo>
                <a:lnTo>
                  <a:pt x="22124" y="1282"/>
                </a:lnTo>
                <a:close/>
                <a:moveTo>
                  <a:pt x="22183" y="1096"/>
                </a:moveTo>
                <a:lnTo>
                  <a:pt x="22220" y="1108"/>
                </a:lnTo>
                <a:lnTo>
                  <a:pt x="22184" y="1221"/>
                </a:lnTo>
                <a:lnTo>
                  <a:pt x="22147" y="1209"/>
                </a:lnTo>
                <a:lnTo>
                  <a:pt x="22183" y="1096"/>
                </a:lnTo>
                <a:close/>
                <a:moveTo>
                  <a:pt x="22241" y="911"/>
                </a:moveTo>
                <a:lnTo>
                  <a:pt x="22278" y="922"/>
                </a:lnTo>
                <a:lnTo>
                  <a:pt x="22243" y="1035"/>
                </a:lnTo>
                <a:lnTo>
                  <a:pt x="22206" y="1024"/>
                </a:lnTo>
                <a:lnTo>
                  <a:pt x="22241" y="911"/>
                </a:lnTo>
                <a:close/>
                <a:moveTo>
                  <a:pt x="22300" y="725"/>
                </a:moveTo>
                <a:lnTo>
                  <a:pt x="22337" y="737"/>
                </a:lnTo>
                <a:lnTo>
                  <a:pt x="22301" y="850"/>
                </a:lnTo>
                <a:lnTo>
                  <a:pt x="22264" y="838"/>
                </a:lnTo>
                <a:lnTo>
                  <a:pt x="22300" y="725"/>
                </a:lnTo>
                <a:close/>
                <a:moveTo>
                  <a:pt x="22359" y="539"/>
                </a:moveTo>
                <a:lnTo>
                  <a:pt x="22396" y="551"/>
                </a:lnTo>
                <a:lnTo>
                  <a:pt x="22360" y="664"/>
                </a:lnTo>
                <a:lnTo>
                  <a:pt x="22323" y="652"/>
                </a:lnTo>
                <a:lnTo>
                  <a:pt x="22359" y="539"/>
                </a:lnTo>
                <a:close/>
                <a:moveTo>
                  <a:pt x="22417" y="354"/>
                </a:moveTo>
                <a:lnTo>
                  <a:pt x="22454" y="365"/>
                </a:lnTo>
                <a:lnTo>
                  <a:pt x="22419" y="478"/>
                </a:lnTo>
                <a:lnTo>
                  <a:pt x="22382" y="467"/>
                </a:lnTo>
                <a:lnTo>
                  <a:pt x="22417" y="354"/>
                </a:lnTo>
                <a:close/>
                <a:moveTo>
                  <a:pt x="22476" y="168"/>
                </a:moveTo>
                <a:lnTo>
                  <a:pt x="22513" y="180"/>
                </a:lnTo>
                <a:lnTo>
                  <a:pt x="22477" y="293"/>
                </a:lnTo>
                <a:lnTo>
                  <a:pt x="22440" y="281"/>
                </a:lnTo>
                <a:lnTo>
                  <a:pt x="22476" y="168"/>
                </a:lnTo>
                <a:close/>
                <a:moveTo>
                  <a:pt x="20961" y="3855"/>
                </a:moveTo>
                <a:lnTo>
                  <a:pt x="20946" y="3891"/>
                </a:lnTo>
                <a:lnTo>
                  <a:pt x="20836" y="3847"/>
                </a:lnTo>
                <a:lnTo>
                  <a:pt x="20851" y="3811"/>
                </a:lnTo>
                <a:lnTo>
                  <a:pt x="20961" y="3855"/>
                </a:lnTo>
                <a:close/>
                <a:moveTo>
                  <a:pt x="20780" y="3783"/>
                </a:moveTo>
                <a:lnTo>
                  <a:pt x="20765" y="3819"/>
                </a:lnTo>
                <a:lnTo>
                  <a:pt x="20655" y="3774"/>
                </a:lnTo>
                <a:lnTo>
                  <a:pt x="20670" y="3738"/>
                </a:lnTo>
                <a:lnTo>
                  <a:pt x="20780" y="3783"/>
                </a:lnTo>
                <a:close/>
                <a:moveTo>
                  <a:pt x="20599" y="3710"/>
                </a:moveTo>
                <a:lnTo>
                  <a:pt x="20585" y="3746"/>
                </a:lnTo>
                <a:lnTo>
                  <a:pt x="20475" y="3702"/>
                </a:lnTo>
                <a:lnTo>
                  <a:pt x="20489" y="3666"/>
                </a:lnTo>
                <a:lnTo>
                  <a:pt x="20599" y="3710"/>
                </a:lnTo>
                <a:close/>
                <a:moveTo>
                  <a:pt x="20418" y="3637"/>
                </a:moveTo>
                <a:lnTo>
                  <a:pt x="20404" y="3673"/>
                </a:lnTo>
                <a:lnTo>
                  <a:pt x="20294" y="3629"/>
                </a:lnTo>
                <a:lnTo>
                  <a:pt x="20308" y="3593"/>
                </a:lnTo>
                <a:lnTo>
                  <a:pt x="20418" y="3637"/>
                </a:lnTo>
                <a:close/>
                <a:moveTo>
                  <a:pt x="20238" y="3565"/>
                </a:moveTo>
                <a:lnTo>
                  <a:pt x="20223" y="3601"/>
                </a:lnTo>
                <a:lnTo>
                  <a:pt x="20113" y="3556"/>
                </a:lnTo>
                <a:lnTo>
                  <a:pt x="20128" y="3520"/>
                </a:lnTo>
                <a:lnTo>
                  <a:pt x="20238" y="3565"/>
                </a:lnTo>
                <a:close/>
                <a:moveTo>
                  <a:pt x="20057" y="3492"/>
                </a:moveTo>
                <a:lnTo>
                  <a:pt x="20042" y="3528"/>
                </a:lnTo>
                <a:lnTo>
                  <a:pt x="19932" y="3484"/>
                </a:lnTo>
                <a:lnTo>
                  <a:pt x="19947" y="3448"/>
                </a:lnTo>
                <a:lnTo>
                  <a:pt x="20057" y="3492"/>
                </a:lnTo>
                <a:close/>
                <a:moveTo>
                  <a:pt x="19876" y="3419"/>
                </a:moveTo>
                <a:lnTo>
                  <a:pt x="19862" y="3455"/>
                </a:lnTo>
                <a:lnTo>
                  <a:pt x="19752" y="3411"/>
                </a:lnTo>
                <a:lnTo>
                  <a:pt x="19766" y="3375"/>
                </a:lnTo>
                <a:lnTo>
                  <a:pt x="19876" y="3419"/>
                </a:lnTo>
                <a:close/>
                <a:moveTo>
                  <a:pt x="19695" y="3347"/>
                </a:moveTo>
                <a:lnTo>
                  <a:pt x="19681" y="3383"/>
                </a:lnTo>
                <a:lnTo>
                  <a:pt x="19571" y="3338"/>
                </a:lnTo>
                <a:lnTo>
                  <a:pt x="19585" y="3302"/>
                </a:lnTo>
                <a:lnTo>
                  <a:pt x="19695" y="3347"/>
                </a:lnTo>
                <a:close/>
                <a:moveTo>
                  <a:pt x="19515" y="3274"/>
                </a:moveTo>
                <a:lnTo>
                  <a:pt x="19500" y="3310"/>
                </a:lnTo>
                <a:lnTo>
                  <a:pt x="19390" y="3266"/>
                </a:lnTo>
                <a:lnTo>
                  <a:pt x="19405" y="3230"/>
                </a:lnTo>
                <a:lnTo>
                  <a:pt x="19515" y="3274"/>
                </a:lnTo>
                <a:close/>
                <a:moveTo>
                  <a:pt x="19334" y="3201"/>
                </a:moveTo>
                <a:lnTo>
                  <a:pt x="19319" y="3237"/>
                </a:lnTo>
                <a:lnTo>
                  <a:pt x="19209" y="3193"/>
                </a:lnTo>
                <a:lnTo>
                  <a:pt x="19224" y="3157"/>
                </a:lnTo>
                <a:lnTo>
                  <a:pt x="19334" y="3201"/>
                </a:lnTo>
                <a:close/>
                <a:moveTo>
                  <a:pt x="19153" y="3129"/>
                </a:moveTo>
                <a:lnTo>
                  <a:pt x="19139" y="3165"/>
                </a:lnTo>
                <a:lnTo>
                  <a:pt x="19029" y="3120"/>
                </a:lnTo>
                <a:lnTo>
                  <a:pt x="19043" y="3084"/>
                </a:lnTo>
                <a:lnTo>
                  <a:pt x="19153" y="3129"/>
                </a:lnTo>
                <a:close/>
                <a:moveTo>
                  <a:pt x="18972" y="3056"/>
                </a:moveTo>
                <a:lnTo>
                  <a:pt x="18958" y="3092"/>
                </a:lnTo>
                <a:lnTo>
                  <a:pt x="18848" y="3048"/>
                </a:lnTo>
                <a:lnTo>
                  <a:pt x="18862" y="3012"/>
                </a:lnTo>
                <a:lnTo>
                  <a:pt x="18972" y="3056"/>
                </a:lnTo>
                <a:close/>
                <a:moveTo>
                  <a:pt x="18792" y="2983"/>
                </a:moveTo>
                <a:lnTo>
                  <a:pt x="18777" y="3019"/>
                </a:lnTo>
                <a:lnTo>
                  <a:pt x="18667" y="2975"/>
                </a:lnTo>
                <a:lnTo>
                  <a:pt x="18682" y="2939"/>
                </a:lnTo>
                <a:lnTo>
                  <a:pt x="18792" y="2983"/>
                </a:lnTo>
                <a:close/>
                <a:moveTo>
                  <a:pt x="18611" y="2911"/>
                </a:moveTo>
                <a:lnTo>
                  <a:pt x="18596" y="2947"/>
                </a:lnTo>
                <a:lnTo>
                  <a:pt x="18486" y="2902"/>
                </a:lnTo>
                <a:lnTo>
                  <a:pt x="18501" y="2866"/>
                </a:lnTo>
                <a:lnTo>
                  <a:pt x="18611" y="2911"/>
                </a:lnTo>
                <a:close/>
                <a:moveTo>
                  <a:pt x="18430" y="2838"/>
                </a:moveTo>
                <a:lnTo>
                  <a:pt x="18416" y="2874"/>
                </a:lnTo>
                <a:lnTo>
                  <a:pt x="18306" y="2830"/>
                </a:lnTo>
                <a:lnTo>
                  <a:pt x="18320" y="2794"/>
                </a:lnTo>
                <a:lnTo>
                  <a:pt x="18430" y="2838"/>
                </a:lnTo>
                <a:close/>
                <a:moveTo>
                  <a:pt x="18249" y="2765"/>
                </a:moveTo>
                <a:lnTo>
                  <a:pt x="18235" y="2801"/>
                </a:lnTo>
                <a:lnTo>
                  <a:pt x="18125" y="2757"/>
                </a:lnTo>
                <a:lnTo>
                  <a:pt x="18139" y="2721"/>
                </a:lnTo>
                <a:lnTo>
                  <a:pt x="18249" y="2765"/>
                </a:lnTo>
                <a:close/>
                <a:moveTo>
                  <a:pt x="18069" y="2693"/>
                </a:moveTo>
                <a:lnTo>
                  <a:pt x="18054" y="2729"/>
                </a:lnTo>
                <a:lnTo>
                  <a:pt x="17944" y="2685"/>
                </a:lnTo>
                <a:lnTo>
                  <a:pt x="17959" y="2649"/>
                </a:lnTo>
                <a:lnTo>
                  <a:pt x="18069" y="2693"/>
                </a:lnTo>
                <a:close/>
                <a:moveTo>
                  <a:pt x="17888" y="2620"/>
                </a:moveTo>
                <a:lnTo>
                  <a:pt x="17873" y="2656"/>
                </a:lnTo>
                <a:lnTo>
                  <a:pt x="17763" y="2612"/>
                </a:lnTo>
                <a:lnTo>
                  <a:pt x="17778" y="2576"/>
                </a:lnTo>
                <a:lnTo>
                  <a:pt x="17888" y="2620"/>
                </a:lnTo>
                <a:close/>
                <a:moveTo>
                  <a:pt x="17707" y="2547"/>
                </a:moveTo>
                <a:lnTo>
                  <a:pt x="17693" y="2583"/>
                </a:lnTo>
                <a:lnTo>
                  <a:pt x="17583" y="2539"/>
                </a:lnTo>
                <a:lnTo>
                  <a:pt x="17597" y="2503"/>
                </a:lnTo>
                <a:lnTo>
                  <a:pt x="17707" y="2547"/>
                </a:lnTo>
                <a:close/>
                <a:moveTo>
                  <a:pt x="17526" y="2475"/>
                </a:moveTo>
                <a:lnTo>
                  <a:pt x="17512" y="2511"/>
                </a:lnTo>
                <a:lnTo>
                  <a:pt x="17402" y="2467"/>
                </a:lnTo>
                <a:lnTo>
                  <a:pt x="17416" y="2431"/>
                </a:lnTo>
                <a:lnTo>
                  <a:pt x="17526" y="2475"/>
                </a:lnTo>
                <a:close/>
                <a:moveTo>
                  <a:pt x="17346" y="2402"/>
                </a:moveTo>
                <a:lnTo>
                  <a:pt x="17331" y="2438"/>
                </a:lnTo>
                <a:lnTo>
                  <a:pt x="17221" y="2394"/>
                </a:lnTo>
                <a:lnTo>
                  <a:pt x="17235" y="2358"/>
                </a:lnTo>
                <a:lnTo>
                  <a:pt x="17346" y="2402"/>
                </a:lnTo>
                <a:close/>
                <a:moveTo>
                  <a:pt x="17165" y="2329"/>
                </a:moveTo>
                <a:lnTo>
                  <a:pt x="17150" y="2366"/>
                </a:lnTo>
                <a:lnTo>
                  <a:pt x="17040" y="2321"/>
                </a:lnTo>
                <a:lnTo>
                  <a:pt x="17055" y="2285"/>
                </a:lnTo>
                <a:lnTo>
                  <a:pt x="17165" y="2329"/>
                </a:lnTo>
                <a:close/>
                <a:moveTo>
                  <a:pt x="16984" y="2257"/>
                </a:moveTo>
                <a:lnTo>
                  <a:pt x="16970" y="2293"/>
                </a:lnTo>
                <a:lnTo>
                  <a:pt x="16860" y="2249"/>
                </a:lnTo>
                <a:lnTo>
                  <a:pt x="16874" y="2213"/>
                </a:lnTo>
                <a:lnTo>
                  <a:pt x="16984" y="2257"/>
                </a:lnTo>
                <a:close/>
                <a:moveTo>
                  <a:pt x="16803" y="2184"/>
                </a:moveTo>
                <a:lnTo>
                  <a:pt x="16789" y="2220"/>
                </a:lnTo>
                <a:lnTo>
                  <a:pt x="16679" y="2176"/>
                </a:lnTo>
                <a:lnTo>
                  <a:pt x="16693" y="2140"/>
                </a:lnTo>
                <a:lnTo>
                  <a:pt x="16803" y="2184"/>
                </a:lnTo>
                <a:close/>
                <a:moveTo>
                  <a:pt x="16623" y="2112"/>
                </a:moveTo>
                <a:lnTo>
                  <a:pt x="16608" y="2148"/>
                </a:lnTo>
                <a:lnTo>
                  <a:pt x="16498" y="2103"/>
                </a:lnTo>
                <a:lnTo>
                  <a:pt x="16512" y="2067"/>
                </a:lnTo>
                <a:lnTo>
                  <a:pt x="16623" y="2112"/>
                </a:lnTo>
                <a:close/>
                <a:moveTo>
                  <a:pt x="16442" y="2039"/>
                </a:moveTo>
                <a:lnTo>
                  <a:pt x="16427" y="2075"/>
                </a:lnTo>
                <a:lnTo>
                  <a:pt x="16317" y="2031"/>
                </a:lnTo>
                <a:lnTo>
                  <a:pt x="16332" y="1995"/>
                </a:lnTo>
                <a:lnTo>
                  <a:pt x="16442" y="2039"/>
                </a:lnTo>
                <a:close/>
                <a:moveTo>
                  <a:pt x="16261" y="1966"/>
                </a:moveTo>
                <a:lnTo>
                  <a:pt x="16247" y="2002"/>
                </a:lnTo>
                <a:lnTo>
                  <a:pt x="16137" y="1958"/>
                </a:lnTo>
                <a:lnTo>
                  <a:pt x="16151" y="1922"/>
                </a:lnTo>
                <a:lnTo>
                  <a:pt x="16261" y="1966"/>
                </a:lnTo>
                <a:close/>
                <a:moveTo>
                  <a:pt x="16080" y="1894"/>
                </a:moveTo>
                <a:lnTo>
                  <a:pt x="16066" y="1930"/>
                </a:lnTo>
                <a:lnTo>
                  <a:pt x="15956" y="1885"/>
                </a:lnTo>
                <a:lnTo>
                  <a:pt x="15970" y="1849"/>
                </a:lnTo>
                <a:lnTo>
                  <a:pt x="16080" y="1894"/>
                </a:lnTo>
                <a:close/>
                <a:moveTo>
                  <a:pt x="15900" y="1821"/>
                </a:moveTo>
                <a:lnTo>
                  <a:pt x="15885" y="1857"/>
                </a:lnTo>
                <a:lnTo>
                  <a:pt x="15775" y="1813"/>
                </a:lnTo>
                <a:lnTo>
                  <a:pt x="15789" y="1777"/>
                </a:lnTo>
                <a:lnTo>
                  <a:pt x="15900" y="1821"/>
                </a:lnTo>
                <a:close/>
                <a:moveTo>
                  <a:pt x="15719" y="1748"/>
                </a:moveTo>
                <a:lnTo>
                  <a:pt x="15704" y="1784"/>
                </a:lnTo>
                <a:lnTo>
                  <a:pt x="15594" y="1740"/>
                </a:lnTo>
                <a:lnTo>
                  <a:pt x="15609" y="1704"/>
                </a:lnTo>
                <a:lnTo>
                  <a:pt x="15719" y="1748"/>
                </a:lnTo>
                <a:close/>
                <a:moveTo>
                  <a:pt x="15538" y="1676"/>
                </a:moveTo>
                <a:lnTo>
                  <a:pt x="15524" y="1712"/>
                </a:lnTo>
                <a:lnTo>
                  <a:pt x="15414" y="1668"/>
                </a:lnTo>
                <a:lnTo>
                  <a:pt x="15428" y="1632"/>
                </a:lnTo>
                <a:lnTo>
                  <a:pt x="15538" y="1676"/>
                </a:lnTo>
                <a:close/>
                <a:moveTo>
                  <a:pt x="15357" y="1603"/>
                </a:moveTo>
                <a:lnTo>
                  <a:pt x="15343" y="1639"/>
                </a:lnTo>
                <a:lnTo>
                  <a:pt x="15233" y="1595"/>
                </a:lnTo>
                <a:lnTo>
                  <a:pt x="15247" y="1559"/>
                </a:lnTo>
                <a:lnTo>
                  <a:pt x="15357" y="1603"/>
                </a:lnTo>
                <a:close/>
                <a:moveTo>
                  <a:pt x="15177" y="1530"/>
                </a:moveTo>
                <a:lnTo>
                  <a:pt x="15162" y="1566"/>
                </a:lnTo>
                <a:lnTo>
                  <a:pt x="15052" y="1522"/>
                </a:lnTo>
                <a:lnTo>
                  <a:pt x="15066" y="1486"/>
                </a:lnTo>
                <a:lnTo>
                  <a:pt x="15177" y="1530"/>
                </a:lnTo>
                <a:close/>
                <a:moveTo>
                  <a:pt x="14996" y="1458"/>
                </a:moveTo>
                <a:lnTo>
                  <a:pt x="14981" y="1494"/>
                </a:lnTo>
                <a:lnTo>
                  <a:pt x="14871" y="1450"/>
                </a:lnTo>
                <a:lnTo>
                  <a:pt x="14886" y="1414"/>
                </a:lnTo>
                <a:lnTo>
                  <a:pt x="14996" y="1458"/>
                </a:lnTo>
                <a:close/>
                <a:moveTo>
                  <a:pt x="14815" y="1385"/>
                </a:moveTo>
                <a:lnTo>
                  <a:pt x="14801" y="1421"/>
                </a:lnTo>
                <a:lnTo>
                  <a:pt x="14691" y="1377"/>
                </a:lnTo>
                <a:lnTo>
                  <a:pt x="14705" y="1341"/>
                </a:lnTo>
                <a:lnTo>
                  <a:pt x="14815" y="1385"/>
                </a:lnTo>
                <a:close/>
                <a:moveTo>
                  <a:pt x="14634" y="1313"/>
                </a:moveTo>
                <a:lnTo>
                  <a:pt x="14620" y="1349"/>
                </a:lnTo>
                <a:lnTo>
                  <a:pt x="14510" y="1304"/>
                </a:lnTo>
                <a:lnTo>
                  <a:pt x="14524" y="1268"/>
                </a:lnTo>
                <a:lnTo>
                  <a:pt x="14634" y="1313"/>
                </a:lnTo>
                <a:close/>
                <a:moveTo>
                  <a:pt x="14454" y="1240"/>
                </a:moveTo>
                <a:lnTo>
                  <a:pt x="14439" y="1276"/>
                </a:lnTo>
                <a:lnTo>
                  <a:pt x="14329" y="1232"/>
                </a:lnTo>
                <a:lnTo>
                  <a:pt x="14343" y="1196"/>
                </a:lnTo>
                <a:lnTo>
                  <a:pt x="14454" y="1240"/>
                </a:lnTo>
                <a:close/>
                <a:moveTo>
                  <a:pt x="14273" y="1167"/>
                </a:moveTo>
                <a:lnTo>
                  <a:pt x="14258" y="1203"/>
                </a:lnTo>
                <a:lnTo>
                  <a:pt x="14148" y="1159"/>
                </a:lnTo>
                <a:lnTo>
                  <a:pt x="14163" y="1123"/>
                </a:lnTo>
                <a:lnTo>
                  <a:pt x="14273" y="1167"/>
                </a:lnTo>
                <a:close/>
                <a:moveTo>
                  <a:pt x="14071" y="535"/>
                </a:moveTo>
                <a:lnTo>
                  <a:pt x="14105" y="555"/>
                </a:lnTo>
                <a:lnTo>
                  <a:pt x="14044" y="657"/>
                </a:lnTo>
                <a:lnTo>
                  <a:pt x="14011" y="637"/>
                </a:lnTo>
                <a:lnTo>
                  <a:pt x="14071" y="535"/>
                </a:lnTo>
                <a:close/>
                <a:moveTo>
                  <a:pt x="14176" y="361"/>
                </a:moveTo>
                <a:lnTo>
                  <a:pt x="14209" y="381"/>
                </a:lnTo>
                <a:lnTo>
                  <a:pt x="14148" y="482"/>
                </a:lnTo>
                <a:lnTo>
                  <a:pt x="14115" y="462"/>
                </a:lnTo>
                <a:lnTo>
                  <a:pt x="14176" y="361"/>
                </a:lnTo>
                <a:close/>
                <a:moveTo>
                  <a:pt x="14280" y="186"/>
                </a:moveTo>
                <a:lnTo>
                  <a:pt x="14313" y="206"/>
                </a:lnTo>
                <a:lnTo>
                  <a:pt x="14252" y="308"/>
                </a:lnTo>
                <a:lnTo>
                  <a:pt x="14219" y="288"/>
                </a:lnTo>
                <a:lnTo>
                  <a:pt x="14280" y="186"/>
                </a:lnTo>
                <a:close/>
                <a:moveTo>
                  <a:pt x="14384" y="12"/>
                </a:moveTo>
                <a:lnTo>
                  <a:pt x="14417" y="32"/>
                </a:lnTo>
                <a:lnTo>
                  <a:pt x="14356" y="133"/>
                </a:lnTo>
                <a:lnTo>
                  <a:pt x="14323" y="114"/>
                </a:lnTo>
                <a:lnTo>
                  <a:pt x="14384" y="12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601133" y="6358068"/>
            <a:ext cx="9072000" cy="288000"/>
          </a:xfrm>
          <a:prstGeom prst="rect">
            <a:avLst/>
          </a:prstGeom>
          <a:noFill/>
        </p:spPr>
        <p:txBody>
          <a:bodyPr vert="horz" wrap="none" lIns="0" tIns="1440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 b="0" i="0" cap="none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9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 bwMode="auto">
          <a:xfrm>
            <a:off x="599016" y="1366838"/>
            <a:ext cx="10991849" cy="10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1133" y="2579688"/>
            <a:ext cx="10991851" cy="3621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0632984" y="6358067"/>
            <a:ext cx="96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9pPr>
          </a:lstStyle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8" name="Logo UPD"/>
          <p:cNvSpPr>
            <a:spLocks noChangeAspect="1" noEditPoints="1"/>
          </p:cNvSpPr>
          <p:nvPr userDrawn="1"/>
        </p:nvSpPr>
        <p:spPr bwMode="auto">
          <a:xfrm>
            <a:off x="601133" y="450000"/>
            <a:ext cx="1616640" cy="417366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pic>
        <p:nvPicPr>
          <p:cNvPr id="21" name="Grafik 20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7820" y="481006"/>
            <a:ext cx="1637453" cy="42926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 bwMode="auto">
          <a:xfrm>
            <a:off x="2425689" y="450000"/>
            <a:ext cx="1637453" cy="4602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685800">
        <a:lnSpc>
          <a:spcPct val="93000"/>
        </a:lnSpc>
        <a:spcBef>
          <a:spcPts val="0"/>
        </a:spcBef>
        <a:buFont typeface="Arial"/>
        <a:buNone/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>
        <a:lnSpc>
          <a:spcPct val="100000"/>
        </a:lnSpc>
        <a:spcBef>
          <a:spcPts val="0"/>
        </a:spcBef>
        <a:buFont typeface="Arial"/>
        <a:buNone/>
        <a:defRPr sz="2000" b="1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685800">
        <a:lnSpc>
          <a:spcPct val="100000"/>
        </a:lnSpc>
        <a:spcBef>
          <a:spcPts val="0"/>
        </a:spcBef>
        <a:buSzPct val="70000"/>
        <a:buFont typeface="Wingdings 2"/>
        <a:buNone/>
        <a:defRPr sz="2000" b="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685800">
        <a:lnSpc>
          <a:spcPct val="100000"/>
        </a:lnSpc>
        <a:spcBef>
          <a:spcPts val="0"/>
        </a:spcBef>
        <a:buClr>
          <a:schemeClr val="accent1"/>
        </a:buClr>
        <a:buSzPct val="70000"/>
        <a:buFont typeface="Wingdings 2"/>
        <a:buChar char=""/>
        <a:defRPr sz="2000" b="1">
          <a:solidFill>
            <a:schemeClr val="accent1"/>
          </a:solidFill>
          <a:latin typeface="+mj-lt"/>
          <a:ea typeface="+mn-ea"/>
          <a:cs typeface="+mn-cs"/>
        </a:defRPr>
      </a:lvl3pPr>
      <a:lvl4pPr marL="468000" indent="-234000" algn="l" defTabSz="685800">
        <a:lnSpc>
          <a:spcPct val="100000"/>
        </a:lnSpc>
        <a:spcBef>
          <a:spcPts val="0"/>
        </a:spcBef>
        <a:buClr>
          <a:schemeClr val="accent1"/>
        </a:buClr>
        <a:buSzPct val="75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18800" algn="l" defTabSz="685800">
        <a:lnSpc>
          <a:spcPct val="104000"/>
        </a:lnSpc>
        <a:spcBef>
          <a:spcPts val="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1974850" y="1534008"/>
            <a:ext cx="8243887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defRPr/>
            </a:pPr>
            <a:r>
              <a:rPr lang="de-DE" sz="40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Datenbasierte Entscheidungsregeln</a:t>
            </a:r>
          </a:p>
          <a:p>
            <a:pPr algn="ctr">
              <a:defRPr/>
            </a:pPr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16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</a:t>
            </a:r>
            <a:endParaRPr lang="de-DE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r>
              <a:rPr lang="de-DE" sz="4000" b="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Weiterarbeiten mit einem zweiten Datensplit?</a:t>
            </a:r>
            <a:endParaRPr sz="40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40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07769" y="3970871"/>
            <a:ext cx="1529093" cy="1797102"/>
          </a:xfrm>
          <a:prstGeom prst="rect">
            <a:avLst/>
          </a:prstGeom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00057" y="4584625"/>
            <a:ext cx="1802145" cy="1730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Wo </a:t>
            </a:r>
            <a:r>
              <a:rPr lang="en-GB" sz="2800" dirty="0" err="1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sollte</a:t>
            </a:r>
            <a:r>
              <a:rPr lang="en-GB" sz="2800" dirty="0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man den </a:t>
            </a:r>
            <a:r>
              <a:rPr lang="en-GB" sz="2800" dirty="0" err="1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Schwellenwert</a:t>
            </a:r>
            <a:r>
              <a:rPr lang="en-GB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GB" sz="2800" dirty="0" err="1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setzen</a:t>
            </a:r>
            <a:r>
              <a:rPr lang="en-GB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?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2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222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38660" y="2701912"/>
            <a:ext cx="283759" cy="5076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23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9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4680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03965" y="2691341"/>
            <a:ext cx="318223" cy="57658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39" y="2716200"/>
            <a:ext cx="1588800" cy="244117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794208" y="2675274"/>
            <a:ext cx="1697460" cy="253547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054369" y="2687338"/>
            <a:ext cx="344408" cy="49210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9530835" y="2691341"/>
            <a:ext cx="1675862" cy="251464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310438" y="2632554"/>
            <a:ext cx="339545" cy="512839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0779112" y="2682575"/>
            <a:ext cx="339545" cy="5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Auflösung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3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222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38660" y="2701912"/>
            <a:ext cx="283759" cy="5076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23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9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4680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03965" y="2691341"/>
            <a:ext cx="318223" cy="57658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39" y="2716200"/>
            <a:ext cx="1588800" cy="244117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794208" y="2675274"/>
            <a:ext cx="1697460" cy="253547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054369" y="2687338"/>
            <a:ext cx="344408" cy="49210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9530835" y="2691341"/>
            <a:ext cx="1675862" cy="251464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310438" y="2632554"/>
            <a:ext cx="339545" cy="512839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0779112" y="2682575"/>
            <a:ext cx="339545" cy="512839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V="1">
            <a:off x="5977275" y="2190466"/>
            <a:ext cx="6824" cy="32549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593302" y="5529104"/>
            <a:ext cx="95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 </a:t>
            </a:r>
            <a:r>
              <a:rPr lang="en-GB" dirty="0" err="1" smtClean="0"/>
              <a:t>Fehler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4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4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260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9040" y="2701912"/>
            <a:ext cx="314460" cy="5625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1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718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94345" y="2691341"/>
            <a:ext cx="318223" cy="5765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072" y="2701459"/>
            <a:ext cx="1636310" cy="25141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727994" y="2701459"/>
            <a:ext cx="1697460" cy="253547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988155" y="2713523"/>
            <a:ext cx="344408" cy="4921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464621" y="2717526"/>
            <a:ext cx="1675862" cy="25146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581769" y="2647298"/>
            <a:ext cx="339545" cy="51283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1712898" y="2708760"/>
            <a:ext cx="339545" cy="5128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27" y="2716200"/>
            <a:ext cx="1637432" cy="2506663"/>
          </a:xfrm>
          <a:prstGeom prst="rect">
            <a:avLst/>
          </a:prstGeom>
        </p:spPr>
      </p:pic>
      <p:pic>
        <p:nvPicPr>
          <p:cNvPr id="23" name="Grafik 2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80587" y="2665673"/>
            <a:ext cx="314460" cy="562586"/>
          </a:xfrm>
          <a:prstGeom prst="rect">
            <a:avLst/>
          </a:prstGeom>
        </p:spPr>
      </p:pic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599017" y="1366838"/>
            <a:ext cx="10991849" cy="1044000"/>
          </a:xfrm>
        </p:spPr>
        <p:txBody>
          <a:bodyPr/>
          <a:lstStyle/>
          <a:p>
            <a:r>
              <a:rPr lang="en-GB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Wo </a:t>
            </a:r>
            <a:r>
              <a:rPr lang="en-GB" sz="2800" dirty="0" err="1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sollte</a:t>
            </a:r>
            <a:r>
              <a:rPr lang="en-GB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man den </a:t>
            </a:r>
            <a:r>
              <a:rPr lang="en-GB" sz="2800" dirty="0" err="1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Schwellenwert</a:t>
            </a:r>
            <a:r>
              <a:rPr lang="en-GB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GB" sz="2800" dirty="0" err="1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setzen</a:t>
            </a:r>
            <a:r>
              <a:rPr lang="en-GB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?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903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5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260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9040" y="2701912"/>
            <a:ext cx="314460" cy="5625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1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718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94345" y="2691341"/>
            <a:ext cx="318223" cy="5765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072" y="2701459"/>
            <a:ext cx="1636310" cy="25141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727994" y="2701459"/>
            <a:ext cx="1697460" cy="253547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988155" y="2713523"/>
            <a:ext cx="344408" cy="4921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464621" y="2717526"/>
            <a:ext cx="1675862" cy="25146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581769" y="2647298"/>
            <a:ext cx="339545" cy="51283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1712898" y="2708760"/>
            <a:ext cx="339545" cy="5128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27" y="2716200"/>
            <a:ext cx="1637432" cy="2506663"/>
          </a:xfrm>
          <a:prstGeom prst="rect">
            <a:avLst/>
          </a:prstGeom>
        </p:spPr>
      </p:pic>
      <p:pic>
        <p:nvPicPr>
          <p:cNvPr id="23" name="Grafik 2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80587" y="2665673"/>
            <a:ext cx="314460" cy="562586"/>
          </a:xfrm>
          <a:prstGeom prst="rect">
            <a:avLst/>
          </a:prstGeom>
        </p:spPr>
      </p:pic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599017" y="1366838"/>
            <a:ext cx="10991849" cy="1044000"/>
          </a:xfrm>
        </p:spPr>
        <p:txBody>
          <a:bodyPr/>
          <a:lstStyle/>
          <a:p>
            <a:r>
              <a:rPr lang="en-GB" sz="2800" dirty="0" err="1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Auflösung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cxnSp>
        <p:nvCxnSpPr>
          <p:cNvPr id="20" name="Gerader Verbinder 19"/>
          <p:cNvCxnSpPr/>
          <p:nvPr/>
        </p:nvCxnSpPr>
        <p:spPr>
          <a:xfrm flipV="1">
            <a:off x="3507208" y="2204113"/>
            <a:ext cx="6824" cy="32549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123235" y="5542751"/>
            <a:ext cx="95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</a:t>
            </a:r>
            <a:r>
              <a:rPr lang="en-GB" dirty="0" err="1" smtClean="0"/>
              <a:t>Fehler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3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6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260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9040" y="2701912"/>
            <a:ext cx="314460" cy="5625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1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718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94345" y="2691341"/>
            <a:ext cx="318223" cy="5765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072" y="2701459"/>
            <a:ext cx="1636310" cy="25141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727994" y="2701459"/>
            <a:ext cx="1697460" cy="253547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988155" y="2713523"/>
            <a:ext cx="344408" cy="4921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464621" y="2717526"/>
            <a:ext cx="1675862" cy="25146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581769" y="2647298"/>
            <a:ext cx="339545" cy="51283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1712898" y="2708760"/>
            <a:ext cx="339545" cy="5128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27" y="2716200"/>
            <a:ext cx="1637432" cy="2506663"/>
          </a:xfrm>
          <a:prstGeom prst="rect">
            <a:avLst/>
          </a:prstGeom>
        </p:spPr>
      </p:pic>
      <p:pic>
        <p:nvPicPr>
          <p:cNvPr id="23" name="Grafik 2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80587" y="2665673"/>
            <a:ext cx="314460" cy="562586"/>
          </a:xfrm>
          <a:prstGeom prst="rect">
            <a:avLst/>
          </a:prstGeom>
        </p:spPr>
      </p:pic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599017" y="1366838"/>
            <a:ext cx="10991849" cy="1044000"/>
          </a:xfrm>
        </p:spPr>
        <p:txBody>
          <a:bodyPr/>
          <a:lstStyle/>
          <a:p>
            <a:r>
              <a:rPr lang="en-GB" sz="2800" dirty="0" err="1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Auflösung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cxnSp>
        <p:nvCxnSpPr>
          <p:cNvPr id="20" name="Gerader Verbinder 19"/>
          <p:cNvCxnSpPr/>
          <p:nvPr/>
        </p:nvCxnSpPr>
        <p:spPr>
          <a:xfrm flipV="1">
            <a:off x="5206360" y="2204113"/>
            <a:ext cx="6824" cy="32549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822387" y="5542751"/>
            <a:ext cx="95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</a:t>
            </a:r>
            <a:r>
              <a:rPr lang="en-GB" dirty="0" err="1" smtClean="0"/>
              <a:t>Fehler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9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7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260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9040" y="2701912"/>
            <a:ext cx="314460" cy="5625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1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718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94345" y="2691341"/>
            <a:ext cx="318223" cy="5765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072" y="2701459"/>
            <a:ext cx="1636310" cy="25141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727994" y="2701459"/>
            <a:ext cx="1697460" cy="253547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988155" y="2713523"/>
            <a:ext cx="344408" cy="4921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464621" y="2717526"/>
            <a:ext cx="1675862" cy="25146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581769" y="2647298"/>
            <a:ext cx="339545" cy="51283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1712898" y="2708760"/>
            <a:ext cx="339545" cy="5128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27" y="2716200"/>
            <a:ext cx="1637432" cy="2506663"/>
          </a:xfrm>
          <a:prstGeom prst="rect">
            <a:avLst/>
          </a:prstGeom>
        </p:spPr>
      </p:pic>
      <p:pic>
        <p:nvPicPr>
          <p:cNvPr id="23" name="Grafik 2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80587" y="2665673"/>
            <a:ext cx="314460" cy="562586"/>
          </a:xfrm>
          <a:prstGeom prst="rect">
            <a:avLst/>
          </a:prstGeom>
        </p:spPr>
      </p:pic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599017" y="1366838"/>
            <a:ext cx="10991849" cy="1044000"/>
          </a:xfrm>
        </p:spPr>
        <p:txBody>
          <a:bodyPr/>
          <a:lstStyle/>
          <a:p>
            <a:r>
              <a:rPr lang="en-GB" sz="2800" dirty="0" err="1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Auflösung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cxnSp>
        <p:nvCxnSpPr>
          <p:cNvPr id="24" name="Gerader Verbinder 23"/>
          <p:cNvCxnSpPr/>
          <p:nvPr/>
        </p:nvCxnSpPr>
        <p:spPr>
          <a:xfrm flipV="1">
            <a:off x="7007870" y="2204113"/>
            <a:ext cx="6824" cy="32549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6623897" y="5542751"/>
            <a:ext cx="95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</a:t>
            </a:r>
            <a:r>
              <a:rPr lang="en-GB" dirty="0" err="1" smtClean="0"/>
              <a:t>Fehler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8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8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260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9040" y="2701912"/>
            <a:ext cx="314460" cy="5625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1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718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94345" y="2691341"/>
            <a:ext cx="318223" cy="5765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072" y="2701459"/>
            <a:ext cx="1636310" cy="25141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727994" y="2701459"/>
            <a:ext cx="1697460" cy="253547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988155" y="2713523"/>
            <a:ext cx="344408" cy="4921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464621" y="2717526"/>
            <a:ext cx="1675862" cy="25146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581769" y="2647298"/>
            <a:ext cx="339545" cy="51283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1712898" y="2708760"/>
            <a:ext cx="339545" cy="5128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27" y="2716200"/>
            <a:ext cx="1637432" cy="2506663"/>
          </a:xfrm>
          <a:prstGeom prst="rect">
            <a:avLst/>
          </a:prstGeom>
        </p:spPr>
      </p:pic>
      <p:pic>
        <p:nvPicPr>
          <p:cNvPr id="23" name="Grafik 2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80587" y="2665673"/>
            <a:ext cx="314460" cy="562586"/>
          </a:xfrm>
          <a:prstGeom prst="rect">
            <a:avLst/>
          </a:prstGeom>
        </p:spPr>
      </p:pic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599017" y="1366838"/>
            <a:ext cx="10991849" cy="1044000"/>
          </a:xfrm>
        </p:spPr>
        <p:txBody>
          <a:bodyPr/>
          <a:lstStyle/>
          <a:p>
            <a:r>
              <a:rPr lang="en-GB" sz="2800" dirty="0" err="1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Auflösung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cxnSp>
        <p:nvCxnSpPr>
          <p:cNvPr id="20" name="Gerader Verbinder 19"/>
          <p:cNvCxnSpPr/>
          <p:nvPr/>
        </p:nvCxnSpPr>
        <p:spPr>
          <a:xfrm flipV="1">
            <a:off x="8727492" y="2204113"/>
            <a:ext cx="6824" cy="32549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8343519" y="5542751"/>
            <a:ext cx="95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</a:t>
            </a:r>
            <a:r>
              <a:rPr lang="en-GB" dirty="0" err="1" smtClean="0"/>
              <a:t>Fehler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0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9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260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9040" y="2701912"/>
            <a:ext cx="314460" cy="5625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1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718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94345" y="2691341"/>
            <a:ext cx="318223" cy="5765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072" y="2701459"/>
            <a:ext cx="1636310" cy="25141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727994" y="2701459"/>
            <a:ext cx="1697460" cy="253547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988155" y="2713523"/>
            <a:ext cx="344408" cy="4921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464621" y="2717526"/>
            <a:ext cx="1675862" cy="25146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581769" y="2647298"/>
            <a:ext cx="339545" cy="51283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1712898" y="2708760"/>
            <a:ext cx="339545" cy="5128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27" y="2716200"/>
            <a:ext cx="1637432" cy="2506663"/>
          </a:xfrm>
          <a:prstGeom prst="rect">
            <a:avLst/>
          </a:prstGeom>
        </p:spPr>
      </p:pic>
      <p:pic>
        <p:nvPicPr>
          <p:cNvPr id="23" name="Grafik 2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80587" y="2665673"/>
            <a:ext cx="314460" cy="562586"/>
          </a:xfrm>
          <a:prstGeom prst="rect">
            <a:avLst/>
          </a:prstGeom>
        </p:spPr>
      </p:pic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599017" y="1366838"/>
            <a:ext cx="10991849" cy="1044000"/>
          </a:xfrm>
        </p:spPr>
        <p:txBody>
          <a:bodyPr/>
          <a:lstStyle/>
          <a:p>
            <a:r>
              <a:rPr lang="en-GB" sz="2800" dirty="0" err="1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Auflösung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cxnSp>
        <p:nvCxnSpPr>
          <p:cNvPr id="20" name="Gerader Verbinder 19"/>
          <p:cNvCxnSpPr/>
          <p:nvPr/>
        </p:nvCxnSpPr>
        <p:spPr>
          <a:xfrm flipV="1">
            <a:off x="10426643" y="2204113"/>
            <a:ext cx="6824" cy="32549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0042670" y="5542751"/>
            <a:ext cx="95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</a:t>
            </a:r>
            <a:r>
              <a:rPr lang="en-GB" dirty="0" err="1" smtClean="0"/>
              <a:t>Fehler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MASTER UNIVERSITÄT PADERBORN">
  <a:themeElements>
    <a:clrScheme name="UNIVERSITÄT PADERBORN">
      <a:dk1>
        <a:srgbClr val="555555"/>
      </a:dk1>
      <a:lt1>
        <a:sysClr val="window" lastClr="FFFFFF"/>
      </a:lt1>
      <a:dk2>
        <a:srgbClr val="00205B"/>
      </a:dk2>
      <a:lt2>
        <a:srgbClr val="C7C9C7"/>
      </a:lt2>
      <a:accent1>
        <a:srgbClr val="18B0E2"/>
      </a:accent1>
      <a:accent2>
        <a:srgbClr val="D73367"/>
      </a:accent2>
      <a:accent3>
        <a:srgbClr val="007FB9"/>
      </a:accent3>
      <a:accent4>
        <a:srgbClr val="A4C424"/>
      </a:accent4>
      <a:accent5>
        <a:srgbClr val="F29512"/>
      </a:accent5>
      <a:accent6>
        <a:srgbClr val="A93983"/>
      </a:accent6>
      <a:hlink>
        <a:srgbClr val="555555"/>
      </a:hlink>
      <a:folHlink>
        <a:srgbClr val="555555"/>
      </a:folHlink>
    </a:clrScheme>
    <a:fontScheme name="UNIVERSITÄT PADERBORN">
      <a:majorFont>
        <a:latin typeface="Arial Narrow"/>
        <a:ea typeface="Arial"/>
        <a:cs typeface="Arial"/>
      </a:majorFont>
      <a:minorFont>
        <a:latin typeface="Arial Narrow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dfe654-29d2-4312-9439-348732246270">
      <Terms xmlns="http://schemas.microsoft.com/office/infopath/2007/PartnerControls"/>
    </lcf76f155ced4ddcb4097134ff3c332f>
    <TaxCatchAll xmlns="3a497b2d-005f-4923-a19b-825eb3a1b66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903589E887D458903F9BDF984FDFB" ma:contentTypeVersion="15" ma:contentTypeDescription="Ein neues Dokument erstellen." ma:contentTypeScope="" ma:versionID="f1859959882e5ccb771f1212df7a1276">
  <xsd:schema xmlns:xsd="http://www.w3.org/2001/XMLSchema" xmlns:xs="http://www.w3.org/2001/XMLSchema" xmlns:p="http://schemas.microsoft.com/office/2006/metadata/properties" xmlns:ns2="fddfe654-29d2-4312-9439-348732246270" xmlns:ns3="3a497b2d-005f-4923-a19b-825eb3a1b666" targetNamespace="http://schemas.microsoft.com/office/2006/metadata/properties" ma:root="true" ma:fieldsID="66d8d1282f4f024e3141c167b8d6b119" ns2:_="" ns3:_="">
    <xsd:import namespace="fddfe654-29d2-4312-9439-348732246270"/>
    <xsd:import namespace="3a497b2d-005f-4923-a19b-825eb3a1b6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e654-29d2-4312-9439-348732246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061d15a8-36a8-4bf7-8743-4d138cde6f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97b2d-005f-4923-a19b-825eb3a1b66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ba1299b-2e73-4962-80f8-adb9d5167181}" ma:internalName="TaxCatchAll" ma:showField="CatchAllData" ma:web="3a497b2d-005f-4923-a19b-825eb3a1b6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99C495-6909-4EF1-8192-27AD92596F89}">
  <ds:schemaRefs>
    <ds:schemaRef ds:uri="http://schemas.microsoft.com/office/infopath/2007/PartnerControls"/>
    <ds:schemaRef ds:uri="http://schemas.microsoft.com/office/2006/metadata/properties"/>
    <ds:schemaRef ds:uri="e5a49d80-0fad-4e68-b0d8-aafd2a49985a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7dc262d9-137d-40b1-b289-87fe1ad4009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A805D1-54C6-470B-B8EC-71AE7A6BF0D9}"/>
</file>

<file path=customXml/itemProps3.xml><?xml version="1.0" encoding="utf-8"?>
<ds:datastoreItem xmlns:ds="http://schemas.openxmlformats.org/officeDocument/2006/customXml" ds:itemID="{3DA40E9D-23CD-4A56-8017-F33F544834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</Words>
  <Application>Microsoft Office PowerPoint</Application>
  <PresentationFormat>Breitbild</PresentationFormat>
  <Paragraphs>30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Wingdings 2</vt:lpstr>
      <vt:lpstr>POWERPOINT MASTER UNIVERSITÄT PADERBORN</vt:lpstr>
      <vt:lpstr>PowerPoint-Präsentation</vt:lpstr>
      <vt:lpstr>Wo sollte man den Schwellenwert setzen?</vt:lpstr>
      <vt:lpstr>Auflösung</vt:lpstr>
      <vt:lpstr>Wo sollte man den Schwellenwert setzen?</vt:lpstr>
      <vt:lpstr>Auflösung</vt:lpstr>
      <vt:lpstr>Auflösung</vt:lpstr>
      <vt:lpstr>Auflösung</vt:lpstr>
      <vt:lpstr>Auflösung</vt:lpstr>
      <vt:lpstr>Auflösung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Microsoft Office-Anwender;Birte Heinemann;Daniel Frischemeier</dc:creator>
  <cp:keywords/>
  <dc:description/>
  <cp:lastModifiedBy>Fleischer</cp:lastModifiedBy>
  <cp:revision>26</cp:revision>
  <dcterms:created xsi:type="dcterms:W3CDTF">2017-09-20T06:38:18Z</dcterms:created>
  <dcterms:modified xsi:type="dcterms:W3CDTF">2022-04-14T14:01:39Z</dcterms:modified>
  <cp:category/>
  <dc:identifier/>
  <cp:contentStatus/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0x01010080A903589E887D458903F9BDF984FDFB</vt:lpwstr>
  </property>
  <property fmtid="{D5CDD505-2E9C-101B-9397-08002B2CF9AE}" pid="3" name="MediaServiceImageTags">
    <vt:lpwstr/>
  </property>
</Properties>
</file>