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9" r:id="rId2"/>
    <p:sldMasterId id="2147483678" r:id="rId3"/>
  </p:sldMasterIdLst>
  <p:notesMasterIdLst>
    <p:notesMasterId r:id="rId29"/>
  </p:notesMasterIdLst>
  <p:sldIdLst>
    <p:sldId id="279" r:id="rId4"/>
    <p:sldId id="1499" r:id="rId5"/>
    <p:sldId id="1500" r:id="rId6"/>
    <p:sldId id="1501" r:id="rId7"/>
    <p:sldId id="1502" r:id="rId8"/>
    <p:sldId id="1503" r:id="rId9"/>
    <p:sldId id="1504" r:id="rId10"/>
    <p:sldId id="1505" r:id="rId11"/>
    <p:sldId id="1506" r:id="rId12"/>
    <p:sldId id="1507" r:id="rId13"/>
    <p:sldId id="1508" r:id="rId14"/>
    <p:sldId id="1509" r:id="rId15"/>
    <p:sldId id="1510" r:id="rId16"/>
    <p:sldId id="1511" r:id="rId17"/>
    <p:sldId id="1512" r:id="rId18"/>
    <p:sldId id="1513" r:id="rId19"/>
    <p:sldId id="1514" r:id="rId20"/>
    <p:sldId id="1515" r:id="rId21"/>
    <p:sldId id="1516" r:id="rId22"/>
    <p:sldId id="1517" r:id="rId23"/>
    <p:sldId id="1518" r:id="rId24"/>
    <p:sldId id="1519" r:id="rId25"/>
    <p:sldId id="1520" r:id="rId26"/>
    <p:sldId id="1521" r:id="rId27"/>
    <p:sldId id="1522" r:id="rId28"/>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F1DA2D0F-18A4-4737-BFF2-5480F43E06ED}">
          <p14:sldIdLst>
            <p14:sldId id="279"/>
          </p14:sldIdLst>
        </p14:section>
        <p14:section name="Wiederholung Datensplit" id="{C43F190B-3E59-434E-B378-354D07244D1C}">
          <p14:sldIdLst>
            <p14:sldId id="1499"/>
            <p14:sldId id="1500"/>
            <p14:sldId id="1501"/>
            <p14:sldId id="1502"/>
            <p14:sldId id="1503"/>
            <p14:sldId id="1504"/>
          </p14:sldIdLst>
        </p14:section>
        <p14:section name="Einführung Fehlklassifikationsrate" id="{4CAA35A3-BEE5-412E-B548-E9FD0866AC71}">
          <p14:sldIdLst>
            <p14:sldId id="1505"/>
            <p14:sldId id="1506"/>
            <p14:sldId id="1507"/>
          </p14:sldIdLst>
        </p14:section>
        <p14:section name="Algorithmus" id="{B3C25BAC-0658-4831-A421-0CC040D6A76E}">
          <p14:sldIdLst>
            <p14:sldId id="1508"/>
            <p14:sldId id="1509"/>
            <p14:sldId id="1510"/>
            <p14:sldId id="1511"/>
            <p14:sldId id="1512"/>
            <p14:sldId id="1513"/>
            <p14:sldId id="1514"/>
            <p14:sldId id="1515"/>
            <p14:sldId id="1516"/>
            <p14:sldId id="1517"/>
            <p14:sldId id="1518"/>
            <p14:sldId id="1519"/>
            <p14:sldId id="1520"/>
            <p14:sldId id="1521"/>
            <p14:sldId id="152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208" y="76"/>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754FA2-47B7-4BC9-BC51-3DFFD0706208}" type="datetimeFigureOut">
              <a:rPr lang="en-GB" smtClean="0"/>
              <a:t>11/02/2025</a:t>
            </a:fld>
            <a:endParaRPr lang="en-GB"/>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5B771B-A82D-4314-B43B-156A800E51F2}" type="slidenum">
              <a:rPr lang="en-GB" smtClean="0"/>
              <a:t>‹Nr.›</a:t>
            </a:fld>
            <a:endParaRPr lang="en-GB"/>
          </a:p>
        </p:txBody>
      </p:sp>
    </p:spTree>
    <p:extLst>
      <p:ext uri="{BB962C8B-B14F-4D97-AF65-F5344CB8AC3E}">
        <p14:creationId xmlns:p14="http://schemas.microsoft.com/office/powerpoint/2010/main" val="2193214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7.emf"/><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7.emf"/><Relationship Id="rId4" Type="http://schemas.openxmlformats.org/officeDocument/2006/relationships/image" Target="../media/image6.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2-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599015" y="476146"/>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3636000"/>
            <a:ext cx="672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0" y="5076000"/>
            <a:ext cx="6418134" cy="646331"/>
          </a:xfrm>
          <a:prstGeom prst="rect">
            <a:avLst/>
          </a:prstGeom>
          <a:solidFill>
            <a:schemeClr val="accent1"/>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Titel der Präsentation</a:t>
            </a:r>
            <a:endParaRPr/>
          </a:p>
        </p:txBody>
      </p:sp>
      <p:sp>
        <p:nvSpPr>
          <p:cNvPr id="12" name="Vertikaler Textplatzhalter 2"/>
          <p:cNvSpPr>
            <a:spLocks noGrp="1"/>
          </p:cNvSpPr>
          <p:nvPr>
            <p:ph type="body" orient="vert" idx="13" hasCustomPrompt="1"/>
          </p:nvPr>
        </p:nvSpPr>
        <p:spPr bwMode="auto">
          <a:xfrm>
            <a:off x="0" y="4392494"/>
            <a:ext cx="4210798" cy="646331"/>
          </a:xfrm>
          <a:prstGeom prst="rect">
            <a:avLst/>
          </a:prstGeom>
          <a:solidFill>
            <a:schemeClr val="accent1"/>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3" name="Regieanweisung"/>
          <p:cNvGrpSpPr/>
          <p:nvPr userDrawn="1"/>
        </p:nvGrpSpPr>
        <p:grpSpPr bwMode="auto">
          <a:xfrm>
            <a:off x="599016" y="0"/>
            <a:ext cx="14328985" cy="7236000"/>
            <a:chOff x="449261" y="0"/>
            <a:chExt cx="10746739" cy="7236000"/>
          </a:xfrm>
        </p:grpSpPr>
        <p:sp>
          <p:nvSpPr>
            <p:cNvPr id="14"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5" name="Regieanweisung"/>
            <p:cNvGrpSpPr/>
            <p:nvPr userDrawn="1"/>
          </p:nvGrpSpPr>
          <p:grpSpPr bwMode="auto">
            <a:xfrm>
              <a:off x="9252000" y="2579687"/>
              <a:ext cx="1800001" cy="1548574"/>
              <a:chOff x="7667999" y="8675426"/>
              <a:chExt cx="1800001" cy="1548574"/>
            </a:xfrm>
          </p:grpSpPr>
          <p:sp>
            <p:nvSpPr>
              <p:cNvPr id="16"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7"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18"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19"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0"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1"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2" name="Grafik 3"/>
          <p:cNvPicPr>
            <a:picLocks noChangeAspect="1"/>
          </p:cNvPicPr>
          <p:nvPr userDrawn="1"/>
        </p:nvPicPr>
        <p:blipFill>
          <a:blip r:embed="rId4"/>
          <a:stretch/>
        </p:blipFill>
        <p:spPr bwMode="auto">
          <a:xfrm>
            <a:off x="7774462" y="5817813"/>
            <a:ext cx="952193" cy="714145"/>
          </a:xfrm>
          <a:prstGeom prst="rect">
            <a:avLst/>
          </a:prstGeom>
        </p:spPr>
      </p:pic>
      <p:pic>
        <p:nvPicPr>
          <p:cNvPr id="23" name="Grafik 7"/>
          <p:cNvPicPr>
            <a:picLocks noChangeAspect="1"/>
          </p:cNvPicPr>
          <p:nvPr userDrawn="1"/>
        </p:nvPicPr>
        <p:blipFill>
          <a:blip r:embed="rId5"/>
          <a:stretch/>
        </p:blipFill>
        <p:spPr bwMode="auto">
          <a:xfrm>
            <a:off x="9179984" y="5817812"/>
            <a:ext cx="2846464" cy="711616"/>
          </a:xfrm>
          <a:prstGeom prst="rect">
            <a:avLst/>
          </a:prstGeom>
        </p:spPr>
      </p:pic>
    </p:spTree>
  </p:cSld>
  <p:clrMapOvr>
    <a:masterClrMapping/>
  </p:clrMapOvr>
  <p:hf/>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Headline klein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360000"/>
          </a:xfrm>
        </p:spPr>
        <p:txBody>
          <a:bodyPr/>
          <a:lstStyle>
            <a:lvl1pPr>
              <a:lnSpc>
                <a:spcPct val="100000"/>
              </a:lnSpc>
              <a:defRPr sz="2000"/>
            </a:lvl1pPr>
          </a:lstStyle>
          <a:p>
            <a:pPr>
              <a:defRPr/>
            </a:pPr>
            <a:r>
              <a:rPr lang="de-DE"/>
              <a:t>Headline</a:t>
            </a:r>
            <a:endParaRPr/>
          </a:p>
        </p:txBody>
      </p:sp>
      <p:sp>
        <p:nvSpPr>
          <p:cNvPr id="5" name="Inhaltsplatzhalter 2"/>
          <p:cNvSpPr>
            <a:spLocks noGrp="1"/>
          </p:cNvSpPr>
          <p:nvPr>
            <p:ph idx="1" hasCustomPrompt="1"/>
          </p:nvPr>
        </p:nvSpPr>
        <p:spPr bwMode="auto">
          <a:xfrm>
            <a:off x="601133" y="1860551"/>
            <a:ext cx="10991851" cy="4340224"/>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4"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2625"/>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2959708812"/>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1" baseline="0" dirty="0">
                  <a:solidFill>
                    <a:schemeClr val="tx1"/>
                  </a:solidFill>
                  <a:latin typeface="+mn-lt"/>
                </a:rPr>
                <a:t>Zum Platzieren </a:t>
              </a:r>
              <a:r>
                <a:rPr lang="de-DE" sz="750" b="0" baseline="0" dirty="0">
                  <a:solidFill>
                    <a:schemeClr val="tx1"/>
                  </a:solidFill>
                  <a:latin typeface="+mn-lt"/>
                </a:rPr>
                <a:t>das Zusatzlogo per Drag-and-Drop einfügen. </a:t>
              </a:r>
              <a:r>
                <a:rPr lang="de-DE" sz="750" b="1" baseline="0" dirty="0">
                  <a:solidFill>
                    <a:schemeClr val="tx1"/>
                  </a:solidFill>
                  <a:latin typeface="+mn-lt"/>
                </a:rPr>
                <a:t>Beim Austauschen </a:t>
              </a:r>
              <a:r>
                <a:rPr lang="de-DE" sz="75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4"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40" y="430215"/>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68580" tIns="34290" rIns="68580" bIns="34290" numCol="1" anchor="t" anchorCtr="0" compatLnSpc="1">
            <a:prstTxWarp prst="textNoShape">
              <a:avLst/>
            </a:prstTxWarp>
          </a:bodyPr>
          <a:lstStyle/>
          <a:p>
            <a:endParaRPr lang="de-DE" sz="1350"/>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2625"/>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9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154647945"/>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4"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40" y="430215"/>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68580" tIns="34290" rIns="68580" bIns="34290" numCol="1" anchor="t" anchorCtr="0" compatLnSpc="1">
            <a:prstTxWarp prst="textNoShape">
              <a:avLst/>
            </a:prstTxWarp>
          </a:bodyPr>
          <a:lstStyle/>
          <a:p>
            <a:endParaRPr lang="de-DE" sz="1350"/>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2625"/>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9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1" baseline="0" dirty="0">
                  <a:solidFill>
                    <a:schemeClr val="tx1"/>
                  </a:solidFill>
                  <a:latin typeface="+mn-lt"/>
                </a:rPr>
                <a:t>Zum Platzieren </a:t>
              </a:r>
              <a:r>
                <a:rPr lang="de-DE" sz="750" b="0" baseline="0" dirty="0">
                  <a:solidFill>
                    <a:schemeClr val="tx1"/>
                  </a:solidFill>
                  <a:latin typeface="+mn-lt"/>
                </a:rPr>
                <a:t>das Zusatzlogo per Drag-and-Drop einfügen. </a:t>
              </a:r>
              <a:r>
                <a:rPr lang="de-DE" sz="750" b="1" baseline="0" dirty="0">
                  <a:solidFill>
                    <a:schemeClr val="tx1"/>
                  </a:solidFill>
                  <a:latin typeface="+mn-lt"/>
                </a:rPr>
                <a:t>Beim Austauschen </a:t>
              </a:r>
              <a:r>
                <a:rPr lang="de-DE" sz="75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905638968"/>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2"/>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7"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500"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2625"/>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205731766"/>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705" userDrawn="1">
          <p15:clr>
            <a:srgbClr val="000000"/>
          </p15:clr>
        </p15:guide>
        <p15:guide id="3" pos="4908"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2"/>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7"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61" y="879774"/>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7" y="5380037"/>
            <a:ext cx="6589713" cy="360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2625"/>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782328811"/>
      </p:ext>
    </p:extLst>
  </p:cSld>
  <p:clrMapOvr>
    <a:masterClrMapping/>
  </p:clrMapOvr>
  <p:extLst mod="1">
    <p:ext uri="{DCECCB84-F9BA-43D5-87BE-67443E8EF086}">
      <p15:sldGuideLst xmlns:p15="http://schemas.microsoft.com/office/powerpoint/2012/main">
        <p15:guide id="1" orient="horz" pos="2312" userDrawn="1">
          <p15:clr>
            <a:srgbClr val="000000"/>
          </p15:clr>
        </p15:guide>
        <p15:guide id="2" pos="856" userDrawn="1">
          <p15:clr>
            <a:srgbClr val="000000"/>
          </p15:clr>
        </p15:guide>
        <p15:guide id="3" pos="6391" userDrawn="1">
          <p15:clr>
            <a:srgbClr val="000000"/>
          </p15:clr>
        </p15:guide>
        <p15:guide id="4" orient="horz" pos="2592" userDrawn="1">
          <p15:clr>
            <a:srgbClr val="000000"/>
          </p15:clr>
        </p15:guide>
        <p15:guide id="5" orient="horz" pos="3389" userDrawn="1">
          <p15:clr>
            <a:srgbClr val="00000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6"/>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2250" dirty="0"/>
              <a:t>Gliederung</a:t>
            </a:r>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297000" indent="-297000">
              <a:lnSpc>
                <a:spcPct val="100000"/>
              </a:lnSpc>
              <a:spcBef>
                <a:spcPts val="1875"/>
              </a:spcBef>
              <a:spcAft>
                <a:spcPts val="0"/>
              </a:spcAft>
              <a:buClr>
                <a:schemeClr val="tx2"/>
              </a:buClr>
              <a:buFont typeface="+mj-lt"/>
              <a:buAutoNum type="arabicPeriod"/>
              <a:defRPr sz="1500" b="1">
                <a:solidFill>
                  <a:schemeClr val="tx1"/>
                </a:solidFill>
              </a:defRPr>
            </a:lvl1pPr>
            <a:lvl2pPr marL="540000" indent="-216000">
              <a:lnSpc>
                <a:spcPct val="100000"/>
              </a:lnSpc>
              <a:spcBef>
                <a:spcPts val="150"/>
              </a:spcBef>
              <a:spcAft>
                <a:spcPts val="75"/>
              </a:spcAft>
              <a:buClr>
                <a:schemeClr val="tx2"/>
              </a:buClr>
              <a:buFont typeface="+mj-lt"/>
              <a:buAutoNum type="alphaLcPeriod"/>
              <a:defRPr/>
            </a:lvl2pPr>
            <a:lvl3pPr marL="756000" indent="-216000">
              <a:lnSpc>
                <a:spcPct val="100000"/>
              </a:lnSpc>
              <a:spcBef>
                <a:spcPts val="300"/>
              </a:spcBef>
              <a:spcAft>
                <a:spcPts val="0"/>
              </a:spcAft>
              <a:buClr>
                <a:schemeClr val="tx2"/>
              </a:buClr>
              <a:buFont typeface="+mj-lt"/>
              <a:buAutoNum type="romanLcPeriod"/>
              <a:defRPr/>
            </a:lvl3pPr>
            <a:lvl4pPr marL="756000" indent="-216000">
              <a:lnSpc>
                <a:spcPct val="100000"/>
              </a:lnSpc>
              <a:spcBef>
                <a:spcPts val="300"/>
              </a:spcBef>
              <a:spcAft>
                <a:spcPts val="0"/>
              </a:spcAft>
              <a:buClr>
                <a:schemeClr val="tx2"/>
              </a:buClr>
              <a:buFont typeface="+mj-lt"/>
              <a:buAutoNum type="romanLcPeriod"/>
              <a:defRPr sz="1200"/>
            </a:lvl4pPr>
            <a:lvl5pPr marL="756000" indent="-216000">
              <a:lnSpc>
                <a:spcPct val="100000"/>
              </a:lnSpc>
              <a:spcBef>
                <a:spcPts val="300"/>
              </a:spcBef>
              <a:spcAft>
                <a:spcPts val="0"/>
              </a:spcAft>
              <a:buClr>
                <a:schemeClr val="tx2"/>
              </a:buClr>
              <a:buFont typeface="+mj-lt"/>
              <a:buAutoNum type="romanLcPeriod"/>
              <a:defRPr sz="1200"/>
            </a:lvl5pPr>
            <a:lvl6pPr marL="756000" indent="-216000">
              <a:lnSpc>
                <a:spcPct val="100000"/>
              </a:lnSpc>
              <a:spcBef>
                <a:spcPts val="300"/>
              </a:spcBef>
              <a:spcAft>
                <a:spcPts val="0"/>
              </a:spcAft>
              <a:buClr>
                <a:schemeClr val="tx2"/>
              </a:buClr>
              <a:buFont typeface="+mj-lt"/>
              <a:buAutoNum type="romanLcPeriod"/>
              <a:defRPr sz="1200"/>
            </a:lvl6pPr>
            <a:lvl7pPr marL="756000" indent="-216000">
              <a:lnSpc>
                <a:spcPct val="100000"/>
              </a:lnSpc>
              <a:spcBef>
                <a:spcPts val="300"/>
              </a:spcBef>
              <a:spcAft>
                <a:spcPts val="0"/>
              </a:spcAft>
              <a:buClr>
                <a:schemeClr val="tx2"/>
              </a:buClr>
              <a:buFont typeface="+mj-lt"/>
              <a:buAutoNum type="romanLcPeriod"/>
              <a:defRPr sz="1200"/>
            </a:lvl7pPr>
            <a:lvl8pPr marL="756000" indent="-216000">
              <a:lnSpc>
                <a:spcPct val="100000"/>
              </a:lnSpc>
              <a:spcBef>
                <a:spcPts val="300"/>
              </a:spcBef>
              <a:spcAft>
                <a:spcPts val="0"/>
              </a:spcAft>
              <a:buClr>
                <a:schemeClr val="tx2"/>
              </a:buClr>
              <a:buFont typeface="+mj-lt"/>
              <a:buAutoNum type="romanLcPeriod"/>
              <a:defRPr sz="1200"/>
            </a:lvl8pPr>
            <a:lvl9pPr marL="756000" indent="-216000">
              <a:lnSpc>
                <a:spcPct val="100000"/>
              </a:lnSpc>
              <a:spcBef>
                <a:spcPts val="300"/>
              </a:spcBef>
              <a:spcAft>
                <a:spcPts val="0"/>
              </a:spcAft>
              <a:buClr>
                <a:schemeClr val="tx2"/>
              </a:buClr>
              <a:buFont typeface="+mj-lt"/>
              <a:buAutoNum type="romanLcPeriod"/>
              <a:defRPr sz="12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spTree>
    <p:extLst>
      <p:ext uri="{BB962C8B-B14F-4D97-AF65-F5344CB8AC3E}">
        <p14:creationId xmlns:p14="http://schemas.microsoft.com/office/powerpoint/2010/main" val="3469011448"/>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1696" userDrawn="1">
          <p15:clr>
            <a:srgbClr val="000000"/>
          </p15:clr>
        </p15:guide>
        <p15:guide id="4" orient="horz" pos="1219" userDrawn="1">
          <p15:clr>
            <a:srgbClr val="000000"/>
          </p15:clr>
        </p15:guide>
        <p15:guide id="5" orient="horz" pos="785" userDrawn="1">
          <p15:clr>
            <a:srgbClr val="00000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54000" tIns="27000" rIns="54000" bIns="27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Trennseiten mit Fähnchen bitte nur </a:t>
            </a:r>
            <a:r>
              <a:rPr lang="de-DE" sz="750" b="1" baseline="0" dirty="0">
                <a:solidFill>
                  <a:schemeClr val="tx1"/>
                </a:solidFill>
                <a:latin typeface="+mn-lt"/>
              </a:rPr>
              <a:t>für Hauptkapitel </a:t>
            </a:r>
            <a:r>
              <a:rPr lang="de-DE" sz="750" b="0" baseline="0" dirty="0">
                <a:solidFill>
                  <a:schemeClr val="tx1"/>
                </a:solidFill>
                <a:latin typeface="+mn-lt"/>
              </a:rPr>
              <a:t>verwenden.</a:t>
            </a:r>
            <a:br>
              <a:rPr lang="de-DE" sz="750" b="0" baseline="0" dirty="0">
                <a:solidFill>
                  <a:schemeClr val="tx1"/>
                </a:solidFill>
                <a:latin typeface="+mn-lt"/>
              </a:rPr>
            </a:br>
            <a:br>
              <a:rPr lang="de-DE" sz="750" b="0" baseline="0" dirty="0">
                <a:solidFill>
                  <a:schemeClr val="tx1"/>
                </a:solidFill>
                <a:latin typeface="+mn-lt"/>
              </a:rPr>
            </a:br>
            <a:r>
              <a:rPr lang="de-DE" sz="750" b="0" baseline="0" dirty="0">
                <a:solidFill>
                  <a:schemeClr val="tx1"/>
                </a:solidFill>
                <a:latin typeface="+mn-lt"/>
              </a:rPr>
              <a:t>Bei Bedarf kann </a:t>
            </a:r>
            <a:r>
              <a:rPr lang="de-DE" sz="750" b="1" baseline="0" dirty="0">
                <a:solidFill>
                  <a:schemeClr val="tx1"/>
                </a:solidFill>
                <a:latin typeface="+mn-lt"/>
              </a:rPr>
              <a:t>das Fähnchen gelöscht</a:t>
            </a:r>
            <a:r>
              <a:rPr lang="de-DE" sz="75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7"/>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8" y="2751138"/>
            <a:ext cx="7273925" cy="1512000"/>
          </a:xfrm>
        </p:spPr>
        <p:txBody>
          <a:bodyPr anchor="t" anchorCtr="0"/>
          <a:lstStyle>
            <a:lvl1pPr algn="ctr">
              <a:defRPr sz="225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4"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2625">
                <a:solidFill>
                  <a:schemeClr val="bg1"/>
                </a:solidFill>
                <a:latin typeface="+mj-lt"/>
              </a:defRPr>
            </a:lvl1pPr>
            <a:lvl2pPr marL="0" indent="0" algn="ctr">
              <a:lnSpc>
                <a:spcPct val="100000"/>
              </a:lnSpc>
              <a:spcBef>
                <a:spcPts val="0"/>
              </a:spcBef>
              <a:spcAft>
                <a:spcPts val="0"/>
              </a:spcAft>
              <a:buFont typeface="+mj-lt"/>
              <a:buNone/>
              <a:defRPr sz="2625">
                <a:solidFill>
                  <a:schemeClr val="bg1"/>
                </a:solidFill>
                <a:latin typeface="+mj-lt"/>
              </a:defRPr>
            </a:lvl2pPr>
            <a:lvl3pPr marL="0" indent="0" algn="ctr">
              <a:lnSpc>
                <a:spcPct val="100000"/>
              </a:lnSpc>
              <a:spcBef>
                <a:spcPts val="0"/>
              </a:spcBef>
              <a:spcAft>
                <a:spcPts val="0"/>
              </a:spcAft>
              <a:buFont typeface="+mj-lt"/>
              <a:buNone/>
              <a:defRPr sz="2625">
                <a:solidFill>
                  <a:schemeClr val="bg1"/>
                </a:solidFill>
                <a:latin typeface="+mj-lt"/>
              </a:defRPr>
            </a:lvl3pPr>
            <a:lvl4pPr marL="0" indent="0" algn="ctr">
              <a:lnSpc>
                <a:spcPct val="100000"/>
              </a:lnSpc>
              <a:spcBef>
                <a:spcPts val="0"/>
              </a:spcBef>
              <a:spcAft>
                <a:spcPts val="0"/>
              </a:spcAft>
              <a:buFont typeface="+mj-lt"/>
              <a:buNone/>
              <a:defRPr sz="2625">
                <a:solidFill>
                  <a:schemeClr val="bg1"/>
                </a:solidFill>
                <a:latin typeface="+mj-lt"/>
              </a:defRPr>
            </a:lvl4pPr>
            <a:lvl5pPr marL="0" indent="0" algn="ctr">
              <a:lnSpc>
                <a:spcPct val="100000"/>
              </a:lnSpc>
              <a:spcBef>
                <a:spcPts val="0"/>
              </a:spcBef>
              <a:spcAft>
                <a:spcPts val="0"/>
              </a:spcAft>
              <a:buFont typeface="+mj-lt"/>
              <a:buNone/>
              <a:defRPr sz="2625">
                <a:solidFill>
                  <a:schemeClr val="bg1"/>
                </a:solidFill>
                <a:latin typeface="+mj-lt"/>
              </a:defRPr>
            </a:lvl5pPr>
            <a:lvl6pPr marL="0" indent="0" algn="ctr">
              <a:lnSpc>
                <a:spcPct val="100000"/>
              </a:lnSpc>
              <a:spcBef>
                <a:spcPts val="0"/>
              </a:spcBef>
              <a:spcAft>
                <a:spcPts val="0"/>
              </a:spcAft>
              <a:buFont typeface="+mj-lt"/>
              <a:buNone/>
              <a:defRPr sz="2625">
                <a:solidFill>
                  <a:schemeClr val="bg1"/>
                </a:solidFill>
                <a:latin typeface="+mj-lt"/>
              </a:defRPr>
            </a:lvl6pPr>
            <a:lvl7pPr marL="0" indent="0" algn="ctr">
              <a:lnSpc>
                <a:spcPct val="100000"/>
              </a:lnSpc>
              <a:spcBef>
                <a:spcPts val="0"/>
              </a:spcBef>
              <a:spcAft>
                <a:spcPts val="0"/>
              </a:spcAft>
              <a:buFont typeface="+mj-lt"/>
              <a:buNone/>
              <a:defRPr sz="2625">
                <a:solidFill>
                  <a:schemeClr val="bg1"/>
                </a:solidFill>
                <a:latin typeface="+mj-lt"/>
              </a:defRPr>
            </a:lvl7pPr>
            <a:lvl8pPr marL="0" indent="0" algn="ctr">
              <a:lnSpc>
                <a:spcPct val="100000"/>
              </a:lnSpc>
              <a:spcBef>
                <a:spcPts val="0"/>
              </a:spcBef>
              <a:spcAft>
                <a:spcPts val="0"/>
              </a:spcAft>
              <a:buFont typeface="+mj-lt"/>
              <a:buNone/>
              <a:defRPr sz="2625">
                <a:solidFill>
                  <a:schemeClr val="bg1"/>
                </a:solidFill>
                <a:latin typeface="+mj-lt"/>
              </a:defRPr>
            </a:lvl8pPr>
            <a:lvl9pPr marL="0" indent="0" algn="ctr">
              <a:lnSpc>
                <a:spcPct val="100000"/>
              </a:lnSpc>
              <a:spcBef>
                <a:spcPts val="0"/>
              </a:spcBef>
              <a:spcAft>
                <a:spcPts val="0"/>
              </a:spcAft>
              <a:buFont typeface="+mj-lt"/>
              <a:buNone/>
              <a:defRPr sz="2625">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79440502"/>
      </p:ext>
    </p:extLst>
  </p:cSld>
  <p:clrMapOvr>
    <a:masterClrMapping/>
  </p:clrMapOvr>
  <p:extLst mod="1">
    <p:ext uri="{DCECCB84-F9BA-43D5-87BE-67443E8EF086}">
      <p15:sldGuideLst xmlns:p15="http://schemas.microsoft.com/office/powerpoint/2012/main">
        <p15:guide id="1" orient="horz" pos="1733" userDrawn="1">
          <p15:clr>
            <a:srgbClr val="000000"/>
          </p15:clr>
        </p15:guide>
        <p15:guide id="2" pos="2065" userDrawn="1">
          <p15:clr>
            <a:srgbClr val="000000"/>
          </p15:clr>
        </p15:guide>
        <p15:guide id="3" pos="8175" userDrawn="1">
          <p15:clr>
            <a:srgbClr val="000000"/>
          </p15:clr>
        </p15:guide>
        <p15:guide id="4" pos="9571" userDrawn="1">
          <p15:clr>
            <a:srgbClr val="00000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1948016060"/>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eadline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7"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7"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77227252"/>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guide id="6" pos="5361" userDrawn="1">
          <p15:clr>
            <a:srgbClr val="000000"/>
          </p15:clr>
        </p15:guide>
        <p15:guide id="7" pos="4879" userDrawn="1">
          <p15:clr>
            <a:srgbClr val="00000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3-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601133" y="450000"/>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2952000"/>
            <a:ext cx="624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0" y="5076000"/>
            <a:ext cx="4308582"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Auf drei Zeilen</a:t>
            </a:r>
            <a:endParaRPr/>
          </a:p>
        </p:txBody>
      </p:sp>
      <p:sp>
        <p:nvSpPr>
          <p:cNvPr id="12" name="Vertikaler Textplatzhalter 2"/>
          <p:cNvSpPr>
            <a:spLocks noGrp="1"/>
          </p:cNvSpPr>
          <p:nvPr>
            <p:ph type="body" orient="vert" idx="13" hasCustomPrompt="1"/>
          </p:nvPr>
        </p:nvSpPr>
        <p:spPr bwMode="auto">
          <a:xfrm>
            <a:off x="0" y="4392494"/>
            <a:ext cx="6418134"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Titel der Präsentation</a:t>
            </a:r>
            <a:endParaRPr/>
          </a:p>
        </p:txBody>
      </p:sp>
      <p:sp>
        <p:nvSpPr>
          <p:cNvPr id="13" name="Vertikaler Textplatzhalter 2"/>
          <p:cNvSpPr>
            <a:spLocks noGrp="1"/>
          </p:cNvSpPr>
          <p:nvPr>
            <p:ph type="body" orient="vert" idx="22" hasCustomPrompt="1"/>
          </p:nvPr>
        </p:nvSpPr>
        <p:spPr bwMode="auto">
          <a:xfrm>
            <a:off x="0" y="3708988"/>
            <a:ext cx="4210798"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4" name="Regieanweisung"/>
          <p:cNvGrpSpPr/>
          <p:nvPr userDrawn="1"/>
        </p:nvGrpSpPr>
        <p:grpSpPr bwMode="auto">
          <a:xfrm>
            <a:off x="599016" y="0"/>
            <a:ext cx="14328985" cy="7236000"/>
            <a:chOff x="449261" y="0"/>
            <a:chExt cx="10746739" cy="7236000"/>
          </a:xfrm>
        </p:grpSpPr>
        <p:sp>
          <p:nvSpPr>
            <p:cNvPr id="15"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6" name="Regieanweisung"/>
            <p:cNvGrpSpPr/>
            <p:nvPr userDrawn="1"/>
          </p:nvGrpSpPr>
          <p:grpSpPr bwMode="auto">
            <a:xfrm>
              <a:off x="9252000" y="2579687"/>
              <a:ext cx="1800001" cy="1548574"/>
              <a:chOff x="7667999" y="8675426"/>
              <a:chExt cx="1800001" cy="1548574"/>
            </a:xfrm>
          </p:grpSpPr>
          <p:sp>
            <p:nvSpPr>
              <p:cNvPr id="17"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8"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19"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20"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1"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2"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3" name="Grafik 22"/>
          <p:cNvPicPr>
            <a:picLocks noChangeAspect="1"/>
          </p:cNvPicPr>
          <p:nvPr userDrawn="1"/>
        </p:nvPicPr>
        <p:blipFill>
          <a:blip r:embed="rId4"/>
          <a:stretch/>
        </p:blipFill>
        <p:spPr bwMode="auto">
          <a:xfrm>
            <a:off x="7774462" y="5817813"/>
            <a:ext cx="952193" cy="714145"/>
          </a:xfrm>
          <a:prstGeom prst="rect">
            <a:avLst/>
          </a:prstGeom>
        </p:spPr>
      </p:pic>
      <p:pic>
        <p:nvPicPr>
          <p:cNvPr id="24" name="Grafik 23"/>
          <p:cNvPicPr>
            <a:picLocks noChangeAspect="1"/>
          </p:cNvPicPr>
          <p:nvPr userDrawn="1"/>
        </p:nvPicPr>
        <p:blipFill>
          <a:blip r:embed="rId5"/>
          <a:stretch/>
        </p:blipFill>
        <p:spPr bwMode="auto">
          <a:xfrm>
            <a:off x="9179984" y="5817812"/>
            <a:ext cx="2846464" cy="711616"/>
          </a:xfrm>
          <a:prstGeom prst="rect">
            <a:avLst/>
          </a:prstGeom>
        </p:spPr>
      </p:pic>
      <p:pic>
        <p:nvPicPr>
          <p:cNvPr id="25" name="Picture 2" descr="https://lh3.googleusercontent.com/G4N8FKjYiADz5DL6jVPI4OIbcBmj5PR-LCjV1nSCms7Z8pvnOEqXI7XT15QbA-uj7OEcX318D0E9nBwmWgMxVzvnYrbHAGGqtmgFzazoqiP2FLOX0ajW9EEL9GoD-HynIsjku10lCP0"/>
          <p:cNvPicPr>
            <a:picLocks noChangeAspect="1" noChangeArrowheads="1"/>
          </p:cNvPicPr>
          <p:nvPr userDrawn="1"/>
        </p:nvPicPr>
        <p:blipFill>
          <a:blip r:embed="rId6"/>
          <a:stretch/>
        </p:blipFill>
        <p:spPr bwMode="auto">
          <a:xfrm>
            <a:off x="3954753" y="653080"/>
            <a:ext cx="1954524" cy="549871"/>
          </a:xfrm>
          <a:prstGeom prst="rect">
            <a:avLst/>
          </a:prstGeom>
          <a:noFill/>
        </p:spPr>
      </p:pic>
    </p:spTree>
  </p:cSld>
  <p:clrMapOvr>
    <a:masterClrMapping/>
  </p:clrMapOvr>
  <p:hf/>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7"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91"/>
            <a:ext cx="11349039"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7"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15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1" y="1823617"/>
            <a:ext cx="5395912" cy="406558"/>
          </a:xfrm>
        </p:spPr>
        <p:txBody>
          <a:bodyPr/>
          <a:lstStyle>
            <a:lvl1pPr>
              <a:defRPr sz="15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4097192818"/>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34" userDrawn="1">
          <p15:clr>
            <a:srgbClr val="000000"/>
          </p15:clr>
        </p15:guide>
        <p15:guide id="5" orient="horz" pos="785" userDrawn="1">
          <p15:clr>
            <a:srgbClr val="000000"/>
          </p15:clr>
        </p15:guide>
        <p15:guide id="6" pos="5361" userDrawn="1">
          <p15:clr>
            <a:srgbClr val="000000"/>
          </p15:clr>
        </p15:guide>
        <p15:guide id="7" pos="4879" userDrawn="1">
          <p15:clr>
            <a:srgbClr val="00000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eadline / Text / Bild">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1" y="5437188"/>
            <a:ext cx="5183188" cy="512762"/>
          </a:xfrm>
          <a:prstGeom prst="rect">
            <a:avLst/>
          </a:prstGeom>
        </p:spPr>
        <p:txBody>
          <a:bodyPr vert="horz" numCol="1"/>
          <a:lstStyle>
            <a:lvl1pPr marL="0" indent="0">
              <a:lnSpc>
                <a:spcPct val="100000"/>
              </a:lnSpc>
              <a:spcBef>
                <a:spcPts val="0"/>
              </a:spcBef>
              <a:spcAft>
                <a:spcPts val="0"/>
              </a:spcAft>
              <a:buFont typeface="+mj-lt"/>
              <a:buNone/>
              <a:defRPr sz="1050">
                <a:latin typeface="+mj-lt"/>
              </a:defRPr>
            </a:lvl1pPr>
            <a:lvl2pPr marL="0" indent="0">
              <a:lnSpc>
                <a:spcPct val="100000"/>
              </a:lnSpc>
              <a:spcBef>
                <a:spcPts val="0"/>
              </a:spcBef>
              <a:spcAft>
                <a:spcPts val="0"/>
              </a:spcAft>
              <a:buFont typeface="+mj-lt"/>
              <a:buNone/>
              <a:defRPr sz="1050">
                <a:latin typeface="+mj-lt"/>
              </a:defRPr>
            </a:lvl2pPr>
            <a:lvl3pPr marL="0" indent="0">
              <a:lnSpc>
                <a:spcPct val="100000"/>
              </a:lnSpc>
              <a:spcBef>
                <a:spcPts val="0"/>
              </a:spcBef>
              <a:spcAft>
                <a:spcPts val="0"/>
              </a:spcAft>
              <a:buFont typeface="+mj-lt"/>
              <a:buNone/>
              <a:defRPr sz="1050">
                <a:latin typeface="+mj-lt"/>
              </a:defRPr>
            </a:lvl3pPr>
            <a:lvl4pPr marL="0" indent="0">
              <a:lnSpc>
                <a:spcPct val="100000"/>
              </a:lnSpc>
              <a:spcBef>
                <a:spcPts val="0"/>
              </a:spcBef>
              <a:spcAft>
                <a:spcPts val="0"/>
              </a:spcAft>
              <a:buFont typeface="+mj-lt"/>
              <a:buNone/>
              <a:defRPr sz="1050">
                <a:latin typeface="+mj-lt"/>
              </a:defRPr>
            </a:lvl4pPr>
            <a:lvl5pPr marL="0" indent="0">
              <a:lnSpc>
                <a:spcPct val="100000"/>
              </a:lnSpc>
              <a:spcBef>
                <a:spcPts val="0"/>
              </a:spcBef>
              <a:spcAft>
                <a:spcPts val="0"/>
              </a:spcAft>
              <a:buFont typeface="+mj-lt"/>
              <a:buNone/>
              <a:defRPr sz="1050">
                <a:latin typeface="+mj-lt"/>
              </a:defRPr>
            </a:lvl5pPr>
            <a:lvl6pPr marL="0" indent="0">
              <a:lnSpc>
                <a:spcPct val="100000"/>
              </a:lnSpc>
              <a:spcBef>
                <a:spcPts val="0"/>
              </a:spcBef>
              <a:spcAft>
                <a:spcPts val="0"/>
              </a:spcAft>
              <a:buFont typeface="+mj-lt"/>
              <a:buNone/>
              <a:defRPr sz="1050">
                <a:latin typeface="+mj-lt"/>
              </a:defRPr>
            </a:lvl6pPr>
            <a:lvl7pPr marL="0" indent="0">
              <a:lnSpc>
                <a:spcPct val="100000"/>
              </a:lnSpc>
              <a:spcBef>
                <a:spcPts val="0"/>
              </a:spcBef>
              <a:spcAft>
                <a:spcPts val="0"/>
              </a:spcAft>
              <a:buFont typeface="+mj-lt"/>
              <a:buNone/>
              <a:defRPr sz="1050">
                <a:latin typeface="+mj-lt"/>
              </a:defRPr>
            </a:lvl7pPr>
            <a:lvl8pPr marL="0" indent="0">
              <a:lnSpc>
                <a:spcPct val="100000"/>
              </a:lnSpc>
              <a:spcBef>
                <a:spcPts val="0"/>
              </a:spcBef>
              <a:spcAft>
                <a:spcPts val="0"/>
              </a:spcAft>
              <a:buFont typeface="+mj-lt"/>
              <a:buNone/>
              <a:defRPr sz="1050">
                <a:latin typeface="+mj-lt"/>
              </a:defRPr>
            </a:lvl8pPr>
            <a:lvl9pPr marL="0" indent="0">
              <a:lnSpc>
                <a:spcPct val="100000"/>
              </a:lnSpc>
              <a:spcBef>
                <a:spcPts val="0"/>
              </a:spcBef>
              <a:spcAft>
                <a:spcPts val="0"/>
              </a:spcAft>
              <a:buFont typeface="+mj-lt"/>
              <a:buNone/>
              <a:defRPr sz="105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50" y="1952625"/>
            <a:ext cx="5183189" cy="3348038"/>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7" cy="399732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7"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2839791624"/>
      </p:ext>
    </p:extLst>
  </p:cSld>
  <p:clrMapOvr>
    <a:masterClrMapping/>
  </p:clrMapOvr>
  <p:extLst mod="1">
    <p:ext uri="{DCECCB84-F9BA-43D5-87BE-67443E8EF086}">
      <p15:sldGuideLst xmlns:p15="http://schemas.microsoft.com/office/powerpoint/2012/main">
        <p15:guide id="1" orient="horz" pos="3748" userDrawn="1">
          <p15:clr>
            <a:srgbClr val="000000"/>
          </p15:clr>
        </p15:guide>
        <p15:guide id="2" pos="9887" userDrawn="1">
          <p15:clr>
            <a:srgbClr val="000000"/>
          </p15:clr>
        </p15:guide>
        <p15:guide id="3" pos="355" userDrawn="1">
          <p15:clr>
            <a:srgbClr val="000000"/>
          </p15:clr>
        </p15:guide>
        <p15:guide id="4" orient="horz" pos="1230" userDrawn="1">
          <p15:clr>
            <a:srgbClr val="000000"/>
          </p15:clr>
        </p15:guide>
        <p15:guide id="5" orient="horz" pos="785" userDrawn="1">
          <p15:clr>
            <a:srgbClr val="000000"/>
          </p15:clr>
        </p15:guide>
        <p15:guide id="6" pos="9735" userDrawn="1">
          <p15:clr>
            <a:srgbClr val="000000"/>
          </p15:clr>
        </p15:guide>
        <p15:guide id="7" orient="horz" pos="1178" userDrawn="1">
          <p15:clr>
            <a:srgbClr val="000000"/>
          </p15:clr>
        </p15:guide>
        <p15:guide id="8" pos="5381" userDrawn="1">
          <p15:clr>
            <a:srgbClr val="000000"/>
          </p15:clr>
        </p15:guide>
        <p15:guide id="10" orient="horz" pos="3425" userDrawn="1">
          <p15:clr>
            <a:srgbClr val="00000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50"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90"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1238512712"/>
      </p:ext>
    </p:extLst>
  </p:cSld>
  <p:clrMapOvr>
    <a:masterClrMapping/>
  </p:clrMapOvr>
  <p:extLst mod="1">
    <p:ext uri="{DCECCB84-F9BA-43D5-87BE-67443E8EF086}">
      <p15:sldGuideLst xmlns:p15="http://schemas.microsoft.com/office/powerpoint/2012/main">
        <p15:guide id="1" orient="horz" pos="3929"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8" pos="6721" userDrawn="1">
          <p15:clr>
            <a:srgbClr val="000000"/>
          </p15:clr>
        </p15:guide>
        <p15:guide id="11" pos="7056" userDrawn="1">
          <p15:clr>
            <a:srgbClr val="000000"/>
          </p15:clr>
        </p15:guide>
        <p15:guide id="12" orient="horz" pos="3634" userDrawn="1">
          <p15:clr>
            <a:srgbClr val="00000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1"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050"/>
            </a:lvl1pPr>
            <a:lvl2pPr marL="0" indent="0">
              <a:lnSpc>
                <a:spcPct val="100000"/>
              </a:lnSpc>
              <a:spcBef>
                <a:spcPts val="0"/>
              </a:spcBef>
              <a:spcAft>
                <a:spcPts val="0"/>
              </a:spcAft>
              <a:buFont typeface="+mj-lt"/>
              <a:buNone/>
              <a:defRPr sz="1050"/>
            </a:lvl2pPr>
            <a:lvl3pPr marL="0" indent="0">
              <a:lnSpc>
                <a:spcPct val="100000"/>
              </a:lnSpc>
              <a:spcBef>
                <a:spcPts val="0"/>
              </a:spcBef>
              <a:spcAft>
                <a:spcPts val="0"/>
              </a:spcAft>
              <a:buFont typeface="+mj-lt"/>
              <a:buNone/>
              <a:defRPr sz="1050"/>
            </a:lvl3pPr>
            <a:lvl4pPr marL="0" indent="0">
              <a:lnSpc>
                <a:spcPct val="100000"/>
              </a:lnSpc>
              <a:spcBef>
                <a:spcPts val="0"/>
              </a:spcBef>
              <a:spcAft>
                <a:spcPts val="0"/>
              </a:spcAft>
              <a:buFont typeface="+mj-lt"/>
              <a:buNone/>
              <a:defRPr sz="1050"/>
            </a:lvl4pPr>
            <a:lvl5pPr marL="0" indent="0">
              <a:lnSpc>
                <a:spcPct val="100000"/>
              </a:lnSpc>
              <a:spcBef>
                <a:spcPts val="0"/>
              </a:spcBef>
              <a:spcAft>
                <a:spcPts val="0"/>
              </a:spcAft>
              <a:buFont typeface="+mj-lt"/>
              <a:buNone/>
              <a:defRPr sz="1050"/>
            </a:lvl5pPr>
            <a:lvl6pPr marL="0" indent="0">
              <a:lnSpc>
                <a:spcPct val="100000"/>
              </a:lnSpc>
              <a:spcBef>
                <a:spcPts val="0"/>
              </a:spcBef>
              <a:spcAft>
                <a:spcPts val="0"/>
              </a:spcAft>
              <a:buFont typeface="+mj-lt"/>
              <a:buNone/>
              <a:defRPr sz="1050"/>
            </a:lvl6pPr>
            <a:lvl7pPr marL="0" indent="0">
              <a:lnSpc>
                <a:spcPct val="100000"/>
              </a:lnSpc>
              <a:spcBef>
                <a:spcPts val="0"/>
              </a:spcBef>
              <a:spcAft>
                <a:spcPts val="0"/>
              </a:spcAft>
              <a:buFont typeface="+mj-lt"/>
              <a:buNone/>
              <a:defRPr sz="1050"/>
            </a:lvl7pPr>
            <a:lvl8pPr marL="0" indent="0">
              <a:lnSpc>
                <a:spcPct val="100000"/>
              </a:lnSpc>
              <a:spcBef>
                <a:spcPts val="0"/>
              </a:spcBef>
              <a:spcAft>
                <a:spcPts val="0"/>
              </a:spcAft>
              <a:buFont typeface="+mj-lt"/>
              <a:buNone/>
              <a:defRPr sz="1050"/>
            </a:lvl8pPr>
            <a:lvl9pPr marL="0" indent="0">
              <a:lnSpc>
                <a:spcPct val="100000"/>
              </a:lnSpc>
              <a:spcBef>
                <a:spcPts val="0"/>
              </a:spcBef>
              <a:spcAft>
                <a:spcPts val="0"/>
              </a:spcAft>
              <a:buFont typeface="+mj-lt"/>
              <a:buNone/>
              <a:defRPr sz="105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1"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32574024"/>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6" pos="7711" userDrawn="1">
          <p15:clr>
            <a:srgbClr val="000000"/>
          </p15:clr>
        </p15:guide>
        <p15:guide id="8" pos="8043" userDrawn="1">
          <p15:clr>
            <a:srgbClr val="00000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1-3 mal klicken für: </a:t>
              </a:r>
              <a:br>
                <a:rPr lang="de-DE" sz="750" b="0" baseline="0" dirty="0">
                  <a:solidFill>
                    <a:schemeClr val="tx1"/>
                  </a:solidFill>
                  <a:latin typeface="+mn-lt"/>
                </a:rPr>
              </a:br>
              <a:r>
                <a:rPr lang="de-DE" sz="750" b="0" baseline="0" dirty="0">
                  <a:solidFill>
                    <a:schemeClr val="tx1"/>
                  </a:solidFill>
                  <a:latin typeface="+mn-lt"/>
                </a:rPr>
                <a:t>Bulletpoints der Ebenen 1-3</a:t>
              </a:r>
            </a:p>
            <a:p>
              <a:pPr marL="0" marR="0" lvl="0" indent="0" algn="r" defTabSz="905882" rtl="0" eaLnBrk="1" fontAlgn="auto" latinLnBrk="0" hangingPunct="1">
                <a:lnSpc>
                  <a:spcPct val="100000"/>
                </a:lnSpc>
                <a:spcBef>
                  <a:spcPts val="0"/>
                </a:spcBef>
                <a:spcAft>
                  <a:spcPts val="0"/>
                </a:spcAft>
                <a:buClrTx/>
                <a:buSzTx/>
                <a:buFontTx/>
                <a:buNone/>
                <a:tabLst/>
                <a:defRPr/>
              </a:pPr>
              <a:endParaRPr lang="de-DE" sz="750" b="0" baseline="0" dirty="0">
                <a:solidFill>
                  <a:schemeClr val="tx1"/>
                </a:solidFill>
                <a:latin typeface="+mn-lt"/>
              </a:endParaRP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Ab dem vierten Klick:</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54000" tIns="27000" rIns="54000" bIns="27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Bitte in der Aufzählung </a:t>
            </a:r>
          </a:p>
          <a:p>
            <a:pPr indent="0" algn="l">
              <a:lnSpc>
                <a:spcPct val="100000"/>
              </a:lnSpc>
              <a:spcBef>
                <a:spcPts val="0"/>
              </a:spcBef>
              <a:spcAft>
                <a:spcPts val="0"/>
              </a:spcAft>
            </a:pPr>
            <a:r>
              <a:rPr lang="de-DE" sz="750" b="1" baseline="0" dirty="0">
                <a:solidFill>
                  <a:schemeClr val="tx1"/>
                </a:solidFill>
                <a:latin typeface="+mn-lt"/>
              </a:rPr>
              <a:t>nur die Hauptkapitel </a:t>
            </a:r>
            <a:r>
              <a:rPr lang="de-DE" sz="75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7"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350"/>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4"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9" y="2030414"/>
            <a:ext cx="2185987" cy="3990975"/>
          </a:xfrm>
          <a:prstGeom prst="rect">
            <a:avLst/>
          </a:prstGeom>
        </p:spPr>
        <p:txBody>
          <a:bodyPr vert="horz" numCol="1"/>
          <a:lstStyle>
            <a:lvl1pPr marL="148500" indent="-148500" algn="l">
              <a:lnSpc>
                <a:spcPct val="100000"/>
              </a:lnSpc>
              <a:spcBef>
                <a:spcPts val="0"/>
              </a:spcBef>
              <a:spcAft>
                <a:spcPts val="600"/>
              </a:spcAft>
              <a:buFont typeface="+mj-lt"/>
              <a:buAutoNum type="arabicPeriod"/>
              <a:defRPr sz="1050" b="0">
                <a:solidFill>
                  <a:schemeClr val="bg1"/>
                </a:solidFill>
              </a:defRPr>
            </a:lvl1pPr>
            <a:lvl2pPr marL="148500" indent="-148500" algn="l">
              <a:lnSpc>
                <a:spcPct val="100000"/>
              </a:lnSpc>
              <a:spcBef>
                <a:spcPts val="0"/>
              </a:spcBef>
              <a:spcAft>
                <a:spcPts val="600"/>
              </a:spcAft>
              <a:buFont typeface="+mj-lt"/>
              <a:buAutoNum type="arabicPeriod"/>
              <a:defRPr sz="1050" b="0">
                <a:solidFill>
                  <a:schemeClr val="bg1"/>
                </a:solidFill>
              </a:defRPr>
            </a:lvl2pPr>
            <a:lvl3pPr marL="148500" indent="-148500" algn="l">
              <a:lnSpc>
                <a:spcPct val="100000"/>
              </a:lnSpc>
              <a:spcBef>
                <a:spcPts val="0"/>
              </a:spcBef>
              <a:spcAft>
                <a:spcPts val="600"/>
              </a:spcAft>
              <a:buFont typeface="+mj-lt"/>
              <a:buAutoNum type="arabicPeriod"/>
              <a:defRPr sz="1050" b="0">
                <a:solidFill>
                  <a:schemeClr val="bg1"/>
                </a:solidFill>
              </a:defRPr>
            </a:lvl3pPr>
            <a:lvl4pPr marL="148500" indent="-148500" algn="l">
              <a:lnSpc>
                <a:spcPct val="100000"/>
              </a:lnSpc>
              <a:spcBef>
                <a:spcPts val="0"/>
              </a:spcBef>
              <a:spcAft>
                <a:spcPts val="600"/>
              </a:spcAft>
              <a:buFont typeface="+mj-lt"/>
              <a:buAutoNum type="arabicPeriod"/>
              <a:defRPr sz="1050" b="0">
                <a:solidFill>
                  <a:schemeClr val="bg1"/>
                </a:solidFill>
              </a:defRPr>
            </a:lvl4pPr>
            <a:lvl5pPr marL="148500" indent="-148500" algn="l">
              <a:lnSpc>
                <a:spcPct val="100000"/>
              </a:lnSpc>
              <a:spcBef>
                <a:spcPts val="0"/>
              </a:spcBef>
              <a:spcAft>
                <a:spcPts val="600"/>
              </a:spcAft>
              <a:buFont typeface="+mj-lt"/>
              <a:buAutoNum type="arabicPeriod"/>
              <a:defRPr sz="1050" b="0">
                <a:solidFill>
                  <a:schemeClr val="bg1"/>
                </a:solidFill>
              </a:defRPr>
            </a:lvl5pPr>
            <a:lvl6pPr marL="148500" indent="-148500" algn="l">
              <a:lnSpc>
                <a:spcPct val="100000"/>
              </a:lnSpc>
              <a:spcBef>
                <a:spcPts val="0"/>
              </a:spcBef>
              <a:spcAft>
                <a:spcPts val="600"/>
              </a:spcAft>
              <a:buFont typeface="+mj-lt"/>
              <a:buAutoNum type="arabicPeriod"/>
              <a:defRPr sz="1050" b="0">
                <a:solidFill>
                  <a:schemeClr val="bg1"/>
                </a:solidFill>
              </a:defRPr>
            </a:lvl6pPr>
            <a:lvl7pPr marL="148500" indent="-148500" algn="l">
              <a:lnSpc>
                <a:spcPct val="100000"/>
              </a:lnSpc>
              <a:spcBef>
                <a:spcPts val="0"/>
              </a:spcBef>
              <a:spcAft>
                <a:spcPts val="600"/>
              </a:spcAft>
              <a:buFont typeface="+mj-lt"/>
              <a:buAutoNum type="arabicPeriod"/>
              <a:defRPr sz="1050" b="0">
                <a:solidFill>
                  <a:schemeClr val="bg1"/>
                </a:solidFill>
              </a:defRPr>
            </a:lvl7pPr>
            <a:lvl8pPr marL="148500" indent="-148500" algn="l">
              <a:lnSpc>
                <a:spcPct val="100000"/>
              </a:lnSpc>
              <a:spcBef>
                <a:spcPts val="0"/>
              </a:spcBef>
              <a:spcAft>
                <a:spcPts val="600"/>
              </a:spcAft>
              <a:buFont typeface="+mj-lt"/>
              <a:buAutoNum type="arabicPeriod"/>
              <a:defRPr sz="1050" b="0">
                <a:solidFill>
                  <a:schemeClr val="bg1"/>
                </a:solidFill>
              </a:defRPr>
            </a:lvl8pPr>
            <a:lvl9pPr marL="148500" indent="-148500" algn="l">
              <a:lnSpc>
                <a:spcPct val="100000"/>
              </a:lnSpc>
              <a:spcBef>
                <a:spcPts val="0"/>
              </a:spcBef>
              <a:spcAft>
                <a:spcPts val="600"/>
              </a:spcAft>
              <a:buFont typeface="+mj-lt"/>
              <a:buAutoNum type="arabicPeriod"/>
              <a:defRPr sz="105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6"/>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4068811650"/>
      </p:ext>
    </p:extLst>
  </p:cSld>
  <p:clrMapOvr>
    <a:masterClrMapping/>
  </p:clrMapOvr>
  <p:extLst mod="1">
    <p:ext uri="{DCECCB84-F9BA-43D5-87BE-67443E8EF086}">
      <p15:sldGuideLst xmlns:p15="http://schemas.microsoft.com/office/powerpoint/2012/main">
        <p15:guide id="1" orient="horz" pos="3793"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guide id="6" pos="8043" userDrawn="1">
          <p15:clr>
            <a:srgbClr val="000000"/>
          </p15:clr>
        </p15:guide>
        <p15:guide id="11" pos="7448" userDrawn="1">
          <p15:clr>
            <a:srgbClr val="000000"/>
          </p15:clr>
        </p15:guide>
        <p15:guide id="12" orient="horz" pos="1279" userDrawn="1">
          <p15:clr>
            <a:srgbClr val="00000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Bitte in der Aufzählung </a:t>
              </a:r>
            </a:p>
            <a:p>
              <a:pPr indent="0" algn="l">
                <a:lnSpc>
                  <a:spcPct val="100000"/>
                </a:lnSpc>
                <a:spcBef>
                  <a:spcPts val="0"/>
                </a:spcBef>
                <a:spcAft>
                  <a:spcPts val="0"/>
                </a:spcAft>
              </a:pPr>
              <a:r>
                <a:rPr lang="de-DE" sz="750" b="1" baseline="0" dirty="0">
                  <a:solidFill>
                    <a:schemeClr val="tx1"/>
                  </a:solidFill>
                  <a:latin typeface="+mn-lt"/>
                </a:rPr>
                <a:t>nur die Hauptkapitel </a:t>
              </a:r>
              <a:r>
                <a:rPr lang="de-DE" sz="75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7"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350"/>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4"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9" y="2030412"/>
            <a:ext cx="2185987" cy="3990976"/>
          </a:xfrm>
          <a:prstGeom prst="rect">
            <a:avLst/>
          </a:prstGeom>
        </p:spPr>
        <p:txBody>
          <a:bodyPr vert="horz" numCol="1"/>
          <a:lstStyle>
            <a:lvl1pPr marL="148500" indent="-148500" algn="l">
              <a:lnSpc>
                <a:spcPct val="100000"/>
              </a:lnSpc>
              <a:spcBef>
                <a:spcPts val="0"/>
              </a:spcBef>
              <a:spcAft>
                <a:spcPts val="600"/>
              </a:spcAft>
              <a:buFont typeface="+mj-lt"/>
              <a:buAutoNum type="arabicPeriod"/>
              <a:defRPr sz="1050" b="0">
                <a:solidFill>
                  <a:schemeClr val="bg1"/>
                </a:solidFill>
              </a:defRPr>
            </a:lvl1pPr>
            <a:lvl2pPr marL="148500" indent="-148500" algn="l">
              <a:lnSpc>
                <a:spcPct val="100000"/>
              </a:lnSpc>
              <a:spcBef>
                <a:spcPts val="0"/>
              </a:spcBef>
              <a:spcAft>
                <a:spcPts val="600"/>
              </a:spcAft>
              <a:buFont typeface="+mj-lt"/>
              <a:buAutoNum type="arabicPeriod"/>
              <a:defRPr sz="1050" b="0">
                <a:solidFill>
                  <a:schemeClr val="bg1"/>
                </a:solidFill>
              </a:defRPr>
            </a:lvl2pPr>
            <a:lvl3pPr marL="148500" indent="-148500" algn="l">
              <a:lnSpc>
                <a:spcPct val="100000"/>
              </a:lnSpc>
              <a:spcBef>
                <a:spcPts val="0"/>
              </a:spcBef>
              <a:spcAft>
                <a:spcPts val="600"/>
              </a:spcAft>
              <a:buFont typeface="+mj-lt"/>
              <a:buAutoNum type="arabicPeriod"/>
              <a:defRPr sz="1050" b="0">
                <a:solidFill>
                  <a:schemeClr val="bg1"/>
                </a:solidFill>
              </a:defRPr>
            </a:lvl3pPr>
            <a:lvl4pPr marL="148500" indent="-148500" algn="l">
              <a:lnSpc>
                <a:spcPct val="100000"/>
              </a:lnSpc>
              <a:spcBef>
                <a:spcPts val="0"/>
              </a:spcBef>
              <a:spcAft>
                <a:spcPts val="600"/>
              </a:spcAft>
              <a:buFont typeface="+mj-lt"/>
              <a:buAutoNum type="arabicPeriod"/>
              <a:defRPr sz="1050" b="0">
                <a:solidFill>
                  <a:schemeClr val="bg1"/>
                </a:solidFill>
              </a:defRPr>
            </a:lvl4pPr>
            <a:lvl5pPr marL="148500" indent="-148500" algn="l">
              <a:lnSpc>
                <a:spcPct val="100000"/>
              </a:lnSpc>
              <a:spcBef>
                <a:spcPts val="0"/>
              </a:spcBef>
              <a:spcAft>
                <a:spcPts val="600"/>
              </a:spcAft>
              <a:buFont typeface="+mj-lt"/>
              <a:buAutoNum type="arabicPeriod"/>
              <a:defRPr sz="1050" b="0">
                <a:solidFill>
                  <a:schemeClr val="bg1"/>
                </a:solidFill>
              </a:defRPr>
            </a:lvl5pPr>
            <a:lvl6pPr marL="148500" indent="-148500" algn="l">
              <a:lnSpc>
                <a:spcPct val="100000"/>
              </a:lnSpc>
              <a:spcBef>
                <a:spcPts val="0"/>
              </a:spcBef>
              <a:spcAft>
                <a:spcPts val="600"/>
              </a:spcAft>
              <a:buFont typeface="+mj-lt"/>
              <a:buAutoNum type="arabicPeriod"/>
              <a:defRPr sz="1050" b="0">
                <a:solidFill>
                  <a:schemeClr val="bg1"/>
                </a:solidFill>
              </a:defRPr>
            </a:lvl6pPr>
            <a:lvl7pPr marL="148500" indent="-148500" algn="l">
              <a:lnSpc>
                <a:spcPct val="100000"/>
              </a:lnSpc>
              <a:spcBef>
                <a:spcPts val="0"/>
              </a:spcBef>
              <a:spcAft>
                <a:spcPts val="600"/>
              </a:spcAft>
              <a:buFont typeface="+mj-lt"/>
              <a:buAutoNum type="arabicPeriod"/>
              <a:defRPr sz="1050" b="0">
                <a:solidFill>
                  <a:schemeClr val="bg1"/>
                </a:solidFill>
              </a:defRPr>
            </a:lvl7pPr>
            <a:lvl8pPr marL="148500" indent="-148500" algn="l">
              <a:lnSpc>
                <a:spcPct val="100000"/>
              </a:lnSpc>
              <a:spcBef>
                <a:spcPts val="0"/>
              </a:spcBef>
              <a:spcAft>
                <a:spcPts val="600"/>
              </a:spcAft>
              <a:buFont typeface="+mj-lt"/>
              <a:buAutoNum type="arabicPeriod"/>
              <a:defRPr sz="1050" b="0">
                <a:solidFill>
                  <a:schemeClr val="bg1"/>
                </a:solidFill>
              </a:defRPr>
            </a:lvl8pPr>
            <a:lvl9pPr marL="148500" indent="-148500" algn="l">
              <a:lnSpc>
                <a:spcPct val="100000"/>
              </a:lnSpc>
              <a:spcBef>
                <a:spcPts val="0"/>
              </a:spcBef>
              <a:spcAft>
                <a:spcPts val="600"/>
              </a:spcAft>
              <a:buFont typeface="+mj-lt"/>
              <a:buAutoNum type="arabicPeriod"/>
              <a:defRPr sz="105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3"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5"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5" y="5768977"/>
            <a:ext cx="2894013" cy="252413"/>
          </a:xfrm>
          <a:prstGeom prst="rect">
            <a:avLst/>
          </a:prstGeom>
        </p:spPr>
        <p:txBody>
          <a:bodyPr vert="horz" numCol="1"/>
          <a:lstStyle>
            <a:lvl1pPr marL="0" indent="0">
              <a:lnSpc>
                <a:spcPct val="100000"/>
              </a:lnSpc>
              <a:spcBef>
                <a:spcPts val="0"/>
              </a:spcBef>
              <a:spcAft>
                <a:spcPts val="0"/>
              </a:spcAft>
              <a:buFont typeface="+mj-lt"/>
              <a:buNone/>
              <a:defRPr sz="1050">
                <a:latin typeface="+mj-lt"/>
              </a:defRPr>
            </a:lvl1pPr>
            <a:lvl2pPr marL="0" indent="0">
              <a:lnSpc>
                <a:spcPct val="100000"/>
              </a:lnSpc>
              <a:spcBef>
                <a:spcPts val="0"/>
              </a:spcBef>
              <a:spcAft>
                <a:spcPts val="0"/>
              </a:spcAft>
              <a:buFont typeface="+mj-lt"/>
              <a:buNone/>
              <a:defRPr sz="1050">
                <a:latin typeface="+mj-lt"/>
              </a:defRPr>
            </a:lvl2pPr>
            <a:lvl3pPr marL="0" indent="0">
              <a:lnSpc>
                <a:spcPct val="100000"/>
              </a:lnSpc>
              <a:spcBef>
                <a:spcPts val="0"/>
              </a:spcBef>
              <a:spcAft>
                <a:spcPts val="0"/>
              </a:spcAft>
              <a:buFont typeface="+mj-lt"/>
              <a:buNone/>
              <a:defRPr sz="1050">
                <a:latin typeface="+mj-lt"/>
              </a:defRPr>
            </a:lvl3pPr>
            <a:lvl4pPr marL="0" indent="0">
              <a:lnSpc>
                <a:spcPct val="100000"/>
              </a:lnSpc>
              <a:spcBef>
                <a:spcPts val="0"/>
              </a:spcBef>
              <a:spcAft>
                <a:spcPts val="0"/>
              </a:spcAft>
              <a:buFont typeface="+mj-lt"/>
              <a:buNone/>
              <a:defRPr sz="1050">
                <a:latin typeface="+mj-lt"/>
              </a:defRPr>
            </a:lvl4pPr>
            <a:lvl5pPr marL="0" indent="0">
              <a:lnSpc>
                <a:spcPct val="100000"/>
              </a:lnSpc>
              <a:spcBef>
                <a:spcPts val="0"/>
              </a:spcBef>
              <a:spcAft>
                <a:spcPts val="0"/>
              </a:spcAft>
              <a:buFont typeface="+mj-lt"/>
              <a:buNone/>
              <a:defRPr sz="1050">
                <a:latin typeface="+mj-lt"/>
              </a:defRPr>
            </a:lvl5pPr>
            <a:lvl6pPr marL="0" indent="0">
              <a:lnSpc>
                <a:spcPct val="100000"/>
              </a:lnSpc>
              <a:spcBef>
                <a:spcPts val="0"/>
              </a:spcBef>
              <a:spcAft>
                <a:spcPts val="0"/>
              </a:spcAft>
              <a:buFont typeface="+mj-lt"/>
              <a:buNone/>
              <a:defRPr sz="1050">
                <a:latin typeface="+mj-lt"/>
              </a:defRPr>
            </a:lvl6pPr>
            <a:lvl7pPr marL="0" indent="0">
              <a:lnSpc>
                <a:spcPct val="100000"/>
              </a:lnSpc>
              <a:spcBef>
                <a:spcPts val="0"/>
              </a:spcBef>
              <a:spcAft>
                <a:spcPts val="0"/>
              </a:spcAft>
              <a:buFont typeface="+mj-lt"/>
              <a:buNone/>
              <a:defRPr sz="1050">
                <a:latin typeface="+mj-lt"/>
              </a:defRPr>
            </a:lvl7pPr>
            <a:lvl8pPr marL="0" indent="0">
              <a:lnSpc>
                <a:spcPct val="100000"/>
              </a:lnSpc>
              <a:spcBef>
                <a:spcPts val="0"/>
              </a:spcBef>
              <a:spcAft>
                <a:spcPts val="0"/>
              </a:spcAft>
              <a:buFont typeface="+mj-lt"/>
              <a:buNone/>
              <a:defRPr sz="1050">
                <a:latin typeface="+mj-lt"/>
              </a:defRPr>
            </a:lvl8pPr>
            <a:lvl9pPr marL="0" indent="0">
              <a:lnSpc>
                <a:spcPct val="100000"/>
              </a:lnSpc>
              <a:spcBef>
                <a:spcPts val="0"/>
              </a:spcBef>
              <a:spcAft>
                <a:spcPts val="0"/>
              </a:spcAft>
              <a:buFont typeface="+mj-lt"/>
              <a:buNone/>
              <a:defRPr sz="105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6"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1367963"/>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6" pos="8043" userDrawn="1">
          <p15:clr>
            <a:srgbClr val="000000"/>
          </p15:clr>
        </p15:guide>
        <p15:guide id="8" pos="3033" userDrawn="1">
          <p15:clr>
            <a:srgbClr val="000000"/>
          </p15:clr>
        </p15:guide>
        <p15:guide id="11" pos="7448" userDrawn="1">
          <p15:clr>
            <a:srgbClr val="000000"/>
          </p15:clr>
        </p15:guide>
        <p15:guide id="12" orient="horz" pos="1279" userDrawn="1">
          <p15:clr>
            <a:srgbClr val="000000"/>
          </p15:clr>
        </p15:guide>
        <p15:guide id="13" pos="2785" userDrawn="1">
          <p15:clr>
            <a:srgbClr val="000000"/>
          </p15:clr>
        </p15:guide>
        <p15:guide id="14" orient="horz" pos="3793" userDrawn="1">
          <p15:clr>
            <a:srgbClr val="00000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9"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1875"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6"/>
            <a:ext cx="10714039" cy="3733801"/>
          </a:xfrm>
          <a:prstGeom prst="rect">
            <a:avLst/>
          </a:prstGeom>
        </p:spPr>
        <p:txBody>
          <a:bodyPr vert="horz" numCol="1"/>
          <a:lstStyle>
            <a:lvl1pPr marL="299160" indent="-299160">
              <a:lnSpc>
                <a:spcPct val="100000"/>
              </a:lnSpc>
              <a:spcAft>
                <a:spcPts val="638"/>
              </a:spcAft>
              <a:buFont typeface="+mj-lt"/>
              <a:buNone/>
              <a:defRPr sz="900" b="0" baseline="0"/>
            </a:lvl1pPr>
            <a:lvl2pPr marL="0" indent="-299160">
              <a:lnSpc>
                <a:spcPct val="100000"/>
              </a:lnSpc>
              <a:spcAft>
                <a:spcPts val="638"/>
              </a:spcAft>
              <a:buFont typeface="+mj-lt"/>
              <a:buNone/>
              <a:defRPr sz="900" b="0" baseline="0"/>
            </a:lvl2pPr>
            <a:lvl3pPr marL="0" indent="-299160">
              <a:lnSpc>
                <a:spcPct val="100000"/>
              </a:lnSpc>
              <a:spcAft>
                <a:spcPts val="638"/>
              </a:spcAft>
              <a:buFont typeface="+mj-lt"/>
              <a:buNone/>
              <a:defRPr sz="900" b="0" baseline="0"/>
            </a:lvl3pPr>
            <a:lvl4pPr marL="0" indent="-299160">
              <a:lnSpc>
                <a:spcPct val="100000"/>
              </a:lnSpc>
              <a:spcAft>
                <a:spcPts val="638"/>
              </a:spcAft>
              <a:buFont typeface="+mj-lt"/>
              <a:buNone/>
              <a:defRPr sz="900" b="0" baseline="0"/>
            </a:lvl4pPr>
            <a:lvl5pPr marL="0" indent="-299160">
              <a:lnSpc>
                <a:spcPct val="100000"/>
              </a:lnSpc>
              <a:spcAft>
                <a:spcPts val="638"/>
              </a:spcAft>
              <a:buFont typeface="+mj-lt"/>
              <a:buNone/>
              <a:defRPr sz="900" b="0" baseline="0"/>
            </a:lvl5pPr>
            <a:lvl6pPr marL="0" indent="-299160">
              <a:lnSpc>
                <a:spcPct val="100000"/>
              </a:lnSpc>
              <a:spcAft>
                <a:spcPts val="638"/>
              </a:spcAft>
              <a:buFont typeface="+mj-lt"/>
              <a:buNone/>
              <a:defRPr sz="900" b="0" baseline="0"/>
            </a:lvl6pPr>
            <a:lvl7pPr marL="0" indent="-299160">
              <a:lnSpc>
                <a:spcPct val="100000"/>
              </a:lnSpc>
              <a:spcAft>
                <a:spcPts val="638"/>
              </a:spcAft>
              <a:buFont typeface="+mj-lt"/>
              <a:buNone/>
              <a:defRPr sz="900" b="0" baseline="0"/>
            </a:lvl7pPr>
            <a:lvl8pPr marL="0" indent="-299160">
              <a:lnSpc>
                <a:spcPct val="100000"/>
              </a:lnSpc>
              <a:spcAft>
                <a:spcPts val="638"/>
              </a:spcAft>
              <a:buFont typeface="+mj-lt"/>
              <a:buNone/>
              <a:defRPr sz="900" b="0" baseline="0"/>
            </a:lvl8pPr>
            <a:lvl9pPr marL="0" indent="-299160">
              <a:lnSpc>
                <a:spcPct val="100000"/>
              </a:lnSpc>
              <a:spcAft>
                <a:spcPts val="638"/>
              </a:spcAft>
              <a:buFont typeface="+mj-lt"/>
              <a:buNone/>
              <a:defRPr sz="9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spTree>
    <p:extLst>
      <p:ext uri="{BB962C8B-B14F-4D97-AF65-F5344CB8AC3E}">
        <p14:creationId xmlns:p14="http://schemas.microsoft.com/office/powerpoint/2010/main" val="1959878639"/>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353" userDrawn="1">
          <p15:clr>
            <a:srgbClr val="000000"/>
          </p15:clr>
        </p15:guide>
        <p15:guide id="3" pos="355" userDrawn="1">
          <p15:clr>
            <a:srgbClr val="000000"/>
          </p15:clr>
        </p15:guide>
        <p15:guide id="4" orient="horz" pos="1282" userDrawn="1">
          <p15:clr>
            <a:srgbClr val="000000"/>
          </p15:clr>
        </p15:guide>
        <p15:guide id="5" orient="horz" pos="785" userDrawn="1">
          <p15:clr>
            <a:srgbClr val="00000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75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7"/>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70"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lang="de-DE" sz="1200" dirty="0"/>
            </a:lvl1pPr>
            <a:lvl2pPr marL="0" indent="0" algn="l">
              <a:lnSpc>
                <a:spcPts val="1440"/>
              </a:lnSpc>
              <a:spcBef>
                <a:spcPts val="0"/>
              </a:spcBef>
              <a:spcAft>
                <a:spcPts val="0"/>
              </a:spcAft>
              <a:buFont typeface="Arial" panose="020B0604020202020204" pitchFamily="34" charset="0"/>
              <a:buNone/>
              <a:defRPr lang="de-DE" sz="1200" dirty="0"/>
            </a:lvl2pPr>
            <a:lvl3pPr marL="0" indent="0" algn="l">
              <a:lnSpc>
                <a:spcPts val="1440"/>
              </a:lnSpc>
              <a:spcBef>
                <a:spcPts val="0"/>
              </a:spcBef>
              <a:spcAft>
                <a:spcPts val="0"/>
              </a:spcAft>
              <a:buFont typeface="Arial" panose="020B0604020202020204" pitchFamily="34" charset="0"/>
              <a:buNone/>
              <a:defRPr lang="de-DE" sz="1200" dirty="0"/>
            </a:lvl3pPr>
            <a:lvl4pPr marL="0" indent="0" algn="l">
              <a:lnSpc>
                <a:spcPts val="1440"/>
              </a:lnSpc>
              <a:spcBef>
                <a:spcPts val="0"/>
              </a:spcBef>
              <a:spcAft>
                <a:spcPts val="0"/>
              </a:spcAft>
              <a:buFont typeface="Arial" panose="020B0604020202020204" pitchFamily="34" charset="0"/>
              <a:buNone/>
              <a:defRPr lang="de-DE" sz="1200" dirty="0"/>
            </a:lvl4pPr>
            <a:lvl5pPr marL="0" indent="0" algn="l">
              <a:lnSpc>
                <a:spcPts val="1440"/>
              </a:lnSpc>
              <a:spcBef>
                <a:spcPts val="0"/>
              </a:spcBef>
              <a:spcAft>
                <a:spcPts val="0"/>
              </a:spcAft>
              <a:buFont typeface="Arial" panose="020B0604020202020204" pitchFamily="34" charset="0"/>
              <a:buNone/>
              <a:defRPr lang="de-DE" sz="1200" dirty="0"/>
            </a:lvl5pPr>
            <a:lvl6pPr marL="0" indent="0" algn="l">
              <a:lnSpc>
                <a:spcPts val="1440"/>
              </a:lnSpc>
              <a:spcBef>
                <a:spcPts val="0"/>
              </a:spcBef>
              <a:spcAft>
                <a:spcPts val="0"/>
              </a:spcAft>
              <a:buFont typeface="Arial" panose="020B0604020202020204" pitchFamily="34" charset="0"/>
              <a:buNone/>
              <a:defRPr lang="de-DE" sz="1200" dirty="0"/>
            </a:lvl6pPr>
            <a:lvl7pPr marL="0" indent="0" algn="l">
              <a:lnSpc>
                <a:spcPts val="1440"/>
              </a:lnSpc>
              <a:spcBef>
                <a:spcPts val="0"/>
              </a:spcBef>
              <a:spcAft>
                <a:spcPts val="0"/>
              </a:spcAft>
              <a:buFont typeface="Arial" panose="020B0604020202020204" pitchFamily="34" charset="0"/>
              <a:buNone/>
              <a:defRPr lang="de-DE" sz="1200" dirty="0"/>
            </a:lvl7pPr>
            <a:lvl8pPr marL="0" indent="0" algn="l">
              <a:lnSpc>
                <a:spcPts val="1440"/>
              </a:lnSpc>
              <a:spcBef>
                <a:spcPts val="0"/>
              </a:spcBef>
              <a:spcAft>
                <a:spcPts val="0"/>
              </a:spcAft>
              <a:buFont typeface="Arial" panose="020B0604020202020204" pitchFamily="34" charset="0"/>
              <a:buNone/>
              <a:defRPr lang="de-DE" sz="1200" dirty="0"/>
            </a:lvl8pPr>
            <a:lvl9pPr marL="0" indent="0" algn="l">
              <a:lnSpc>
                <a:spcPts val="1440"/>
              </a:lnSpc>
              <a:spcBef>
                <a:spcPts val="0"/>
              </a:spcBef>
              <a:spcAft>
                <a:spcPts val="0"/>
              </a:spcAft>
              <a:buFont typeface="Arial" panose="020B0604020202020204" pitchFamily="34" charset="0"/>
              <a:buNone/>
              <a:defRPr lang="de-DE" sz="12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6"/>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lang="de-DE" sz="1200" dirty="0"/>
            </a:lvl1pPr>
            <a:lvl2pPr marL="0" indent="0" algn="l">
              <a:lnSpc>
                <a:spcPts val="1440"/>
              </a:lnSpc>
              <a:spcBef>
                <a:spcPts val="0"/>
              </a:spcBef>
              <a:spcAft>
                <a:spcPts val="0"/>
              </a:spcAft>
              <a:buFont typeface="Arial" panose="020B0604020202020204" pitchFamily="34" charset="0"/>
              <a:buNone/>
              <a:defRPr lang="de-DE" sz="1200" dirty="0"/>
            </a:lvl2pPr>
            <a:lvl3pPr marL="0" indent="0" algn="l">
              <a:lnSpc>
                <a:spcPts val="1440"/>
              </a:lnSpc>
              <a:spcBef>
                <a:spcPts val="0"/>
              </a:spcBef>
              <a:spcAft>
                <a:spcPts val="0"/>
              </a:spcAft>
              <a:buFont typeface="Arial" panose="020B0604020202020204" pitchFamily="34" charset="0"/>
              <a:buNone/>
              <a:defRPr lang="de-DE" sz="1200" dirty="0"/>
            </a:lvl3pPr>
            <a:lvl4pPr marL="0" indent="0" algn="l">
              <a:lnSpc>
                <a:spcPts val="1440"/>
              </a:lnSpc>
              <a:spcBef>
                <a:spcPts val="0"/>
              </a:spcBef>
              <a:spcAft>
                <a:spcPts val="0"/>
              </a:spcAft>
              <a:buFont typeface="Arial" panose="020B0604020202020204" pitchFamily="34" charset="0"/>
              <a:buNone/>
              <a:defRPr lang="de-DE" sz="1200" dirty="0"/>
            </a:lvl4pPr>
            <a:lvl5pPr marL="0" indent="0" algn="l">
              <a:lnSpc>
                <a:spcPts val="1440"/>
              </a:lnSpc>
              <a:spcBef>
                <a:spcPts val="0"/>
              </a:spcBef>
              <a:spcAft>
                <a:spcPts val="0"/>
              </a:spcAft>
              <a:buFont typeface="Arial" panose="020B0604020202020204" pitchFamily="34" charset="0"/>
              <a:buNone/>
              <a:defRPr lang="de-DE" sz="1200" dirty="0"/>
            </a:lvl5pPr>
            <a:lvl6pPr marL="0" indent="0" algn="l">
              <a:lnSpc>
                <a:spcPts val="1440"/>
              </a:lnSpc>
              <a:spcBef>
                <a:spcPts val="0"/>
              </a:spcBef>
              <a:spcAft>
                <a:spcPts val="0"/>
              </a:spcAft>
              <a:buFont typeface="Arial" panose="020B0604020202020204" pitchFamily="34" charset="0"/>
              <a:buNone/>
              <a:defRPr lang="de-DE" sz="1200" dirty="0"/>
            </a:lvl6pPr>
            <a:lvl7pPr marL="0" indent="0" algn="l">
              <a:lnSpc>
                <a:spcPts val="1440"/>
              </a:lnSpc>
              <a:spcBef>
                <a:spcPts val="0"/>
              </a:spcBef>
              <a:spcAft>
                <a:spcPts val="0"/>
              </a:spcAft>
              <a:buFont typeface="Arial" panose="020B0604020202020204" pitchFamily="34" charset="0"/>
              <a:buNone/>
              <a:defRPr lang="de-DE" sz="1200" dirty="0"/>
            </a:lvl7pPr>
            <a:lvl8pPr marL="0" indent="0" algn="l">
              <a:lnSpc>
                <a:spcPts val="1440"/>
              </a:lnSpc>
              <a:spcBef>
                <a:spcPts val="0"/>
              </a:spcBef>
              <a:spcAft>
                <a:spcPts val="0"/>
              </a:spcAft>
              <a:buFont typeface="Arial" panose="020B0604020202020204" pitchFamily="34" charset="0"/>
              <a:buNone/>
              <a:defRPr lang="de-DE" sz="1200" dirty="0"/>
            </a:lvl8pPr>
            <a:lvl9pPr marL="0" indent="0" algn="l">
              <a:lnSpc>
                <a:spcPts val="1440"/>
              </a:lnSpc>
              <a:spcBef>
                <a:spcPts val="0"/>
              </a:spcBef>
              <a:spcAft>
                <a:spcPts val="0"/>
              </a:spcAft>
              <a:buFont typeface="Arial" panose="020B0604020202020204" pitchFamily="34" charset="0"/>
              <a:buNone/>
              <a:defRPr lang="de-DE" sz="12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8"/>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2"/>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3"/>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8"/>
            <a:ext cx="6335536" cy="301521"/>
          </a:xfrm>
        </p:spPr>
        <p:txBody>
          <a:bodyPr lIns="0" bIns="0" anchor="t" anchorCtr="0"/>
          <a:lstStyle>
            <a:lvl1pPr>
              <a:lnSpc>
                <a:spcPts val="1688"/>
              </a:lnSpc>
              <a:defRPr sz="15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05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252123985"/>
      </p:ext>
    </p:extLst>
  </p:cSld>
  <p:clrMapOvr>
    <a:masterClrMapping/>
  </p:clrMapOvr>
  <p:extLst mod="1">
    <p:ext uri="{DCECCB84-F9BA-43D5-87BE-67443E8EF086}">
      <p15:sldGuideLst xmlns:p15="http://schemas.microsoft.com/office/powerpoint/2012/main">
        <p15:guide id="6" pos="2869" userDrawn="1">
          <p15:clr>
            <a:srgbClr val="000000"/>
          </p15:clr>
        </p15:guide>
        <p15:guide id="7" pos="2744" userDrawn="1">
          <p15:clr>
            <a:srgbClr val="00000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4"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2625"/>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52676020"/>
      </p:ext>
    </p:extLst>
  </p:cSld>
  <p:clrMapOvr>
    <a:masterClrMapping/>
  </p:clrMapOvr>
  <p:extLst mod="1">
    <p:ext uri="{DCECCB84-F9BA-43D5-87BE-67443E8EF086}">
      <p15:sldGuideLst xmlns:p15="http://schemas.microsoft.com/office/powerpoint/2012/main">
        <p15:guide id="1" orient="horz" pos="2106"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779" userDrawn="1">
          <p15:clr>
            <a:srgbClr val="00000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961031117"/>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4-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601133" y="450000"/>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2268000"/>
            <a:ext cx="600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br>
              <a:rPr lang="de-DE"/>
            </a:br>
            <a:r>
              <a:rPr lang="de-DE"/>
              <a:t>als Zweizeiler</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1" y="5076000"/>
            <a:ext cx="2098041"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Zeilen</a:t>
            </a:r>
            <a:endParaRPr/>
          </a:p>
        </p:txBody>
      </p:sp>
      <p:sp>
        <p:nvSpPr>
          <p:cNvPr id="12" name="Vertikaler Textplatzhalter 2"/>
          <p:cNvSpPr>
            <a:spLocks noGrp="1"/>
          </p:cNvSpPr>
          <p:nvPr>
            <p:ph type="body" orient="vert" idx="13" hasCustomPrompt="1"/>
          </p:nvPr>
        </p:nvSpPr>
        <p:spPr bwMode="auto">
          <a:xfrm>
            <a:off x="1" y="4392494"/>
            <a:ext cx="4577887"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Auf ganzen vier</a:t>
            </a:r>
            <a:endParaRPr/>
          </a:p>
        </p:txBody>
      </p:sp>
      <p:sp>
        <p:nvSpPr>
          <p:cNvPr id="13" name="Vertikaler Textplatzhalter 2"/>
          <p:cNvSpPr>
            <a:spLocks noGrp="1"/>
          </p:cNvSpPr>
          <p:nvPr>
            <p:ph type="body" orient="vert" idx="22" hasCustomPrompt="1"/>
          </p:nvPr>
        </p:nvSpPr>
        <p:spPr bwMode="auto">
          <a:xfrm>
            <a:off x="1" y="3708988"/>
            <a:ext cx="5533276"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Präsentationstitel</a:t>
            </a:r>
            <a:endParaRPr/>
          </a:p>
        </p:txBody>
      </p:sp>
      <p:sp>
        <p:nvSpPr>
          <p:cNvPr id="14" name="Vertikaler Textplatzhalter 2"/>
          <p:cNvSpPr>
            <a:spLocks noGrp="1"/>
          </p:cNvSpPr>
          <p:nvPr>
            <p:ph type="body" orient="vert" idx="23" hasCustomPrompt="1"/>
          </p:nvPr>
        </p:nvSpPr>
        <p:spPr bwMode="auto">
          <a:xfrm>
            <a:off x="0" y="3024000"/>
            <a:ext cx="4210798"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5" name="Regieanweisung"/>
          <p:cNvGrpSpPr/>
          <p:nvPr userDrawn="1"/>
        </p:nvGrpSpPr>
        <p:grpSpPr bwMode="auto">
          <a:xfrm>
            <a:off x="599016" y="0"/>
            <a:ext cx="14328985" cy="7236000"/>
            <a:chOff x="449261" y="0"/>
            <a:chExt cx="10746739" cy="7236000"/>
          </a:xfrm>
        </p:grpSpPr>
        <p:sp>
          <p:nvSpPr>
            <p:cNvPr id="16"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7" name="Regieanweisung"/>
            <p:cNvGrpSpPr/>
            <p:nvPr userDrawn="1"/>
          </p:nvGrpSpPr>
          <p:grpSpPr bwMode="auto">
            <a:xfrm>
              <a:off x="9252000" y="2579687"/>
              <a:ext cx="1800001" cy="1548574"/>
              <a:chOff x="7667999" y="8675426"/>
              <a:chExt cx="1800001" cy="1548574"/>
            </a:xfrm>
          </p:grpSpPr>
          <p:sp>
            <p:nvSpPr>
              <p:cNvPr id="18"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9"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20"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21"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2"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3"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4" name="Grafik 23"/>
          <p:cNvPicPr>
            <a:picLocks noChangeAspect="1"/>
          </p:cNvPicPr>
          <p:nvPr userDrawn="1"/>
        </p:nvPicPr>
        <p:blipFill>
          <a:blip r:embed="rId4"/>
          <a:stretch/>
        </p:blipFill>
        <p:spPr bwMode="auto">
          <a:xfrm>
            <a:off x="7774462" y="5817813"/>
            <a:ext cx="952193" cy="714145"/>
          </a:xfrm>
          <a:prstGeom prst="rect">
            <a:avLst/>
          </a:prstGeom>
        </p:spPr>
      </p:pic>
      <p:pic>
        <p:nvPicPr>
          <p:cNvPr id="25" name="Grafik 24"/>
          <p:cNvPicPr>
            <a:picLocks noChangeAspect="1"/>
          </p:cNvPicPr>
          <p:nvPr userDrawn="1"/>
        </p:nvPicPr>
        <p:blipFill>
          <a:blip r:embed="rId5"/>
          <a:stretch/>
        </p:blipFill>
        <p:spPr bwMode="auto">
          <a:xfrm>
            <a:off x="9179984" y="5817812"/>
            <a:ext cx="2846464" cy="711616"/>
          </a:xfrm>
          <a:prstGeom prst="rect">
            <a:avLst/>
          </a:prstGeom>
        </p:spPr>
      </p:pic>
    </p:spTree>
  </p:cSld>
  <p:clrMapOvr>
    <a:masterClrMapping/>
  </p:clrMapOvr>
  <p:hf/>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12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2520336414"/>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3500"/>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12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2101321711"/>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0"/>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6"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499"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073554749"/>
      </p:ext>
    </p:extLst>
  </p:cSld>
  <p:clrMapOvr>
    <a:masterClrMapping/>
  </p:clrMapOvr>
  <p:extLst mod="1">
    <p:ext uri="{DCECCB84-F9BA-43D5-87BE-67443E8EF086}">
      <p15:sldGuideLst xmlns:p15="http://schemas.microsoft.com/office/powerpoint/2012/main">
        <p15:guide id="1" orient="horz" pos="2107">
          <p15:clr>
            <a:srgbClr val="000000"/>
          </p15:clr>
        </p15:guide>
        <p15:guide id="2" pos="529">
          <p15:clr>
            <a:srgbClr val="000000"/>
          </p15:clr>
        </p15:guide>
        <p15:guide id="3" pos="3681">
          <p15:clr>
            <a:srgbClr val="000000"/>
          </p15:clr>
        </p15:guide>
        <p15:guide id="4" orient="horz" pos="2396">
          <p15:clr>
            <a:srgbClr val="000000"/>
          </p15:clr>
        </p15:guide>
        <p15:guide id="5" orient="horz" pos="3583">
          <p15:clr>
            <a:srgbClr val="00000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0"/>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6"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59" y="879772"/>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5" y="5380037"/>
            <a:ext cx="6589713"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63569804"/>
      </p:ext>
    </p:extLst>
  </p:cSld>
  <p:clrMapOvr>
    <a:masterClrMapping/>
  </p:clrMapOvr>
  <p:extLst mod="1">
    <p:ext uri="{DCECCB84-F9BA-43D5-87BE-67443E8EF086}">
      <p15:sldGuideLst xmlns:p15="http://schemas.microsoft.com/office/powerpoint/2012/main">
        <p15:guide id="1" orient="horz" pos="2312">
          <p15:clr>
            <a:srgbClr val="000000"/>
          </p15:clr>
        </p15:guide>
        <p15:guide id="2" pos="642">
          <p15:clr>
            <a:srgbClr val="000000"/>
          </p15:clr>
        </p15:guide>
        <p15:guide id="3" pos="4793">
          <p15:clr>
            <a:srgbClr val="000000"/>
          </p15:clr>
        </p15:guide>
        <p15:guide id="4" orient="horz" pos="2592">
          <p15:clr>
            <a:srgbClr val="000000"/>
          </p15:clr>
        </p15:guide>
        <p15:guide id="5" orient="horz" pos="3389">
          <p15:clr>
            <a:srgbClr val="00000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5"/>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3000" dirty="0"/>
              <a:t>Gliederung</a:t>
            </a:r>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396000" indent="-396000">
              <a:lnSpc>
                <a:spcPct val="100000"/>
              </a:lnSpc>
              <a:spcBef>
                <a:spcPts val="2500"/>
              </a:spcBef>
              <a:spcAft>
                <a:spcPts val="0"/>
              </a:spcAft>
              <a:buClr>
                <a:schemeClr val="tx2"/>
              </a:buClr>
              <a:buFont typeface="+mj-lt"/>
              <a:buAutoNum type="arabicPeriod"/>
              <a:defRPr sz="2000" b="1">
                <a:solidFill>
                  <a:schemeClr val="tx1"/>
                </a:solidFill>
              </a:defRPr>
            </a:lvl1pPr>
            <a:lvl2pPr marL="720000" indent="-288000">
              <a:lnSpc>
                <a:spcPct val="100000"/>
              </a:lnSpc>
              <a:spcBef>
                <a:spcPts val="200"/>
              </a:spcBef>
              <a:spcAft>
                <a:spcPts val="100"/>
              </a:spcAft>
              <a:buClr>
                <a:schemeClr val="tx2"/>
              </a:buClr>
              <a:buFont typeface="+mj-lt"/>
              <a:buAutoNum type="alphaLcPeriod"/>
              <a:defRPr/>
            </a:lvl2pPr>
            <a:lvl3pPr marL="1008000" indent="-288000">
              <a:lnSpc>
                <a:spcPct val="100000"/>
              </a:lnSpc>
              <a:spcBef>
                <a:spcPts val="400"/>
              </a:spcBef>
              <a:spcAft>
                <a:spcPts val="0"/>
              </a:spcAft>
              <a:buClr>
                <a:schemeClr val="tx2"/>
              </a:buClr>
              <a:buFont typeface="+mj-lt"/>
              <a:buAutoNum type="romanLcPeriod"/>
              <a:defRPr/>
            </a:lvl3pPr>
            <a:lvl4pPr marL="1008000" indent="-288000">
              <a:lnSpc>
                <a:spcPct val="100000"/>
              </a:lnSpc>
              <a:spcBef>
                <a:spcPts val="400"/>
              </a:spcBef>
              <a:spcAft>
                <a:spcPts val="0"/>
              </a:spcAft>
              <a:buClr>
                <a:schemeClr val="tx2"/>
              </a:buClr>
              <a:buFont typeface="+mj-lt"/>
              <a:buAutoNum type="romanLcPeriod"/>
              <a:defRPr sz="1600"/>
            </a:lvl4pPr>
            <a:lvl5pPr marL="1008000" indent="-288000">
              <a:lnSpc>
                <a:spcPct val="100000"/>
              </a:lnSpc>
              <a:spcBef>
                <a:spcPts val="400"/>
              </a:spcBef>
              <a:spcAft>
                <a:spcPts val="0"/>
              </a:spcAft>
              <a:buClr>
                <a:schemeClr val="tx2"/>
              </a:buClr>
              <a:buFont typeface="+mj-lt"/>
              <a:buAutoNum type="romanLcPeriod"/>
              <a:defRPr sz="1600"/>
            </a:lvl5pPr>
            <a:lvl6pPr marL="1008000" indent="-288000">
              <a:lnSpc>
                <a:spcPct val="100000"/>
              </a:lnSpc>
              <a:spcBef>
                <a:spcPts val="400"/>
              </a:spcBef>
              <a:spcAft>
                <a:spcPts val="0"/>
              </a:spcAft>
              <a:buClr>
                <a:schemeClr val="tx2"/>
              </a:buClr>
              <a:buFont typeface="+mj-lt"/>
              <a:buAutoNum type="romanLcPeriod"/>
              <a:defRPr sz="1600"/>
            </a:lvl6pPr>
            <a:lvl7pPr marL="1008000" indent="-288000">
              <a:lnSpc>
                <a:spcPct val="100000"/>
              </a:lnSpc>
              <a:spcBef>
                <a:spcPts val="400"/>
              </a:spcBef>
              <a:spcAft>
                <a:spcPts val="0"/>
              </a:spcAft>
              <a:buClr>
                <a:schemeClr val="tx2"/>
              </a:buClr>
              <a:buFont typeface="+mj-lt"/>
              <a:buAutoNum type="romanLcPeriod"/>
              <a:defRPr sz="1600"/>
            </a:lvl7pPr>
            <a:lvl8pPr marL="1008000" indent="-288000">
              <a:lnSpc>
                <a:spcPct val="100000"/>
              </a:lnSpc>
              <a:spcBef>
                <a:spcPts val="400"/>
              </a:spcBef>
              <a:spcAft>
                <a:spcPts val="0"/>
              </a:spcAft>
              <a:buClr>
                <a:schemeClr val="tx2"/>
              </a:buClr>
              <a:buFont typeface="+mj-lt"/>
              <a:buAutoNum type="romanLcPeriod"/>
              <a:defRPr sz="1600"/>
            </a:lvl8pPr>
            <a:lvl9pPr marL="1008000" indent="-288000">
              <a:lnSpc>
                <a:spcPct val="100000"/>
              </a:lnSpc>
              <a:spcBef>
                <a:spcPts val="400"/>
              </a:spcBef>
              <a:spcAft>
                <a:spcPts val="0"/>
              </a:spcAft>
              <a:buClr>
                <a:schemeClr val="tx2"/>
              </a:buClr>
              <a:buFont typeface="+mj-lt"/>
              <a:buAutoNum type="romanLcPeriod"/>
              <a:defRPr sz="16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spTree>
    <p:extLst>
      <p:ext uri="{BB962C8B-B14F-4D97-AF65-F5344CB8AC3E}">
        <p14:creationId xmlns:p14="http://schemas.microsoft.com/office/powerpoint/2010/main" val="3135386950"/>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1272">
          <p15:clr>
            <a:srgbClr val="000000"/>
          </p15:clr>
        </p15:guide>
        <p15:guide id="4" orient="horz" pos="1219">
          <p15:clr>
            <a:srgbClr val="000000"/>
          </p15:clr>
        </p15:guide>
        <p15:guide id="5" orient="horz" pos="785">
          <p15:clr>
            <a:srgbClr val="00000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Trennseiten mit Fähnchen bitte nur </a:t>
            </a:r>
            <a:r>
              <a:rPr lang="de-DE" sz="1000" b="1" baseline="0" dirty="0">
                <a:solidFill>
                  <a:schemeClr val="tx1"/>
                </a:solidFill>
                <a:latin typeface="+mn-lt"/>
              </a:rPr>
              <a:t>für Hauptkapitel </a:t>
            </a:r>
            <a:r>
              <a:rPr lang="de-DE" sz="1000" b="0" baseline="0" dirty="0">
                <a:solidFill>
                  <a:schemeClr val="tx1"/>
                </a:solidFill>
                <a:latin typeface="+mn-lt"/>
              </a:rPr>
              <a:t>verwenden.</a:t>
            </a:r>
            <a:br>
              <a:rPr lang="de-DE" sz="1000" b="0" baseline="0" dirty="0">
                <a:solidFill>
                  <a:schemeClr val="tx1"/>
                </a:solidFill>
                <a:latin typeface="+mn-lt"/>
              </a:rPr>
            </a:br>
            <a:br>
              <a:rPr lang="de-DE" sz="1000" b="0" baseline="0" dirty="0">
                <a:solidFill>
                  <a:schemeClr val="tx1"/>
                </a:solidFill>
                <a:latin typeface="+mn-lt"/>
              </a:rPr>
            </a:br>
            <a:r>
              <a:rPr lang="de-DE" sz="1000" b="0" baseline="0" dirty="0">
                <a:solidFill>
                  <a:schemeClr val="tx1"/>
                </a:solidFill>
                <a:latin typeface="+mn-lt"/>
              </a:rPr>
              <a:t>Bei Bedarf kann </a:t>
            </a:r>
            <a:r>
              <a:rPr lang="de-DE" sz="1000" b="1" baseline="0" dirty="0">
                <a:solidFill>
                  <a:schemeClr val="tx1"/>
                </a:solidFill>
                <a:latin typeface="+mn-lt"/>
              </a:rPr>
              <a:t>das Fähnchen gelöscht</a:t>
            </a:r>
            <a:r>
              <a:rPr lang="de-DE" sz="100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5"/>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7" y="2751138"/>
            <a:ext cx="7273925" cy="1512000"/>
          </a:xfrm>
        </p:spPr>
        <p:txBody>
          <a:bodyPr anchor="t" anchorCtr="0"/>
          <a:lstStyle>
            <a:lvl1pPr algn="ctr">
              <a:defRPr sz="300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2"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3500">
                <a:solidFill>
                  <a:schemeClr val="bg1"/>
                </a:solidFill>
                <a:latin typeface="+mj-lt"/>
              </a:defRPr>
            </a:lvl1pPr>
            <a:lvl2pPr marL="0" indent="0" algn="ctr">
              <a:lnSpc>
                <a:spcPct val="100000"/>
              </a:lnSpc>
              <a:spcBef>
                <a:spcPts val="0"/>
              </a:spcBef>
              <a:spcAft>
                <a:spcPts val="0"/>
              </a:spcAft>
              <a:buFont typeface="+mj-lt"/>
              <a:buNone/>
              <a:defRPr sz="3500">
                <a:solidFill>
                  <a:schemeClr val="bg1"/>
                </a:solidFill>
                <a:latin typeface="+mj-lt"/>
              </a:defRPr>
            </a:lvl2pPr>
            <a:lvl3pPr marL="0" indent="0" algn="ctr">
              <a:lnSpc>
                <a:spcPct val="100000"/>
              </a:lnSpc>
              <a:spcBef>
                <a:spcPts val="0"/>
              </a:spcBef>
              <a:spcAft>
                <a:spcPts val="0"/>
              </a:spcAft>
              <a:buFont typeface="+mj-lt"/>
              <a:buNone/>
              <a:defRPr sz="3500">
                <a:solidFill>
                  <a:schemeClr val="bg1"/>
                </a:solidFill>
                <a:latin typeface="+mj-lt"/>
              </a:defRPr>
            </a:lvl3pPr>
            <a:lvl4pPr marL="0" indent="0" algn="ctr">
              <a:lnSpc>
                <a:spcPct val="100000"/>
              </a:lnSpc>
              <a:spcBef>
                <a:spcPts val="0"/>
              </a:spcBef>
              <a:spcAft>
                <a:spcPts val="0"/>
              </a:spcAft>
              <a:buFont typeface="+mj-lt"/>
              <a:buNone/>
              <a:defRPr sz="3500">
                <a:solidFill>
                  <a:schemeClr val="bg1"/>
                </a:solidFill>
                <a:latin typeface="+mj-lt"/>
              </a:defRPr>
            </a:lvl4pPr>
            <a:lvl5pPr marL="0" indent="0" algn="ctr">
              <a:lnSpc>
                <a:spcPct val="100000"/>
              </a:lnSpc>
              <a:spcBef>
                <a:spcPts val="0"/>
              </a:spcBef>
              <a:spcAft>
                <a:spcPts val="0"/>
              </a:spcAft>
              <a:buFont typeface="+mj-lt"/>
              <a:buNone/>
              <a:defRPr sz="3500">
                <a:solidFill>
                  <a:schemeClr val="bg1"/>
                </a:solidFill>
                <a:latin typeface="+mj-lt"/>
              </a:defRPr>
            </a:lvl5pPr>
            <a:lvl6pPr marL="0" indent="0" algn="ctr">
              <a:lnSpc>
                <a:spcPct val="100000"/>
              </a:lnSpc>
              <a:spcBef>
                <a:spcPts val="0"/>
              </a:spcBef>
              <a:spcAft>
                <a:spcPts val="0"/>
              </a:spcAft>
              <a:buFont typeface="+mj-lt"/>
              <a:buNone/>
              <a:defRPr sz="3500">
                <a:solidFill>
                  <a:schemeClr val="bg1"/>
                </a:solidFill>
                <a:latin typeface="+mj-lt"/>
              </a:defRPr>
            </a:lvl6pPr>
            <a:lvl7pPr marL="0" indent="0" algn="ctr">
              <a:lnSpc>
                <a:spcPct val="100000"/>
              </a:lnSpc>
              <a:spcBef>
                <a:spcPts val="0"/>
              </a:spcBef>
              <a:spcAft>
                <a:spcPts val="0"/>
              </a:spcAft>
              <a:buFont typeface="+mj-lt"/>
              <a:buNone/>
              <a:defRPr sz="3500">
                <a:solidFill>
                  <a:schemeClr val="bg1"/>
                </a:solidFill>
                <a:latin typeface="+mj-lt"/>
              </a:defRPr>
            </a:lvl7pPr>
            <a:lvl8pPr marL="0" indent="0" algn="ctr">
              <a:lnSpc>
                <a:spcPct val="100000"/>
              </a:lnSpc>
              <a:spcBef>
                <a:spcPts val="0"/>
              </a:spcBef>
              <a:spcAft>
                <a:spcPts val="0"/>
              </a:spcAft>
              <a:buFont typeface="+mj-lt"/>
              <a:buNone/>
              <a:defRPr sz="3500">
                <a:solidFill>
                  <a:schemeClr val="bg1"/>
                </a:solidFill>
                <a:latin typeface="+mj-lt"/>
              </a:defRPr>
            </a:lvl8pPr>
            <a:lvl9pPr marL="0" indent="0" algn="ctr">
              <a:lnSpc>
                <a:spcPct val="100000"/>
              </a:lnSpc>
              <a:spcBef>
                <a:spcPts val="0"/>
              </a:spcBef>
              <a:spcAft>
                <a:spcPts val="0"/>
              </a:spcAft>
              <a:buFont typeface="+mj-lt"/>
              <a:buNone/>
              <a:defRPr sz="3500">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227965579"/>
      </p:ext>
    </p:extLst>
  </p:cSld>
  <p:clrMapOvr>
    <a:masterClrMapping/>
  </p:clrMapOvr>
  <p:extLst mod="1">
    <p:ext uri="{DCECCB84-F9BA-43D5-87BE-67443E8EF086}">
      <p15:sldGuideLst xmlns:p15="http://schemas.microsoft.com/office/powerpoint/2012/main">
        <p15:guide id="1" orient="horz" pos="1733">
          <p15:clr>
            <a:srgbClr val="000000"/>
          </p15:clr>
        </p15:guide>
        <p15:guide id="2" pos="1549">
          <p15:clr>
            <a:srgbClr val="000000"/>
          </p15:clr>
        </p15:guide>
        <p15:guide id="3" pos="6131">
          <p15:clr>
            <a:srgbClr val="000000"/>
          </p15:clr>
        </p15:guide>
        <p15:guide id="4" pos="7178">
          <p15:clr>
            <a:srgbClr val="00000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328668801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Headline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385319850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349038"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20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0" y="1823617"/>
            <a:ext cx="5395912" cy="406558"/>
          </a:xfrm>
        </p:spPr>
        <p:txBody>
          <a:bodyPr/>
          <a:lstStyle>
            <a:lvl1pPr>
              <a:defRPr sz="20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2952735584"/>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34">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Headline / Text / Bild">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0" y="5437188"/>
            <a:ext cx="5183188" cy="512762"/>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49" y="1952625"/>
            <a:ext cx="5183189" cy="3348038"/>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6" cy="399732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884688283"/>
      </p:ext>
    </p:extLst>
  </p:cSld>
  <p:clrMapOvr>
    <a:masterClrMapping/>
  </p:clrMapOvr>
  <p:extLst mod="1">
    <p:ext uri="{DCECCB84-F9BA-43D5-87BE-67443E8EF086}">
      <p15:sldGuideLst xmlns:p15="http://schemas.microsoft.com/office/powerpoint/2012/main">
        <p15:guide id="1" orient="horz" pos="3748">
          <p15:clr>
            <a:srgbClr val="000000"/>
          </p15:clr>
        </p15:guide>
        <p15:guide id="2" pos="7415">
          <p15:clr>
            <a:srgbClr val="000000"/>
          </p15:clr>
        </p15:guide>
        <p15:guide id="3" pos="266">
          <p15:clr>
            <a:srgbClr val="000000"/>
          </p15:clr>
        </p15:guide>
        <p15:guide id="4" orient="horz" pos="1230">
          <p15:clr>
            <a:srgbClr val="000000"/>
          </p15:clr>
        </p15:guide>
        <p15:guide id="5" orient="horz" pos="785">
          <p15:clr>
            <a:srgbClr val="000000"/>
          </p15:clr>
        </p15:guide>
        <p15:guide id="6" pos="7301">
          <p15:clr>
            <a:srgbClr val="000000"/>
          </p15:clr>
        </p15:guide>
        <p15:guide id="7" orient="horz" pos="1178">
          <p15:clr>
            <a:srgbClr val="000000"/>
          </p15:clr>
        </p15:guide>
        <p15:guide id="8" pos="4036">
          <p15:clr>
            <a:srgbClr val="000000"/>
          </p15:clr>
        </p15:guide>
        <p15:guide id="10" orient="horz" pos="3425">
          <p15:clr>
            <a:srgbClr val="00000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044000"/>
          </a:xfrm>
        </p:spPr>
        <p:txBody>
          <a:bodyPr/>
          <a:lstStyle>
            <a:lvl1pPr>
              <a:defRPr/>
            </a:lvl1pPr>
          </a:lstStyle>
          <a:p>
            <a:pPr>
              <a:defRPr/>
            </a:pPr>
            <a:r>
              <a:rPr lang="de-DE"/>
              <a:t>Headline</a:t>
            </a:r>
            <a:br>
              <a:rPr lang="de-DE"/>
            </a:br>
            <a:r>
              <a:rPr lang="de-DE"/>
              <a:t>auf zwei Zeilen</a:t>
            </a:r>
            <a:endParaRPr/>
          </a:p>
        </p:txBody>
      </p:sp>
      <p:sp>
        <p:nvSpPr>
          <p:cNvPr id="5" name="Inhaltsplatzhalter 2"/>
          <p:cNvSpPr>
            <a:spLocks noGrp="1"/>
          </p:cNvSpPr>
          <p:nvPr>
            <p:ph idx="1" hasCustomPrompt="1"/>
          </p:nvPr>
        </p:nvSpPr>
        <p:spPr bwMode="auto">
          <a:xfrm>
            <a:off x="601133" y="2579688"/>
            <a:ext cx="10991851"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49"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89"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476291576"/>
      </p:ext>
    </p:extLst>
  </p:cSld>
  <p:clrMapOvr>
    <a:masterClrMapping/>
  </p:clrMapOvr>
  <p:extLst mod="1">
    <p:ext uri="{DCECCB84-F9BA-43D5-87BE-67443E8EF086}">
      <p15:sldGuideLst xmlns:p15="http://schemas.microsoft.com/office/powerpoint/2012/main">
        <p15:guide id="1" orient="horz" pos="3929">
          <p15:clr>
            <a:srgbClr val="000000"/>
          </p15:clr>
        </p15:guide>
        <p15:guide id="2" pos="7415">
          <p15:clr>
            <a:srgbClr val="000000"/>
          </p15:clr>
        </p15:guide>
        <p15:guide id="3" pos="266">
          <p15:clr>
            <a:srgbClr val="000000"/>
          </p15:clr>
        </p15:guide>
        <p15:guide id="5" orient="horz" pos="785">
          <p15:clr>
            <a:srgbClr val="000000"/>
          </p15:clr>
        </p15:guide>
        <p15:guide id="8" pos="5041">
          <p15:clr>
            <a:srgbClr val="000000"/>
          </p15:clr>
        </p15:guide>
        <p15:guide id="11" pos="5292">
          <p15:clr>
            <a:srgbClr val="000000"/>
          </p15:clr>
        </p15:guide>
        <p15:guide id="12" orient="horz" pos="3634">
          <p15:clr>
            <a:srgbClr val="00000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0"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400"/>
            </a:lvl1pPr>
            <a:lvl2pPr marL="0" indent="0">
              <a:lnSpc>
                <a:spcPct val="100000"/>
              </a:lnSpc>
              <a:spcBef>
                <a:spcPts val="0"/>
              </a:spcBef>
              <a:spcAft>
                <a:spcPts val="0"/>
              </a:spcAft>
              <a:buFont typeface="+mj-lt"/>
              <a:buNone/>
              <a:defRPr sz="1400"/>
            </a:lvl2pPr>
            <a:lvl3pPr marL="0" indent="0">
              <a:lnSpc>
                <a:spcPct val="100000"/>
              </a:lnSpc>
              <a:spcBef>
                <a:spcPts val="0"/>
              </a:spcBef>
              <a:spcAft>
                <a:spcPts val="0"/>
              </a:spcAft>
              <a:buFont typeface="+mj-lt"/>
              <a:buNone/>
              <a:defRPr sz="1400"/>
            </a:lvl3pPr>
            <a:lvl4pPr marL="0" indent="0">
              <a:lnSpc>
                <a:spcPct val="100000"/>
              </a:lnSpc>
              <a:spcBef>
                <a:spcPts val="0"/>
              </a:spcBef>
              <a:spcAft>
                <a:spcPts val="0"/>
              </a:spcAft>
              <a:buFont typeface="+mj-lt"/>
              <a:buNone/>
              <a:defRPr sz="1400"/>
            </a:lvl4pPr>
            <a:lvl5pPr marL="0" indent="0">
              <a:lnSpc>
                <a:spcPct val="100000"/>
              </a:lnSpc>
              <a:spcBef>
                <a:spcPts val="0"/>
              </a:spcBef>
              <a:spcAft>
                <a:spcPts val="0"/>
              </a:spcAft>
              <a:buFont typeface="+mj-lt"/>
              <a:buNone/>
              <a:defRPr sz="1400"/>
            </a:lvl5pPr>
            <a:lvl6pPr marL="0" indent="0">
              <a:lnSpc>
                <a:spcPct val="100000"/>
              </a:lnSpc>
              <a:spcBef>
                <a:spcPts val="0"/>
              </a:spcBef>
              <a:spcAft>
                <a:spcPts val="0"/>
              </a:spcAft>
              <a:buFont typeface="+mj-lt"/>
              <a:buNone/>
              <a:defRPr sz="1400"/>
            </a:lvl6pPr>
            <a:lvl7pPr marL="0" indent="0">
              <a:lnSpc>
                <a:spcPct val="100000"/>
              </a:lnSpc>
              <a:spcBef>
                <a:spcPts val="0"/>
              </a:spcBef>
              <a:spcAft>
                <a:spcPts val="0"/>
              </a:spcAft>
              <a:buFont typeface="+mj-lt"/>
              <a:buNone/>
              <a:defRPr sz="1400"/>
            </a:lvl7pPr>
            <a:lvl8pPr marL="0" indent="0">
              <a:lnSpc>
                <a:spcPct val="100000"/>
              </a:lnSpc>
              <a:spcBef>
                <a:spcPts val="0"/>
              </a:spcBef>
              <a:spcAft>
                <a:spcPts val="0"/>
              </a:spcAft>
              <a:buFont typeface="+mj-lt"/>
              <a:buNone/>
              <a:defRPr sz="1400"/>
            </a:lvl8pPr>
            <a:lvl9pPr marL="0" indent="0">
              <a:lnSpc>
                <a:spcPct val="100000"/>
              </a:lnSpc>
              <a:spcBef>
                <a:spcPts val="0"/>
              </a:spcBef>
              <a:spcAft>
                <a:spcPts val="0"/>
              </a:spcAft>
              <a:buFont typeface="+mj-lt"/>
              <a:buNone/>
              <a:defRPr sz="140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0"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583804346"/>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5783">
          <p15:clr>
            <a:srgbClr val="000000"/>
          </p15:clr>
        </p15:guide>
        <p15:guide id="8" pos="6032">
          <p15:clr>
            <a:srgbClr val="00000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8" y="2030412"/>
            <a:ext cx="2185987" cy="3990975"/>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4"/>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3562687129"/>
      </p:ext>
    </p:extLst>
  </p:cSld>
  <p:clrMapOvr>
    <a:masterClrMapping/>
  </p:clrMapOvr>
  <p:extLst mod="1">
    <p:ext uri="{DCECCB84-F9BA-43D5-87BE-67443E8EF086}">
      <p15:sldGuideLst xmlns:p15="http://schemas.microsoft.com/office/powerpoint/2012/main">
        <p15:guide id="1" orient="horz" pos="3793">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6032">
          <p15:clr>
            <a:srgbClr val="000000"/>
          </p15:clr>
        </p15:guide>
        <p15:guide id="11" pos="5586">
          <p15:clr>
            <a:srgbClr val="000000"/>
          </p15:clr>
        </p15:guide>
        <p15:guide id="12" orient="horz" pos="1279">
          <p15:clr>
            <a:srgbClr val="00000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8" y="2030412"/>
            <a:ext cx="2185987" cy="3990976"/>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2"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4"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4" y="5768975"/>
            <a:ext cx="2894013" cy="252413"/>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5"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310672034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6032">
          <p15:clr>
            <a:srgbClr val="000000"/>
          </p15:clr>
        </p15:guide>
        <p15:guide id="8" pos="2275">
          <p15:clr>
            <a:srgbClr val="000000"/>
          </p15:clr>
        </p15:guide>
        <p15:guide id="11" pos="5586">
          <p15:clr>
            <a:srgbClr val="000000"/>
          </p15:clr>
        </p15:guide>
        <p15:guide id="12" orient="horz" pos="1279">
          <p15:clr>
            <a:srgbClr val="000000"/>
          </p15:clr>
        </p15:guide>
        <p15:guide id="13" pos="2089">
          <p15:clr>
            <a:srgbClr val="000000"/>
          </p15:clr>
        </p15:guide>
        <p15:guide id="14" orient="horz" pos="3793">
          <p15:clr>
            <a:srgbClr val="00000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8"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4"/>
            <a:ext cx="10714038" cy="3733801"/>
          </a:xfrm>
          <a:prstGeom prst="rect">
            <a:avLst/>
          </a:prstGeom>
        </p:spPr>
        <p:txBody>
          <a:bodyPr vert="horz" numCol="1"/>
          <a:lstStyle>
            <a:lvl1pPr marL="398880" indent="-398880">
              <a:lnSpc>
                <a:spcPct val="100000"/>
              </a:lnSpc>
              <a:spcAft>
                <a:spcPts val="850"/>
              </a:spcAft>
              <a:buFont typeface="+mj-lt"/>
              <a:buNone/>
              <a:defRPr sz="1200" b="0" baseline="0"/>
            </a:lvl1pPr>
            <a:lvl2pPr marL="0" indent="-398880">
              <a:lnSpc>
                <a:spcPct val="100000"/>
              </a:lnSpc>
              <a:spcAft>
                <a:spcPts val="850"/>
              </a:spcAft>
              <a:buFont typeface="+mj-lt"/>
              <a:buNone/>
              <a:defRPr sz="1200" b="0" baseline="0"/>
            </a:lvl2pPr>
            <a:lvl3pPr marL="0" indent="-398880">
              <a:lnSpc>
                <a:spcPct val="100000"/>
              </a:lnSpc>
              <a:spcAft>
                <a:spcPts val="850"/>
              </a:spcAft>
              <a:buFont typeface="+mj-lt"/>
              <a:buNone/>
              <a:defRPr sz="1200" b="0" baseline="0"/>
            </a:lvl3pPr>
            <a:lvl4pPr marL="0" indent="-398880">
              <a:lnSpc>
                <a:spcPct val="100000"/>
              </a:lnSpc>
              <a:spcAft>
                <a:spcPts val="850"/>
              </a:spcAft>
              <a:buFont typeface="+mj-lt"/>
              <a:buNone/>
              <a:defRPr sz="1200" b="0" baseline="0"/>
            </a:lvl4pPr>
            <a:lvl5pPr marL="0" indent="-398880">
              <a:lnSpc>
                <a:spcPct val="100000"/>
              </a:lnSpc>
              <a:spcAft>
                <a:spcPts val="850"/>
              </a:spcAft>
              <a:buFont typeface="+mj-lt"/>
              <a:buNone/>
              <a:defRPr sz="1200" b="0" baseline="0"/>
            </a:lvl5pPr>
            <a:lvl6pPr marL="0" indent="-398880">
              <a:lnSpc>
                <a:spcPct val="100000"/>
              </a:lnSpc>
              <a:spcAft>
                <a:spcPts val="850"/>
              </a:spcAft>
              <a:buFont typeface="+mj-lt"/>
              <a:buNone/>
              <a:defRPr sz="1200" b="0" baseline="0"/>
            </a:lvl6pPr>
            <a:lvl7pPr marL="0" indent="-398880">
              <a:lnSpc>
                <a:spcPct val="100000"/>
              </a:lnSpc>
              <a:spcAft>
                <a:spcPts val="850"/>
              </a:spcAft>
              <a:buFont typeface="+mj-lt"/>
              <a:buNone/>
              <a:defRPr sz="1200" b="0" baseline="0"/>
            </a:lvl7pPr>
            <a:lvl8pPr marL="0" indent="-398880">
              <a:lnSpc>
                <a:spcPct val="100000"/>
              </a:lnSpc>
              <a:spcAft>
                <a:spcPts val="850"/>
              </a:spcAft>
              <a:buFont typeface="+mj-lt"/>
              <a:buNone/>
              <a:defRPr sz="1200" b="0" baseline="0"/>
            </a:lvl8pPr>
            <a:lvl9pPr marL="0" indent="-398880">
              <a:lnSpc>
                <a:spcPct val="100000"/>
              </a:lnSpc>
              <a:spcAft>
                <a:spcPts val="850"/>
              </a:spcAft>
              <a:buFont typeface="+mj-lt"/>
              <a:buNone/>
              <a:defRPr sz="12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spTree>
    <p:extLst>
      <p:ext uri="{BB962C8B-B14F-4D97-AF65-F5344CB8AC3E}">
        <p14:creationId xmlns:p14="http://schemas.microsoft.com/office/powerpoint/2010/main" val="2296679791"/>
      </p:ext>
    </p:extLst>
  </p:cSld>
  <p:clrMapOvr>
    <a:masterClrMapping/>
  </p:clrMapOvr>
  <p:extLst mod="1">
    <p:ext uri="{DCECCB84-F9BA-43D5-87BE-67443E8EF086}">
      <p15:sldGuideLst xmlns:p15="http://schemas.microsoft.com/office/powerpoint/2012/main">
        <p15:guide id="1" orient="horz" pos="3634">
          <p15:clr>
            <a:srgbClr val="000000"/>
          </p15:clr>
        </p15:guide>
        <p15:guide id="2" pos="7015">
          <p15:clr>
            <a:srgbClr val="000000"/>
          </p15:clr>
        </p15:guide>
        <p15:guide id="3" pos="266">
          <p15:clr>
            <a:srgbClr val="000000"/>
          </p15:clr>
        </p15:guide>
        <p15:guide id="4" orient="horz" pos="1282">
          <p15:clr>
            <a:srgbClr val="000000"/>
          </p15:clr>
        </p15:guide>
        <p15:guide id="5" orient="horz" pos="785">
          <p15:clr>
            <a:srgbClr val="00000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100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5"/>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68"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4"/>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6"/>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0"/>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2"/>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6"/>
            <a:ext cx="6335536" cy="301521"/>
          </a:xfrm>
        </p:spPr>
        <p:txBody>
          <a:bodyPr lIns="0" bIns="0" anchor="t" anchorCtr="0"/>
          <a:lstStyle>
            <a:lvl1pPr>
              <a:lnSpc>
                <a:spcPts val="2250"/>
              </a:lnSpc>
              <a:defRPr sz="20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40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437016959"/>
      </p:ext>
    </p:extLst>
  </p:cSld>
  <p:clrMapOvr>
    <a:masterClrMapping/>
  </p:clrMapOvr>
  <p:extLst mod="1">
    <p:ext uri="{DCECCB84-F9BA-43D5-87BE-67443E8EF086}">
      <p15:sldGuideLst xmlns:p15="http://schemas.microsoft.com/office/powerpoint/2012/main">
        <p15:guide id="6" pos="2152">
          <p15:clr>
            <a:srgbClr val="000000"/>
          </p15:clr>
        </p15:guide>
        <p15:guide id="7" pos="2058">
          <p15:clr>
            <a:srgbClr val="00000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3500"/>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823235823"/>
      </p:ext>
    </p:extLst>
  </p:cSld>
  <p:clrMapOvr>
    <a:masterClrMapping/>
  </p:clrMapOvr>
  <p:extLst mod="1">
    <p:ext uri="{DCECCB84-F9BA-43D5-87BE-67443E8EF086}">
      <p15:sldGuideLst xmlns:p15="http://schemas.microsoft.com/office/powerpoint/2012/main">
        <p15:guide id="1" orient="horz" pos="2106">
          <p15:clr>
            <a:srgbClr val="000000"/>
          </p15:clr>
        </p15:guide>
        <p15:guide id="2" pos="768">
          <p15:clr>
            <a:srgbClr val="000000"/>
          </p15:clr>
        </p15:guide>
        <p15:guide id="3" pos="6153">
          <p15:clr>
            <a:srgbClr val="000000"/>
          </p15:clr>
        </p15:guide>
        <p15:guide id="4" orient="horz" pos="2396">
          <p15:clr>
            <a:srgbClr val="000000"/>
          </p15:clr>
        </p15:guide>
        <p15:guide id="5" orient="horz" pos="3779">
          <p15:clr>
            <a:srgbClr val="00000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1_Headline 1-zeilig // Inhalt">
    <p:spTree>
      <p:nvGrpSpPr>
        <p:cNvPr id="1" name=""/>
        <p:cNvGrpSpPr/>
        <p:nvPr/>
      </p:nvGrpSpPr>
      <p:grpSpPr bwMode="auto">
        <a:xfrm>
          <a:off x="0" y="0"/>
          <a:ext cx="0" cy="0"/>
          <a:chOff x="0" y="0"/>
          <a:chExt cx="0" cy="0"/>
        </a:xfrm>
      </p:grpSpPr>
      <p:sp>
        <p:nvSpPr>
          <p:cNvPr id="4" name="Titel 4"/>
          <p:cNvSpPr>
            <a:spLocks noGrp="1"/>
          </p:cNvSpPr>
          <p:nvPr>
            <p:ph type="title"/>
          </p:nvPr>
        </p:nvSpPr>
        <p:spPr bwMode="auto">
          <a:xfrm>
            <a:off x="599016" y="1366839"/>
            <a:ext cx="10991849" cy="600443"/>
          </a:xfrm>
        </p:spPr>
        <p:txBody>
          <a:bodyPr/>
          <a:lstStyle/>
          <a:p>
            <a:pPr>
              <a:defRPr/>
            </a:pPr>
            <a:r>
              <a:rPr lang="de-DE"/>
              <a:t>Titelmasterformat durch Klicken bearbeiten</a:t>
            </a:r>
            <a:endParaRPr/>
          </a:p>
        </p:txBody>
      </p:sp>
      <p:sp>
        <p:nvSpPr>
          <p:cNvPr id="5" name="Inhaltsplatzhalter 2"/>
          <p:cNvSpPr>
            <a:spLocks noGrp="1"/>
          </p:cNvSpPr>
          <p:nvPr>
            <p:ph idx="12" hasCustomPrompt="1"/>
          </p:nvPr>
        </p:nvSpPr>
        <p:spPr bwMode="auto">
          <a:xfrm>
            <a:off x="599013" y="2124576"/>
            <a:ext cx="10991851" cy="4076199"/>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 2-spaltig Tex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044000"/>
          </a:xfrm>
        </p:spPr>
        <p:txBody>
          <a:bodyPr/>
          <a:lstStyle>
            <a:lvl1pPr>
              <a:defRPr/>
            </a:lvl1pPr>
          </a:lstStyle>
          <a:p>
            <a:pPr>
              <a:defRPr/>
            </a:pPr>
            <a:r>
              <a:rPr lang="de-DE"/>
              <a:t>Headline</a:t>
            </a:r>
            <a:br>
              <a:rPr lang="de-DE"/>
            </a:br>
            <a:r>
              <a:rPr lang="de-DE"/>
              <a:t>auf zwei Zeilen</a:t>
            </a:r>
            <a:endParaRPr/>
          </a:p>
        </p:txBody>
      </p:sp>
      <p:sp>
        <p:nvSpPr>
          <p:cNvPr id="5" name="Fußzeilenplatzhalter 6"/>
          <p:cNvSpPr>
            <a:spLocks noGrp="1"/>
          </p:cNvSpPr>
          <p:nvPr>
            <p:ph type="ftr" sz="quarter" idx="10"/>
          </p:nvPr>
        </p:nvSpPr>
        <p:spPr bwMode="auto"/>
        <p:txBody>
          <a:bodyPr/>
          <a:lstStyle/>
          <a:p>
            <a:pPr>
              <a:defRPr/>
            </a:pPr>
            <a:r>
              <a:rPr lang="de-DE"/>
              <a:t>Name Referent*in</a:t>
            </a:r>
            <a:endParaRPr/>
          </a:p>
        </p:txBody>
      </p:sp>
      <p:sp>
        <p:nvSpPr>
          <p:cNvPr id="6"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7" name="Vertikaler Textplatzhalter 2"/>
          <p:cNvSpPr>
            <a:spLocks noGrp="1"/>
          </p:cNvSpPr>
          <p:nvPr>
            <p:ph type="body" orient="vert" idx="1" hasCustomPrompt="1"/>
          </p:nvPr>
        </p:nvSpPr>
        <p:spPr bwMode="auto">
          <a:xfrm>
            <a:off x="601133" y="2579688"/>
            <a:ext cx="10991851" cy="3621087"/>
          </a:xfrm>
        </p:spPr>
        <p:txBody>
          <a:bodyPr vert="horz" numCol="2"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Tree>
  </p:cSld>
  <p:clrMapOvr>
    <a:masterClrMapping/>
  </p:clrMapOvr>
  <p:hf/>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Headline 3-zeilig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476000"/>
          </a:xfrm>
        </p:spPr>
        <p:txBody>
          <a:bodyPr/>
          <a:lstStyle>
            <a:lvl1pPr>
              <a:defRPr/>
            </a:lvl1pPr>
          </a:lstStyle>
          <a:p>
            <a:pPr>
              <a:defRPr/>
            </a:pPr>
            <a:r>
              <a:rPr lang="de-DE"/>
              <a:t>Headline</a:t>
            </a:r>
            <a:br>
              <a:rPr lang="de-DE"/>
            </a:br>
            <a:r>
              <a:rPr lang="de-DE"/>
              <a:t>auf ganzen</a:t>
            </a:r>
            <a:br>
              <a:rPr lang="de-DE"/>
            </a:br>
            <a:r>
              <a:rPr lang="de-DE"/>
              <a:t>drei Zeilen</a:t>
            </a:r>
            <a:endParaRPr/>
          </a:p>
        </p:txBody>
      </p:sp>
      <p:sp>
        <p:nvSpPr>
          <p:cNvPr id="5" name="Inhaltsplatzhalter 2"/>
          <p:cNvSpPr>
            <a:spLocks noGrp="1"/>
          </p:cNvSpPr>
          <p:nvPr>
            <p:ph idx="1" hasCustomPrompt="1"/>
          </p:nvPr>
        </p:nvSpPr>
        <p:spPr bwMode="auto">
          <a:xfrm>
            <a:off x="599016" y="3043239"/>
            <a:ext cx="10993969" cy="315753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Headline 3-zeilig // Text/Bild">
    <p:spTree>
      <p:nvGrpSpPr>
        <p:cNvPr id="1" name=""/>
        <p:cNvGrpSpPr/>
        <p:nvPr/>
      </p:nvGrpSpPr>
      <p:grpSpPr bwMode="auto">
        <a:xfrm>
          <a:off x="0" y="0"/>
          <a:ext cx="0" cy="0"/>
          <a:chOff x="0" y="0"/>
          <a:chExt cx="0" cy="0"/>
        </a:xfrm>
      </p:grpSpPr>
      <p:sp>
        <p:nvSpPr>
          <p:cNvPr id="4" name="Bildplatzhalter 10"/>
          <p:cNvSpPr>
            <a:spLocks noGrp="1"/>
          </p:cNvSpPr>
          <p:nvPr>
            <p:ph type="pic" sz="quarter" idx="19" hasCustomPrompt="1"/>
          </p:nvPr>
        </p:nvSpPr>
        <p:spPr bwMode="auto">
          <a:xfrm>
            <a:off x="6239935" y="1438275"/>
            <a:ext cx="5350933" cy="4105275"/>
          </a:xfrm>
          <a:prstGeom prst="rect">
            <a:avLst/>
          </a:pr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5" name="Titel 1"/>
          <p:cNvSpPr>
            <a:spLocks noGrp="1"/>
          </p:cNvSpPr>
          <p:nvPr>
            <p:ph type="title" hasCustomPrompt="1"/>
          </p:nvPr>
        </p:nvSpPr>
        <p:spPr bwMode="auto">
          <a:xfrm>
            <a:off x="599017" y="1366838"/>
            <a:ext cx="5257801" cy="1476000"/>
          </a:xfrm>
        </p:spPr>
        <p:txBody>
          <a:bodyPr/>
          <a:lstStyle>
            <a:lvl1pPr>
              <a:defRPr/>
            </a:lvl1pPr>
          </a:lstStyle>
          <a:p>
            <a:pPr>
              <a:defRPr/>
            </a:pPr>
            <a:r>
              <a:rPr lang="de-DE"/>
              <a:t>Headline</a:t>
            </a:r>
            <a:br>
              <a:rPr lang="de-DE"/>
            </a:br>
            <a:r>
              <a:rPr lang="de-DE"/>
              <a:t>auf ganzen</a:t>
            </a:r>
            <a:br>
              <a:rPr lang="de-DE"/>
            </a:br>
            <a:r>
              <a:rPr lang="de-DE"/>
              <a:t>drei Zeilen</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8" name="Vertikaler Textplatzhalter 2"/>
          <p:cNvSpPr>
            <a:spLocks noGrp="1"/>
          </p:cNvSpPr>
          <p:nvPr>
            <p:ph type="body" orient="vert" idx="1" hasCustomPrompt="1"/>
          </p:nvPr>
        </p:nvSpPr>
        <p:spPr bwMode="auto">
          <a:xfrm>
            <a:off x="601134" y="3043238"/>
            <a:ext cx="5257801" cy="3157536"/>
          </a:xfrm>
        </p:spPr>
        <p:txBody>
          <a:bodyPr vert="horz" numCol="1"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9" name="Vertikaler Textplatzhalter 2"/>
          <p:cNvSpPr>
            <a:spLocks noGrp="1"/>
          </p:cNvSpPr>
          <p:nvPr>
            <p:ph type="body" orient="vert" idx="20" hasCustomPrompt="1"/>
          </p:nvPr>
        </p:nvSpPr>
        <p:spPr bwMode="auto">
          <a:xfrm>
            <a:off x="6239933" y="5725409"/>
            <a:ext cx="5353051" cy="475366"/>
          </a:xfrm>
        </p:spPr>
        <p:txBody>
          <a:bodyPr vert="horz" numCol="1" spcCol="234000"/>
          <a:lstStyle>
            <a:lvl1pPr marL="0" indent="0" algn="l">
              <a:lnSpc>
                <a:spcPct val="97000"/>
              </a:lnSpc>
              <a:buFont typeface="Arial"/>
              <a:buNone/>
              <a:defRPr sz="1200" b="0">
                <a:solidFill>
                  <a:schemeClr val="tx1"/>
                </a:solidFill>
                <a:latin typeface="+mn-lt"/>
              </a:defRPr>
            </a:lvl1pPr>
            <a:lvl2pPr marL="0" indent="0" algn="l">
              <a:lnSpc>
                <a:spcPct val="97000"/>
              </a:lnSpc>
              <a:buFont typeface="Arial"/>
              <a:buNone/>
              <a:defRPr sz="1200" b="0">
                <a:solidFill>
                  <a:schemeClr val="tx1"/>
                </a:solidFill>
                <a:latin typeface="+mn-lt"/>
              </a:defRPr>
            </a:lvl2pPr>
            <a:lvl3pPr marL="0" indent="0" algn="l">
              <a:lnSpc>
                <a:spcPct val="97000"/>
              </a:lnSpc>
              <a:buNone/>
              <a:defRPr sz="1200" b="0">
                <a:solidFill>
                  <a:schemeClr val="tx1"/>
                </a:solidFill>
                <a:latin typeface="+mn-lt"/>
              </a:defRPr>
            </a:lvl3pPr>
            <a:lvl4pPr marL="0" indent="0" algn="l">
              <a:lnSpc>
                <a:spcPct val="97000"/>
              </a:lnSpc>
              <a:buNone/>
              <a:defRPr sz="1200" b="0">
                <a:solidFill>
                  <a:schemeClr val="tx1"/>
                </a:solidFill>
                <a:latin typeface="+mn-lt"/>
              </a:defRPr>
            </a:lvl4pPr>
            <a:lvl5pPr marL="0" indent="0" algn="l">
              <a:lnSpc>
                <a:spcPct val="97000"/>
              </a:lnSpc>
              <a:buNone/>
              <a:defRPr sz="1200" b="0">
                <a:solidFill>
                  <a:schemeClr val="tx1"/>
                </a:solidFill>
                <a:latin typeface="+mn-lt"/>
              </a:defRPr>
            </a:lvl5pPr>
            <a:lvl6pPr marL="0" indent="0" algn="l">
              <a:lnSpc>
                <a:spcPct val="97000"/>
              </a:lnSpc>
              <a:buNone/>
              <a:defRPr sz="1200" b="0">
                <a:solidFill>
                  <a:schemeClr val="tx1"/>
                </a:solidFill>
                <a:latin typeface="+mn-lt"/>
              </a:defRPr>
            </a:lvl6pPr>
            <a:lvl7pPr marL="0" indent="0" algn="l">
              <a:lnSpc>
                <a:spcPct val="97000"/>
              </a:lnSpc>
              <a:buNone/>
              <a:defRPr sz="1200" b="0">
                <a:solidFill>
                  <a:schemeClr val="tx1"/>
                </a:solidFill>
                <a:latin typeface="+mn-lt"/>
              </a:defRPr>
            </a:lvl7pPr>
            <a:lvl8pPr marL="0" indent="0" algn="l">
              <a:lnSpc>
                <a:spcPct val="97000"/>
              </a:lnSpc>
              <a:buNone/>
              <a:defRPr sz="1200" b="0">
                <a:solidFill>
                  <a:schemeClr val="tx1"/>
                </a:solidFill>
                <a:latin typeface="+mn-lt"/>
              </a:defRPr>
            </a:lvl8pPr>
            <a:lvl9pPr marL="0" indent="0" algn="l">
              <a:lnSpc>
                <a:spcPct val="97000"/>
              </a:lnSpc>
              <a:buNone/>
              <a:defRPr sz="1200" b="0">
                <a:solidFill>
                  <a:schemeClr val="tx1"/>
                </a:solidFill>
                <a:latin typeface="+mn-lt"/>
              </a:defRPr>
            </a:lvl9pPr>
          </a:lstStyle>
          <a:p>
            <a:pPr lvl="0">
              <a:defRPr/>
            </a:pPr>
            <a:r>
              <a:rPr lang="de-DE"/>
              <a:t>Bildunterschrift</a:t>
            </a:r>
            <a:endParaRPr/>
          </a:p>
        </p:txBody>
      </p:sp>
    </p:spTree>
  </p:cSld>
  <p:clrMapOvr>
    <a:masterClrMapping/>
  </p:clrMapOvr>
  <p:hf/>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kurz // 2x Inah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5257803" cy="1044000"/>
          </a:xfrm>
        </p:spPr>
        <p:txBody>
          <a:bodyPr/>
          <a:lstStyle>
            <a:lvl1pPr>
              <a:defRPr/>
            </a:lvl1pPr>
          </a:lstStyle>
          <a:p>
            <a:pPr>
              <a:defRPr/>
            </a:pPr>
            <a:r>
              <a:rPr lang="de-DE"/>
              <a:t>Headline kurz</a:t>
            </a:r>
            <a:br>
              <a:rPr lang="de-DE"/>
            </a:br>
            <a:r>
              <a:rPr lang="de-DE"/>
              <a:t>auf zwei Zeilen</a:t>
            </a:r>
            <a:endParaRPr/>
          </a:p>
        </p:txBody>
      </p:sp>
      <p:sp>
        <p:nvSpPr>
          <p:cNvPr id="5" name="Fußzeilenplatzhalter 6"/>
          <p:cNvSpPr>
            <a:spLocks noGrp="1"/>
          </p:cNvSpPr>
          <p:nvPr>
            <p:ph type="ftr" sz="quarter" idx="10"/>
          </p:nvPr>
        </p:nvSpPr>
        <p:spPr bwMode="auto"/>
        <p:txBody>
          <a:bodyPr/>
          <a:lstStyle/>
          <a:p>
            <a:pPr>
              <a:defRPr/>
            </a:pPr>
            <a:r>
              <a:rPr lang="de-DE"/>
              <a:t>Name Referent*in</a:t>
            </a:r>
            <a:endParaRPr/>
          </a:p>
        </p:txBody>
      </p:sp>
      <p:sp>
        <p:nvSpPr>
          <p:cNvPr id="6"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7" name="Inhaltsplatzhalter 2"/>
          <p:cNvSpPr>
            <a:spLocks noGrp="1"/>
          </p:cNvSpPr>
          <p:nvPr>
            <p:ph idx="1" hasCustomPrompt="1"/>
          </p:nvPr>
        </p:nvSpPr>
        <p:spPr bwMode="auto">
          <a:xfrm>
            <a:off x="601134" y="2579688"/>
            <a:ext cx="5255684"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8" name="Inhaltsplatzhalter 2"/>
          <p:cNvSpPr>
            <a:spLocks noGrp="1"/>
          </p:cNvSpPr>
          <p:nvPr>
            <p:ph idx="14" hasCustomPrompt="1"/>
          </p:nvPr>
        </p:nvSpPr>
        <p:spPr bwMode="auto">
          <a:xfrm>
            <a:off x="6239934" y="2581847"/>
            <a:ext cx="5350933"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Tree>
  </p:cSld>
  <p:clrMapOvr>
    <a:masterClrMapping/>
  </p:clrMapOvr>
  <p:hf/>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21" Type="http://schemas.openxmlformats.org/officeDocument/2006/relationships/image" Target="../media/image2.png"/><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image" Target="../media/image7.emf"/><Relationship Id="rId10" Type="http://schemas.openxmlformats.org/officeDocument/2006/relationships/slideLayout" Target="../slideLayouts/slideLayout20.xml"/><Relationship Id="rId19"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3" Type="http://schemas.openxmlformats.org/officeDocument/2006/relationships/slideLayout" Target="../slideLayouts/slideLayout31.xml"/><Relationship Id="rId21" Type="http://schemas.openxmlformats.org/officeDocument/2006/relationships/image" Target="../media/image2.png"/><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image" Target="../media/image7.emf"/><Relationship Id="rId10" Type="http://schemas.openxmlformats.org/officeDocument/2006/relationships/slideLayout" Target="../slideLayouts/slideLayout38.xml"/><Relationship Id="rId19" Type="http://schemas.openxmlformats.org/officeDocument/2006/relationships/theme" Target="../theme/theme3.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grpSp>
        <p:nvGrpSpPr>
          <p:cNvPr id="4" name="Regieanweisung"/>
          <p:cNvGrpSpPr/>
          <p:nvPr userDrawn="1"/>
        </p:nvGrpSpPr>
        <p:grpSpPr bwMode="auto">
          <a:xfrm>
            <a:off x="599016" y="0"/>
            <a:ext cx="14328985" cy="7236000"/>
            <a:chOff x="449261" y="0"/>
            <a:chExt cx="10746739" cy="7236000"/>
          </a:xfrm>
        </p:grpSpPr>
        <p:sp>
          <p:nvSpPr>
            <p:cNvPr id="5"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6" name="Regieanweisung"/>
            <p:cNvGrpSpPr/>
            <p:nvPr userDrawn="1"/>
          </p:nvGrpSpPr>
          <p:grpSpPr bwMode="auto">
            <a:xfrm>
              <a:off x="9252000" y="2579687"/>
              <a:ext cx="1800001" cy="1548574"/>
              <a:chOff x="7667999" y="8675426"/>
              <a:chExt cx="1800001" cy="1548574"/>
            </a:xfrm>
          </p:grpSpPr>
          <p:sp>
            <p:nvSpPr>
              <p:cNvPr id="7"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8"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9"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10" name="Bild // Listenebene verringern"/>
              <p:cNvPicPr>
                <a:picLocks noChangeAspect="1"/>
              </p:cNvPicPr>
              <p:nvPr userDrawn="1"/>
            </p:nvPicPr>
            <p:blipFill>
              <a:blip r:embed="rId12"/>
              <a:stretch/>
            </p:blipFill>
            <p:spPr bwMode="auto">
              <a:xfrm>
                <a:off x="7667999" y="9918000"/>
                <a:ext cx="622082" cy="288000"/>
              </a:xfrm>
              <a:prstGeom prst="rect">
                <a:avLst/>
              </a:prstGeom>
              <a:noFill/>
              <a:ln>
                <a:noFill/>
              </a:ln>
            </p:spPr>
          </p:pic>
          <p:pic>
            <p:nvPicPr>
              <p:cNvPr id="11" name="Bild // Listenebene erhöhen"/>
              <p:cNvPicPr>
                <a:picLocks noChangeAspect="1"/>
              </p:cNvPicPr>
              <p:nvPr userDrawn="1"/>
            </p:nvPicPr>
            <p:blipFill>
              <a:blip r:embed="rId13"/>
              <a:stretch/>
            </p:blipFill>
            <p:spPr bwMode="auto">
              <a:xfrm>
                <a:off x="7667999" y="9522000"/>
                <a:ext cx="622082" cy="288000"/>
              </a:xfrm>
              <a:prstGeom prst="rect">
                <a:avLst/>
              </a:prstGeom>
              <a:noFill/>
              <a:ln>
                <a:noFill/>
              </a:ln>
            </p:spPr>
          </p:pic>
        </p:grpSp>
        <p:sp>
          <p:nvSpPr>
            <p:cNvPr id="12"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sp>
        <p:nvSpPr>
          <p:cNvPr id="13" name="Hintergrundnetz"/>
          <p:cNvSpPr>
            <a:spLocks noChangeAspect="1" noEditPoints="1"/>
          </p:cNvSpPr>
          <p:nvPr userDrawn="1"/>
        </p:nvSpPr>
        <p:spPr bwMode="auto">
          <a:xfrm>
            <a:off x="1388533" y="0"/>
            <a:ext cx="10803467" cy="6858000"/>
          </a:xfrm>
          <a:custGeom>
            <a:avLst/>
            <a:gdLst>
              <a:gd name="T0" fmla="*/ 2963 w 22519"/>
              <a:gd name="T1" fmla="*/ 1478 h 19050"/>
              <a:gd name="T2" fmla="*/ 2372 w 22519"/>
              <a:gd name="T3" fmla="*/ 1184 h 19050"/>
              <a:gd name="T4" fmla="*/ 1412 w 22519"/>
              <a:gd name="T5" fmla="*/ 662 h 19050"/>
              <a:gd name="T6" fmla="*/ 697 w 22519"/>
              <a:gd name="T7" fmla="*/ 350 h 19050"/>
              <a:gd name="T8" fmla="*/ 13967 w 22519"/>
              <a:gd name="T9" fmla="*/ 710 h 19050"/>
              <a:gd name="T10" fmla="*/ 13211 w 22519"/>
              <a:gd name="T11" fmla="*/ 1079 h 19050"/>
              <a:gd name="T12" fmla="*/ 12139 w 22519"/>
              <a:gd name="T13" fmla="*/ 1293 h 19050"/>
              <a:gd name="T14" fmla="*/ 11288 w 22519"/>
              <a:gd name="T15" fmla="*/ 1393 h 19050"/>
              <a:gd name="T16" fmla="*/ 10402 w 22519"/>
              <a:gd name="T17" fmla="*/ 1537 h 19050"/>
              <a:gd name="T18" fmla="*/ 9564 w 22519"/>
              <a:gd name="T19" fmla="*/ 1713 h 19050"/>
              <a:gd name="T20" fmla="*/ 8788 w 22519"/>
              <a:gd name="T21" fmla="*/ 1800 h 19050"/>
              <a:gd name="T22" fmla="*/ 7716 w 22519"/>
              <a:gd name="T23" fmla="*/ 2014 h 19050"/>
              <a:gd name="T24" fmla="*/ 6866 w 22519"/>
              <a:gd name="T25" fmla="*/ 2113 h 19050"/>
              <a:gd name="T26" fmla="*/ 5980 w 22519"/>
              <a:gd name="T27" fmla="*/ 2257 h 19050"/>
              <a:gd name="T28" fmla="*/ 5142 w 22519"/>
              <a:gd name="T29" fmla="*/ 2433 h 19050"/>
              <a:gd name="T30" fmla="*/ 4118 w 22519"/>
              <a:gd name="T31" fmla="*/ 2368 h 19050"/>
              <a:gd name="T32" fmla="*/ 3604 w 22519"/>
              <a:gd name="T33" fmla="*/ 1192 h 19050"/>
              <a:gd name="T34" fmla="*/ 4247 w 22519"/>
              <a:gd name="T35" fmla="*/ 626 h 19050"/>
              <a:gd name="T36" fmla="*/ 3624 w 22519"/>
              <a:gd name="T37" fmla="*/ 1944 h 19050"/>
              <a:gd name="T38" fmla="*/ 21404 w 22519"/>
              <a:gd name="T39" fmla="*/ 16259 h 19050"/>
              <a:gd name="T40" fmla="*/ 21536 w 22519"/>
              <a:gd name="T41" fmla="*/ 15993 h 19050"/>
              <a:gd name="T42" fmla="*/ 22046 w 22519"/>
              <a:gd name="T43" fmla="*/ 15305 h 19050"/>
              <a:gd name="T44" fmla="*/ 20898 w 22519"/>
              <a:gd name="T45" fmla="*/ 16772 h 19050"/>
              <a:gd name="T46" fmla="*/ 20377 w 22519"/>
              <a:gd name="T47" fmla="*/ 17352 h 19050"/>
              <a:gd name="T48" fmla="*/ 19747 w 22519"/>
              <a:gd name="T49" fmla="*/ 17932 h 19050"/>
              <a:gd name="T50" fmla="*/ 19006 w 22519"/>
              <a:gd name="T51" fmla="*/ 18735 h 19050"/>
              <a:gd name="T52" fmla="*/ 16995 w 22519"/>
              <a:gd name="T53" fmla="*/ 17940 h 19050"/>
              <a:gd name="T54" fmla="*/ 16061 w 22519"/>
              <a:gd name="T55" fmla="*/ 18508 h 19050"/>
              <a:gd name="T56" fmla="*/ 15485 w 22519"/>
              <a:gd name="T57" fmla="*/ 18831 h 19050"/>
              <a:gd name="T58" fmla="*/ 17377 w 22519"/>
              <a:gd name="T59" fmla="*/ 18697 h 19050"/>
              <a:gd name="T60" fmla="*/ 22110 w 22519"/>
              <a:gd name="T61" fmla="*/ 16729 h 19050"/>
              <a:gd name="T62" fmla="*/ 20448 w 22519"/>
              <a:gd name="T63" fmla="*/ 16735 h 19050"/>
              <a:gd name="T64" fmla="*/ 19629 w 22519"/>
              <a:gd name="T65" fmla="*/ 16983 h 19050"/>
              <a:gd name="T66" fmla="*/ 18782 w 22519"/>
              <a:gd name="T67" fmla="*/ 17282 h 19050"/>
              <a:gd name="T68" fmla="*/ 17988 w 22519"/>
              <a:gd name="T69" fmla="*/ 17603 h 19050"/>
              <a:gd name="T70" fmla="*/ 21336 w 22519"/>
              <a:gd name="T71" fmla="*/ 3775 h 19050"/>
              <a:gd name="T72" fmla="*/ 21660 w 22519"/>
              <a:gd name="T73" fmla="*/ 5030 h 19050"/>
              <a:gd name="T74" fmla="*/ 21989 w 22519"/>
              <a:gd name="T75" fmla="*/ 5737 h 19050"/>
              <a:gd name="T76" fmla="*/ 22275 w 22519"/>
              <a:gd name="T77" fmla="*/ 6544 h 19050"/>
              <a:gd name="T78" fmla="*/ 14321 w 22519"/>
              <a:gd name="T79" fmla="*/ 923 h 19050"/>
              <a:gd name="T80" fmla="*/ 15175 w 22519"/>
              <a:gd name="T81" fmla="*/ 864 h 19050"/>
              <a:gd name="T82" fmla="*/ 16256 w 22519"/>
              <a:gd name="T83" fmla="*/ 700 h 19050"/>
              <a:gd name="T84" fmla="*/ 16912 w 22519"/>
              <a:gd name="T85" fmla="*/ 625 h 19050"/>
              <a:gd name="T86" fmla="*/ 18001 w 22519"/>
              <a:gd name="T87" fmla="*/ 539 h 19050"/>
              <a:gd name="T88" fmla="*/ 18770 w 22519"/>
              <a:gd name="T89" fmla="*/ 411 h 19050"/>
              <a:gd name="T90" fmla="*/ 19624 w 22519"/>
              <a:gd name="T91" fmla="*/ 352 h 19050"/>
              <a:gd name="T92" fmla="*/ 20705 w 22519"/>
              <a:gd name="T93" fmla="*/ 189 h 19050"/>
              <a:gd name="T94" fmla="*/ 21361 w 22519"/>
              <a:gd name="T95" fmla="*/ 114 h 19050"/>
              <a:gd name="T96" fmla="*/ 22519 w 22519"/>
              <a:gd name="T97" fmla="*/ 32 h 19050"/>
              <a:gd name="T98" fmla="*/ 21654 w 22519"/>
              <a:gd name="T99" fmla="*/ 2767 h 19050"/>
              <a:gd name="T100" fmla="*/ 21853 w 22519"/>
              <a:gd name="T101" fmla="*/ 2138 h 19050"/>
              <a:gd name="T102" fmla="*/ 22220 w 22519"/>
              <a:gd name="T103" fmla="*/ 1108 h 19050"/>
              <a:gd name="T104" fmla="*/ 22417 w 22519"/>
              <a:gd name="T105" fmla="*/ 354 h 19050"/>
              <a:gd name="T106" fmla="*/ 20294 w 22519"/>
              <a:gd name="T107" fmla="*/ 3629 h 19050"/>
              <a:gd name="T108" fmla="*/ 19515 w 22519"/>
              <a:gd name="T109" fmla="*/ 3274 h 19050"/>
              <a:gd name="T110" fmla="*/ 18682 w 22519"/>
              <a:gd name="T111" fmla="*/ 2939 h 19050"/>
              <a:gd name="T112" fmla="*/ 17873 w 22519"/>
              <a:gd name="T113" fmla="*/ 2656 h 19050"/>
              <a:gd name="T114" fmla="*/ 17165 w 22519"/>
              <a:gd name="T115" fmla="*/ 2329 h 19050"/>
              <a:gd name="T116" fmla="*/ 16137 w 22519"/>
              <a:gd name="T117" fmla="*/ 1958 h 19050"/>
              <a:gd name="T118" fmla="*/ 15357 w 22519"/>
              <a:gd name="T119" fmla="*/ 1603 h 19050"/>
              <a:gd name="T120" fmla="*/ 14524 w 22519"/>
              <a:gd name="T121" fmla="*/ 1268 h 19050"/>
              <a:gd name="T122" fmla="*/ 14313 w 22519"/>
              <a:gd name="T123" fmla="*/ 206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519" h="19050" extrusionOk="0">
                <a:moveTo>
                  <a:pt x="17377" y="18034"/>
                </a:moveTo>
                <a:cubicBezTo>
                  <a:pt x="17496" y="18022"/>
                  <a:pt x="17589" y="17922"/>
                  <a:pt x="17589" y="17800"/>
                </a:cubicBezTo>
                <a:cubicBezTo>
                  <a:pt x="17589" y="17782"/>
                  <a:pt x="17587" y="17764"/>
                  <a:pt x="17583" y="17746"/>
                </a:cubicBezTo>
                <a:lnTo>
                  <a:pt x="17621" y="17733"/>
                </a:lnTo>
                <a:lnTo>
                  <a:pt x="17608" y="17696"/>
                </a:lnTo>
                <a:lnTo>
                  <a:pt x="17571" y="17709"/>
                </a:lnTo>
                <a:cubicBezTo>
                  <a:pt x="17535" y="17625"/>
                  <a:pt x="17452" y="17565"/>
                  <a:pt x="17354" y="17565"/>
                </a:cubicBezTo>
                <a:cubicBezTo>
                  <a:pt x="17224" y="17565"/>
                  <a:pt x="17119" y="17670"/>
                  <a:pt x="17119" y="17800"/>
                </a:cubicBezTo>
                <a:cubicBezTo>
                  <a:pt x="17119" y="17823"/>
                  <a:pt x="17122" y="17845"/>
                  <a:pt x="17128" y="17865"/>
                </a:cubicBezTo>
                <a:lnTo>
                  <a:pt x="17061" y="17903"/>
                </a:lnTo>
                <a:lnTo>
                  <a:pt x="17080" y="17937"/>
                </a:lnTo>
                <a:lnTo>
                  <a:pt x="17142" y="17902"/>
                </a:lnTo>
                <a:cubicBezTo>
                  <a:pt x="17178" y="17976"/>
                  <a:pt x="17252" y="18029"/>
                  <a:pt x="17338" y="18034"/>
                </a:cubicBezTo>
                <a:lnTo>
                  <a:pt x="17343" y="18114"/>
                </a:lnTo>
                <a:lnTo>
                  <a:pt x="17382" y="18112"/>
                </a:lnTo>
                <a:lnTo>
                  <a:pt x="17377" y="18034"/>
                </a:lnTo>
                <a:close/>
                <a:moveTo>
                  <a:pt x="82" y="0"/>
                </a:moveTo>
                <a:lnTo>
                  <a:pt x="1" y="0"/>
                </a:lnTo>
                <a:lnTo>
                  <a:pt x="0" y="3"/>
                </a:lnTo>
                <a:lnTo>
                  <a:pt x="106" y="55"/>
                </a:lnTo>
                <a:lnTo>
                  <a:pt x="123" y="21"/>
                </a:lnTo>
                <a:lnTo>
                  <a:pt x="82" y="0"/>
                </a:lnTo>
                <a:close/>
                <a:moveTo>
                  <a:pt x="2963" y="1478"/>
                </a:moveTo>
                <a:lnTo>
                  <a:pt x="2981" y="1443"/>
                </a:lnTo>
                <a:lnTo>
                  <a:pt x="3087" y="1496"/>
                </a:lnTo>
                <a:lnTo>
                  <a:pt x="3069" y="1531"/>
                </a:lnTo>
                <a:lnTo>
                  <a:pt x="2963" y="1478"/>
                </a:lnTo>
                <a:close/>
                <a:moveTo>
                  <a:pt x="2789" y="1391"/>
                </a:moveTo>
                <a:lnTo>
                  <a:pt x="2806" y="1356"/>
                </a:lnTo>
                <a:lnTo>
                  <a:pt x="2912" y="1409"/>
                </a:lnTo>
                <a:lnTo>
                  <a:pt x="2895" y="1444"/>
                </a:lnTo>
                <a:lnTo>
                  <a:pt x="2789" y="1391"/>
                </a:lnTo>
                <a:close/>
                <a:moveTo>
                  <a:pt x="2615" y="1304"/>
                </a:moveTo>
                <a:lnTo>
                  <a:pt x="2632" y="1269"/>
                </a:lnTo>
                <a:lnTo>
                  <a:pt x="2738" y="1322"/>
                </a:lnTo>
                <a:lnTo>
                  <a:pt x="2721" y="1357"/>
                </a:lnTo>
                <a:lnTo>
                  <a:pt x="2615" y="1304"/>
                </a:lnTo>
                <a:close/>
                <a:moveTo>
                  <a:pt x="2440" y="1217"/>
                </a:moveTo>
                <a:lnTo>
                  <a:pt x="2458" y="1183"/>
                </a:lnTo>
                <a:lnTo>
                  <a:pt x="2564" y="1236"/>
                </a:lnTo>
                <a:lnTo>
                  <a:pt x="2546" y="1270"/>
                </a:lnTo>
                <a:lnTo>
                  <a:pt x="2440" y="1217"/>
                </a:lnTo>
                <a:close/>
                <a:moveTo>
                  <a:pt x="2266" y="1131"/>
                </a:moveTo>
                <a:lnTo>
                  <a:pt x="2283" y="1096"/>
                </a:lnTo>
                <a:lnTo>
                  <a:pt x="2389" y="1149"/>
                </a:lnTo>
                <a:lnTo>
                  <a:pt x="2372" y="1184"/>
                </a:lnTo>
                <a:lnTo>
                  <a:pt x="2266" y="1131"/>
                </a:lnTo>
                <a:close/>
                <a:moveTo>
                  <a:pt x="2092" y="1044"/>
                </a:moveTo>
                <a:lnTo>
                  <a:pt x="2109" y="1009"/>
                </a:lnTo>
                <a:lnTo>
                  <a:pt x="2215" y="1062"/>
                </a:lnTo>
                <a:lnTo>
                  <a:pt x="2198" y="1097"/>
                </a:lnTo>
                <a:lnTo>
                  <a:pt x="2092" y="1044"/>
                </a:lnTo>
                <a:close/>
                <a:moveTo>
                  <a:pt x="1917" y="957"/>
                </a:moveTo>
                <a:lnTo>
                  <a:pt x="1935" y="922"/>
                </a:lnTo>
                <a:lnTo>
                  <a:pt x="2041" y="975"/>
                </a:lnTo>
                <a:lnTo>
                  <a:pt x="2024" y="1010"/>
                </a:lnTo>
                <a:lnTo>
                  <a:pt x="1917" y="957"/>
                </a:lnTo>
                <a:close/>
                <a:moveTo>
                  <a:pt x="1743" y="870"/>
                </a:moveTo>
                <a:lnTo>
                  <a:pt x="1760" y="836"/>
                </a:lnTo>
                <a:lnTo>
                  <a:pt x="1867" y="888"/>
                </a:lnTo>
                <a:lnTo>
                  <a:pt x="1849" y="923"/>
                </a:lnTo>
                <a:lnTo>
                  <a:pt x="1743" y="870"/>
                </a:lnTo>
                <a:close/>
                <a:moveTo>
                  <a:pt x="1569" y="784"/>
                </a:moveTo>
                <a:lnTo>
                  <a:pt x="1586" y="749"/>
                </a:lnTo>
                <a:lnTo>
                  <a:pt x="1692" y="802"/>
                </a:lnTo>
                <a:lnTo>
                  <a:pt x="1675" y="836"/>
                </a:lnTo>
                <a:lnTo>
                  <a:pt x="1569" y="784"/>
                </a:lnTo>
                <a:close/>
                <a:moveTo>
                  <a:pt x="1395" y="697"/>
                </a:moveTo>
                <a:lnTo>
                  <a:pt x="1412" y="662"/>
                </a:lnTo>
                <a:lnTo>
                  <a:pt x="1518" y="715"/>
                </a:lnTo>
                <a:lnTo>
                  <a:pt x="1501" y="750"/>
                </a:lnTo>
                <a:lnTo>
                  <a:pt x="1395" y="697"/>
                </a:lnTo>
                <a:close/>
                <a:moveTo>
                  <a:pt x="1220" y="610"/>
                </a:moveTo>
                <a:lnTo>
                  <a:pt x="1238" y="575"/>
                </a:lnTo>
                <a:lnTo>
                  <a:pt x="1344" y="628"/>
                </a:lnTo>
                <a:lnTo>
                  <a:pt x="1326" y="663"/>
                </a:lnTo>
                <a:lnTo>
                  <a:pt x="1220" y="610"/>
                </a:lnTo>
                <a:close/>
                <a:moveTo>
                  <a:pt x="1046" y="523"/>
                </a:moveTo>
                <a:lnTo>
                  <a:pt x="1063" y="489"/>
                </a:lnTo>
                <a:lnTo>
                  <a:pt x="1169" y="541"/>
                </a:lnTo>
                <a:lnTo>
                  <a:pt x="1152" y="576"/>
                </a:lnTo>
                <a:lnTo>
                  <a:pt x="1046" y="523"/>
                </a:lnTo>
                <a:close/>
                <a:moveTo>
                  <a:pt x="872" y="437"/>
                </a:moveTo>
                <a:lnTo>
                  <a:pt x="889" y="402"/>
                </a:lnTo>
                <a:lnTo>
                  <a:pt x="995" y="455"/>
                </a:lnTo>
                <a:lnTo>
                  <a:pt x="978" y="489"/>
                </a:lnTo>
                <a:lnTo>
                  <a:pt x="872" y="437"/>
                </a:lnTo>
                <a:close/>
                <a:moveTo>
                  <a:pt x="697" y="350"/>
                </a:moveTo>
                <a:lnTo>
                  <a:pt x="715" y="315"/>
                </a:lnTo>
                <a:lnTo>
                  <a:pt x="821" y="368"/>
                </a:lnTo>
                <a:lnTo>
                  <a:pt x="803" y="403"/>
                </a:lnTo>
                <a:lnTo>
                  <a:pt x="697" y="350"/>
                </a:lnTo>
                <a:close/>
                <a:moveTo>
                  <a:pt x="523" y="263"/>
                </a:moveTo>
                <a:lnTo>
                  <a:pt x="540" y="228"/>
                </a:lnTo>
                <a:lnTo>
                  <a:pt x="646" y="281"/>
                </a:lnTo>
                <a:lnTo>
                  <a:pt x="629" y="316"/>
                </a:lnTo>
                <a:lnTo>
                  <a:pt x="523" y="263"/>
                </a:lnTo>
                <a:close/>
                <a:moveTo>
                  <a:pt x="349" y="176"/>
                </a:moveTo>
                <a:lnTo>
                  <a:pt x="366" y="141"/>
                </a:lnTo>
                <a:lnTo>
                  <a:pt x="472" y="194"/>
                </a:lnTo>
                <a:lnTo>
                  <a:pt x="455" y="229"/>
                </a:lnTo>
                <a:lnTo>
                  <a:pt x="349" y="176"/>
                </a:lnTo>
                <a:close/>
                <a:moveTo>
                  <a:pt x="174" y="89"/>
                </a:moveTo>
                <a:lnTo>
                  <a:pt x="192" y="55"/>
                </a:lnTo>
                <a:lnTo>
                  <a:pt x="298" y="107"/>
                </a:lnTo>
                <a:lnTo>
                  <a:pt x="280" y="142"/>
                </a:lnTo>
                <a:lnTo>
                  <a:pt x="174" y="89"/>
                </a:lnTo>
                <a:close/>
                <a:moveTo>
                  <a:pt x="13598" y="1056"/>
                </a:moveTo>
                <a:lnTo>
                  <a:pt x="13485" y="1074"/>
                </a:lnTo>
                <a:lnTo>
                  <a:pt x="13478" y="1036"/>
                </a:lnTo>
                <a:lnTo>
                  <a:pt x="13594" y="1017"/>
                </a:lnTo>
                <a:lnTo>
                  <a:pt x="13594" y="1015"/>
                </a:lnTo>
                <a:cubicBezTo>
                  <a:pt x="13594" y="885"/>
                  <a:pt x="13699" y="780"/>
                  <a:pt x="13829" y="780"/>
                </a:cubicBezTo>
                <a:cubicBezTo>
                  <a:pt x="13860" y="780"/>
                  <a:pt x="13889" y="786"/>
                  <a:pt x="13915" y="796"/>
                </a:cubicBezTo>
                <a:lnTo>
                  <a:pt x="13967" y="710"/>
                </a:lnTo>
                <a:lnTo>
                  <a:pt x="14001" y="730"/>
                </a:lnTo>
                <a:lnTo>
                  <a:pt x="13950" y="814"/>
                </a:lnTo>
                <a:cubicBezTo>
                  <a:pt x="14001" y="845"/>
                  <a:pt x="14040" y="894"/>
                  <a:pt x="14056" y="953"/>
                </a:cubicBezTo>
                <a:lnTo>
                  <a:pt x="14128" y="945"/>
                </a:lnTo>
                <a:lnTo>
                  <a:pt x="14132" y="984"/>
                </a:lnTo>
                <a:lnTo>
                  <a:pt x="14063" y="992"/>
                </a:lnTo>
                <a:cubicBezTo>
                  <a:pt x="14064" y="999"/>
                  <a:pt x="14064" y="1007"/>
                  <a:pt x="14064" y="1015"/>
                </a:cubicBezTo>
                <a:cubicBezTo>
                  <a:pt x="14064" y="1037"/>
                  <a:pt x="14061" y="1059"/>
                  <a:pt x="14055" y="1080"/>
                </a:cubicBezTo>
                <a:lnTo>
                  <a:pt x="14092" y="1095"/>
                </a:lnTo>
                <a:lnTo>
                  <a:pt x="14078" y="1131"/>
                </a:lnTo>
                <a:lnTo>
                  <a:pt x="14041" y="1116"/>
                </a:lnTo>
                <a:cubicBezTo>
                  <a:pt x="14003" y="1195"/>
                  <a:pt x="13923" y="1250"/>
                  <a:pt x="13829" y="1250"/>
                </a:cubicBezTo>
                <a:cubicBezTo>
                  <a:pt x="13713" y="1250"/>
                  <a:pt x="13617" y="1166"/>
                  <a:pt x="13598" y="1056"/>
                </a:cubicBezTo>
                <a:close/>
                <a:moveTo>
                  <a:pt x="13403" y="1048"/>
                </a:moveTo>
                <a:lnTo>
                  <a:pt x="13409" y="1086"/>
                </a:lnTo>
                <a:lnTo>
                  <a:pt x="13292" y="1105"/>
                </a:lnTo>
                <a:lnTo>
                  <a:pt x="13286" y="1067"/>
                </a:lnTo>
                <a:lnTo>
                  <a:pt x="13403" y="1048"/>
                </a:lnTo>
                <a:close/>
                <a:moveTo>
                  <a:pt x="13211" y="1079"/>
                </a:moveTo>
                <a:lnTo>
                  <a:pt x="13217" y="1118"/>
                </a:lnTo>
                <a:lnTo>
                  <a:pt x="13100" y="1137"/>
                </a:lnTo>
                <a:lnTo>
                  <a:pt x="13094" y="1099"/>
                </a:lnTo>
                <a:lnTo>
                  <a:pt x="13211" y="1079"/>
                </a:lnTo>
                <a:close/>
                <a:moveTo>
                  <a:pt x="13019" y="1111"/>
                </a:moveTo>
                <a:lnTo>
                  <a:pt x="13025" y="1149"/>
                </a:lnTo>
                <a:lnTo>
                  <a:pt x="12908" y="1168"/>
                </a:lnTo>
                <a:lnTo>
                  <a:pt x="12902" y="1130"/>
                </a:lnTo>
                <a:lnTo>
                  <a:pt x="13019" y="1111"/>
                </a:lnTo>
                <a:close/>
                <a:moveTo>
                  <a:pt x="12826" y="1142"/>
                </a:moveTo>
                <a:lnTo>
                  <a:pt x="12833" y="1180"/>
                </a:lnTo>
                <a:lnTo>
                  <a:pt x="12716" y="1199"/>
                </a:lnTo>
                <a:lnTo>
                  <a:pt x="12709" y="1161"/>
                </a:lnTo>
                <a:lnTo>
                  <a:pt x="12826" y="1142"/>
                </a:lnTo>
                <a:close/>
                <a:moveTo>
                  <a:pt x="12634" y="1173"/>
                </a:moveTo>
                <a:lnTo>
                  <a:pt x="12640" y="1212"/>
                </a:lnTo>
                <a:lnTo>
                  <a:pt x="12523" y="1231"/>
                </a:lnTo>
                <a:lnTo>
                  <a:pt x="12517" y="1193"/>
                </a:lnTo>
                <a:lnTo>
                  <a:pt x="12634" y="1173"/>
                </a:lnTo>
                <a:close/>
                <a:moveTo>
                  <a:pt x="12442" y="1205"/>
                </a:moveTo>
                <a:lnTo>
                  <a:pt x="12448" y="1243"/>
                </a:lnTo>
                <a:lnTo>
                  <a:pt x="12331" y="1262"/>
                </a:lnTo>
                <a:lnTo>
                  <a:pt x="12325" y="1224"/>
                </a:lnTo>
                <a:lnTo>
                  <a:pt x="12442" y="1205"/>
                </a:lnTo>
                <a:close/>
                <a:moveTo>
                  <a:pt x="12250" y="1236"/>
                </a:moveTo>
                <a:lnTo>
                  <a:pt x="12256" y="1274"/>
                </a:lnTo>
                <a:lnTo>
                  <a:pt x="12139" y="1293"/>
                </a:lnTo>
                <a:lnTo>
                  <a:pt x="12132" y="1255"/>
                </a:lnTo>
                <a:lnTo>
                  <a:pt x="12250" y="1236"/>
                </a:lnTo>
                <a:close/>
                <a:moveTo>
                  <a:pt x="12057" y="1267"/>
                </a:moveTo>
                <a:lnTo>
                  <a:pt x="12063" y="1306"/>
                </a:lnTo>
                <a:lnTo>
                  <a:pt x="11946" y="1325"/>
                </a:lnTo>
                <a:lnTo>
                  <a:pt x="11940" y="1287"/>
                </a:lnTo>
                <a:lnTo>
                  <a:pt x="12057" y="1267"/>
                </a:lnTo>
                <a:close/>
                <a:moveTo>
                  <a:pt x="11865" y="1299"/>
                </a:moveTo>
                <a:lnTo>
                  <a:pt x="11871" y="1337"/>
                </a:lnTo>
                <a:lnTo>
                  <a:pt x="11754" y="1356"/>
                </a:lnTo>
                <a:lnTo>
                  <a:pt x="11748" y="1318"/>
                </a:lnTo>
                <a:lnTo>
                  <a:pt x="11865" y="1299"/>
                </a:lnTo>
                <a:close/>
                <a:moveTo>
                  <a:pt x="11673" y="1330"/>
                </a:moveTo>
                <a:lnTo>
                  <a:pt x="11679" y="1368"/>
                </a:lnTo>
                <a:lnTo>
                  <a:pt x="11562" y="1387"/>
                </a:lnTo>
                <a:lnTo>
                  <a:pt x="11556" y="1349"/>
                </a:lnTo>
                <a:lnTo>
                  <a:pt x="11673" y="1330"/>
                </a:lnTo>
                <a:close/>
                <a:moveTo>
                  <a:pt x="11480" y="1361"/>
                </a:moveTo>
                <a:lnTo>
                  <a:pt x="11487" y="1400"/>
                </a:lnTo>
                <a:lnTo>
                  <a:pt x="11370" y="1419"/>
                </a:lnTo>
                <a:lnTo>
                  <a:pt x="11363" y="1380"/>
                </a:lnTo>
                <a:lnTo>
                  <a:pt x="11480" y="1361"/>
                </a:lnTo>
                <a:close/>
                <a:moveTo>
                  <a:pt x="11288" y="1393"/>
                </a:moveTo>
                <a:lnTo>
                  <a:pt x="11294" y="1431"/>
                </a:lnTo>
                <a:lnTo>
                  <a:pt x="11177" y="1450"/>
                </a:lnTo>
                <a:lnTo>
                  <a:pt x="11171" y="1412"/>
                </a:lnTo>
                <a:lnTo>
                  <a:pt x="11288" y="1393"/>
                </a:lnTo>
                <a:close/>
                <a:moveTo>
                  <a:pt x="11096" y="1424"/>
                </a:moveTo>
                <a:lnTo>
                  <a:pt x="11102" y="1462"/>
                </a:lnTo>
                <a:lnTo>
                  <a:pt x="10985" y="1481"/>
                </a:lnTo>
                <a:lnTo>
                  <a:pt x="10979" y="1443"/>
                </a:lnTo>
                <a:lnTo>
                  <a:pt x="11096" y="1424"/>
                </a:lnTo>
                <a:close/>
                <a:moveTo>
                  <a:pt x="10904" y="1455"/>
                </a:moveTo>
                <a:lnTo>
                  <a:pt x="10910" y="1494"/>
                </a:lnTo>
                <a:lnTo>
                  <a:pt x="10793" y="1513"/>
                </a:lnTo>
                <a:lnTo>
                  <a:pt x="10787" y="1474"/>
                </a:lnTo>
                <a:lnTo>
                  <a:pt x="10904" y="1455"/>
                </a:lnTo>
                <a:close/>
                <a:moveTo>
                  <a:pt x="10711" y="1487"/>
                </a:moveTo>
                <a:lnTo>
                  <a:pt x="10718" y="1525"/>
                </a:lnTo>
                <a:lnTo>
                  <a:pt x="10600" y="1544"/>
                </a:lnTo>
                <a:lnTo>
                  <a:pt x="10594" y="1506"/>
                </a:lnTo>
                <a:lnTo>
                  <a:pt x="10711" y="1487"/>
                </a:lnTo>
                <a:close/>
                <a:moveTo>
                  <a:pt x="10519" y="1518"/>
                </a:moveTo>
                <a:lnTo>
                  <a:pt x="10525" y="1556"/>
                </a:lnTo>
                <a:lnTo>
                  <a:pt x="10408" y="1575"/>
                </a:lnTo>
                <a:lnTo>
                  <a:pt x="10402" y="1537"/>
                </a:lnTo>
                <a:lnTo>
                  <a:pt x="10519" y="1518"/>
                </a:lnTo>
                <a:close/>
                <a:moveTo>
                  <a:pt x="10327" y="1549"/>
                </a:moveTo>
                <a:lnTo>
                  <a:pt x="10333" y="1588"/>
                </a:lnTo>
                <a:lnTo>
                  <a:pt x="10216" y="1607"/>
                </a:lnTo>
                <a:lnTo>
                  <a:pt x="10210" y="1568"/>
                </a:lnTo>
                <a:lnTo>
                  <a:pt x="10327" y="1549"/>
                </a:lnTo>
                <a:close/>
                <a:moveTo>
                  <a:pt x="10134" y="1581"/>
                </a:moveTo>
                <a:lnTo>
                  <a:pt x="10141" y="1619"/>
                </a:lnTo>
                <a:lnTo>
                  <a:pt x="10024" y="1638"/>
                </a:lnTo>
                <a:lnTo>
                  <a:pt x="10017" y="1600"/>
                </a:lnTo>
                <a:lnTo>
                  <a:pt x="10134" y="1581"/>
                </a:lnTo>
                <a:close/>
                <a:moveTo>
                  <a:pt x="9942" y="1612"/>
                </a:moveTo>
                <a:lnTo>
                  <a:pt x="9948" y="1650"/>
                </a:lnTo>
                <a:lnTo>
                  <a:pt x="9831" y="1669"/>
                </a:lnTo>
                <a:lnTo>
                  <a:pt x="9825" y="1631"/>
                </a:lnTo>
                <a:lnTo>
                  <a:pt x="9942" y="1612"/>
                </a:lnTo>
                <a:close/>
                <a:moveTo>
                  <a:pt x="9750" y="1643"/>
                </a:moveTo>
                <a:lnTo>
                  <a:pt x="9756" y="1682"/>
                </a:lnTo>
                <a:lnTo>
                  <a:pt x="9639" y="1701"/>
                </a:lnTo>
                <a:lnTo>
                  <a:pt x="9633" y="1662"/>
                </a:lnTo>
                <a:lnTo>
                  <a:pt x="9750" y="1643"/>
                </a:lnTo>
                <a:close/>
                <a:moveTo>
                  <a:pt x="9558" y="1675"/>
                </a:moveTo>
                <a:lnTo>
                  <a:pt x="9564" y="1713"/>
                </a:lnTo>
                <a:lnTo>
                  <a:pt x="9447" y="1732"/>
                </a:lnTo>
                <a:lnTo>
                  <a:pt x="9441" y="1694"/>
                </a:lnTo>
                <a:lnTo>
                  <a:pt x="9558" y="1675"/>
                </a:lnTo>
                <a:close/>
                <a:moveTo>
                  <a:pt x="9365" y="1706"/>
                </a:moveTo>
                <a:lnTo>
                  <a:pt x="9372" y="1744"/>
                </a:lnTo>
                <a:lnTo>
                  <a:pt x="9255" y="1763"/>
                </a:lnTo>
                <a:lnTo>
                  <a:pt x="9248" y="1725"/>
                </a:lnTo>
                <a:lnTo>
                  <a:pt x="9365" y="1706"/>
                </a:lnTo>
                <a:close/>
                <a:moveTo>
                  <a:pt x="9173" y="1737"/>
                </a:moveTo>
                <a:lnTo>
                  <a:pt x="9179" y="1776"/>
                </a:lnTo>
                <a:lnTo>
                  <a:pt x="9062" y="1795"/>
                </a:lnTo>
                <a:lnTo>
                  <a:pt x="9056" y="1756"/>
                </a:lnTo>
                <a:lnTo>
                  <a:pt x="9173" y="1737"/>
                </a:lnTo>
                <a:close/>
                <a:moveTo>
                  <a:pt x="8981" y="1769"/>
                </a:moveTo>
                <a:lnTo>
                  <a:pt x="8987" y="1807"/>
                </a:lnTo>
                <a:lnTo>
                  <a:pt x="8870" y="1826"/>
                </a:lnTo>
                <a:lnTo>
                  <a:pt x="8864" y="1788"/>
                </a:lnTo>
                <a:lnTo>
                  <a:pt x="8981" y="1769"/>
                </a:lnTo>
                <a:close/>
                <a:moveTo>
                  <a:pt x="8788" y="1800"/>
                </a:moveTo>
                <a:lnTo>
                  <a:pt x="8795" y="1838"/>
                </a:lnTo>
                <a:lnTo>
                  <a:pt x="8678" y="1857"/>
                </a:lnTo>
                <a:lnTo>
                  <a:pt x="8671" y="1819"/>
                </a:lnTo>
                <a:lnTo>
                  <a:pt x="8788" y="1800"/>
                </a:lnTo>
                <a:close/>
                <a:moveTo>
                  <a:pt x="8596" y="1831"/>
                </a:moveTo>
                <a:lnTo>
                  <a:pt x="8602" y="1870"/>
                </a:lnTo>
                <a:lnTo>
                  <a:pt x="8485" y="1889"/>
                </a:lnTo>
                <a:lnTo>
                  <a:pt x="8479" y="1850"/>
                </a:lnTo>
                <a:lnTo>
                  <a:pt x="8596" y="1831"/>
                </a:lnTo>
                <a:close/>
                <a:moveTo>
                  <a:pt x="8404" y="1863"/>
                </a:moveTo>
                <a:lnTo>
                  <a:pt x="8410" y="1901"/>
                </a:lnTo>
                <a:lnTo>
                  <a:pt x="8293" y="1920"/>
                </a:lnTo>
                <a:lnTo>
                  <a:pt x="8287" y="1882"/>
                </a:lnTo>
                <a:lnTo>
                  <a:pt x="8404" y="1863"/>
                </a:lnTo>
                <a:close/>
                <a:moveTo>
                  <a:pt x="8212" y="1894"/>
                </a:moveTo>
                <a:lnTo>
                  <a:pt x="8218" y="1932"/>
                </a:lnTo>
                <a:lnTo>
                  <a:pt x="8101" y="1951"/>
                </a:lnTo>
                <a:lnTo>
                  <a:pt x="8095" y="1913"/>
                </a:lnTo>
                <a:lnTo>
                  <a:pt x="8212" y="1894"/>
                </a:lnTo>
                <a:close/>
                <a:moveTo>
                  <a:pt x="8019" y="1925"/>
                </a:moveTo>
                <a:lnTo>
                  <a:pt x="8026" y="1964"/>
                </a:lnTo>
                <a:lnTo>
                  <a:pt x="7909" y="1983"/>
                </a:lnTo>
                <a:lnTo>
                  <a:pt x="7902" y="1944"/>
                </a:lnTo>
                <a:lnTo>
                  <a:pt x="8019" y="1925"/>
                </a:lnTo>
                <a:close/>
                <a:moveTo>
                  <a:pt x="7827" y="1957"/>
                </a:moveTo>
                <a:lnTo>
                  <a:pt x="7833" y="1995"/>
                </a:lnTo>
                <a:lnTo>
                  <a:pt x="7716" y="2014"/>
                </a:lnTo>
                <a:lnTo>
                  <a:pt x="7710" y="1976"/>
                </a:lnTo>
                <a:lnTo>
                  <a:pt x="7827" y="1957"/>
                </a:lnTo>
                <a:close/>
                <a:moveTo>
                  <a:pt x="7635" y="1988"/>
                </a:moveTo>
                <a:lnTo>
                  <a:pt x="7641" y="2026"/>
                </a:lnTo>
                <a:lnTo>
                  <a:pt x="7524" y="2045"/>
                </a:lnTo>
                <a:lnTo>
                  <a:pt x="7518" y="2007"/>
                </a:lnTo>
                <a:lnTo>
                  <a:pt x="7635" y="1988"/>
                </a:lnTo>
                <a:close/>
                <a:moveTo>
                  <a:pt x="7443" y="2019"/>
                </a:moveTo>
                <a:lnTo>
                  <a:pt x="7449" y="2057"/>
                </a:lnTo>
                <a:lnTo>
                  <a:pt x="7332" y="2077"/>
                </a:lnTo>
                <a:lnTo>
                  <a:pt x="7325" y="2038"/>
                </a:lnTo>
                <a:lnTo>
                  <a:pt x="7443" y="2019"/>
                </a:lnTo>
                <a:close/>
                <a:moveTo>
                  <a:pt x="7250" y="2050"/>
                </a:moveTo>
                <a:lnTo>
                  <a:pt x="7256" y="2089"/>
                </a:lnTo>
                <a:lnTo>
                  <a:pt x="7139" y="2108"/>
                </a:lnTo>
                <a:lnTo>
                  <a:pt x="7133" y="2070"/>
                </a:lnTo>
                <a:lnTo>
                  <a:pt x="7250" y="2050"/>
                </a:lnTo>
                <a:close/>
                <a:moveTo>
                  <a:pt x="7058" y="2082"/>
                </a:moveTo>
                <a:lnTo>
                  <a:pt x="7064" y="2120"/>
                </a:lnTo>
                <a:lnTo>
                  <a:pt x="6947" y="2139"/>
                </a:lnTo>
                <a:lnTo>
                  <a:pt x="6941" y="2101"/>
                </a:lnTo>
                <a:lnTo>
                  <a:pt x="7058" y="2082"/>
                </a:lnTo>
                <a:close/>
                <a:moveTo>
                  <a:pt x="6866" y="2113"/>
                </a:moveTo>
                <a:lnTo>
                  <a:pt x="6872" y="2151"/>
                </a:lnTo>
                <a:lnTo>
                  <a:pt x="6755" y="2170"/>
                </a:lnTo>
                <a:lnTo>
                  <a:pt x="6749" y="2132"/>
                </a:lnTo>
                <a:lnTo>
                  <a:pt x="6866" y="2113"/>
                </a:lnTo>
                <a:close/>
                <a:moveTo>
                  <a:pt x="6673" y="2144"/>
                </a:moveTo>
                <a:lnTo>
                  <a:pt x="6680" y="2183"/>
                </a:lnTo>
                <a:lnTo>
                  <a:pt x="6563" y="2202"/>
                </a:lnTo>
                <a:lnTo>
                  <a:pt x="6556" y="2163"/>
                </a:lnTo>
                <a:lnTo>
                  <a:pt x="6673" y="2144"/>
                </a:lnTo>
                <a:close/>
                <a:moveTo>
                  <a:pt x="6481" y="2176"/>
                </a:moveTo>
                <a:lnTo>
                  <a:pt x="6487" y="2214"/>
                </a:lnTo>
                <a:lnTo>
                  <a:pt x="6370" y="2233"/>
                </a:lnTo>
                <a:lnTo>
                  <a:pt x="6364" y="2195"/>
                </a:lnTo>
                <a:lnTo>
                  <a:pt x="6481" y="2176"/>
                </a:lnTo>
                <a:close/>
                <a:moveTo>
                  <a:pt x="6289" y="2207"/>
                </a:moveTo>
                <a:lnTo>
                  <a:pt x="6295" y="2245"/>
                </a:lnTo>
                <a:lnTo>
                  <a:pt x="6178" y="2264"/>
                </a:lnTo>
                <a:lnTo>
                  <a:pt x="6172" y="2226"/>
                </a:lnTo>
                <a:lnTo>
                  <a:pt x="6289" y="2207"/>
                </a:lnTo>
                <a:close/>
                <a:moveTo>
                  <a:pt x="6097" y="2238"/>
                </a:moveTo>
                <a:lnTo>
                  <a:pt x="6103" y="2277"/>
                </a:lnTo>
                <a:lnTo>
                  <a:pt x="5986" y="2296"/>
                </a:lnTo>
                <a:lnTo>
                  <a:pt x="5980" y="2257"/>
                </a:lnTo>
                <a:lnTo>
                  <a:pt x="6097" y="2238"/>
                </a:lnTo>
                <a:close/>
                <a:moveTo>
                  <a:pt x="5904" y="2270"/>
                </a:moveTo>
                <a:lnTo>
                  <a:pt x="5911" y="2308"/>
                </a:lnTo>
                <a:lnTo>
                  <a:pt x="5794" y="2327"/>
                </a:lnTo>
                <a:lnTo>
                  <a:pt x="5787" y="2289"/>
                </a:lnTo>
                <a:lnTo>
                  <a:pt x="5904" y="2270"/>
                </a:lnTo>
                <a:close/>
                <a:moveTo>
                  <a:pt x="5712" y="2301"/>
                </a:moveTo>
                <a:lnTo>
                  <a:pt x="5718" y="2339"/>
                </a:lnTo>
                <a:lnTo>
                  <a:pt x="5601" y="2358"/>
                </a:lnTo>
                <a:lnTo>
                  <a:pt x="5595" y="2320"/>
                </a:lnTo>
                <a:lnTo>
                  <a:pt x="5712" y="2301"/>
                </a:lnTo>
                <a:close/>
                <a:moveTo>
                  <a:pt x="5520" y="2332"/>
                </a:moveTo>
                <a:lnTo>
                  <a:pt x="5526" y="2371"/>
                </a:lnTo>
                <a:lnTo>
                  <a:pt x="5409" y="2390"/>
                </a:lnTo>
                <a:lnTo>
                  <a:pt x="5403" y="2351"/>
                </a:lnTo>
                <a:lnTo>
                  <a:pt x="5520" y="2332"/>
                </a:lnTo>
                <a:close/>
                <a:moveTo>
                  <a:pt x="5328" y="2364"/>
                </a:moveTo>
                <a:lnTo>
                  <a:pt x="5334" y="2402"/>
                </a:lnTo>
                <a:lnTo>
                  <a:pt x="5217" y="2421"/>
                </a:lnTo>
                <a:lnTo>
                  <a:pt x="5211" y="2383"/>
                </a:lnTo>
                <a:lnTo>
                  <a:pt x="5328" y="2364"/>
                </a:lnTo>
                <a:close/>
                <a:moveTo>
                  <a:pt x="5135" y="2395"/>
                </a:moveTo>
                <a:lnTo>
                  <a:pt x="5142" y="2433"/>
                </a:lnTo>
                <a:lnTo>
                  <a:pt x="5024" y="2452"/>
                </a:lnTo>
                <a:lnTo>
                  <a:pt x="5018" y="2414"/>
                </a:lnTo>
                <a:lnTo>
                  <a:pt x="5135" y="2395"/>
                </a:lnTo>
                <a:close/>
                <a:moveTo>
                  <a:pt x="4943" y="2426"/>
                </a:moveTo>
                <a:lnTo>
                  <a:pt x="4949" y="2465"/>
                </a:lnTo>
                <a:lnTo>
                  <a:pt x="4832" y="2484"/>
                </a:lnTo>
                <a:lnTo>
                  <a:pt x="4826" y="2445"/>
                </a:lnTo>
                <a:lnTo>
                  <a:pt x="4943" y="2426"/>
                </a:lnTo>
                <a:close/>
                <a:moveTo>
                  <a:pt x="4751" y="2458"/>
                </a:moveTo>
                <a:lnTo>
                  <a:pt x="4757" y="2496"/>
                </a:lnTo>
                <a:lnTo>
                  <a:pt x="4640" y="2515"/>
                </a:lnTo>
                <a:lnTo>
                  <a:pt x="4634" y="2477"/>
                </a:lnTo>
                <a:lnTo>
                  <a:pt x="4751" y="2458"/>
                </a:lnTo>
                <a:close/>
                <a:moveTo>
                  <a:pt x="4558" y="2489"/>
                </a:moveTo>
                <a:lnTo>
                  <a:pt x="4565" y="2527"/>
                </a:lnTo>
                <a:lnTo>
                  <a:pt x="4488" y="2540"/>
                </a:lnTo>
                <a:cubicBezTo>
                  <a:pt x="4489" y="2546"/>
                  <a:pt x="4489" y="2553"/>
                  <a:pt x="4489" y="2560"/>
                </a:cubicBezTo>
                <a:cubicBezTo>
                  <a:pt x="4489" y="2690"/>
                  <a:pt x="4384" y="2795"/>
                  <a:pt x="4254" y="2795"/>
                </a:cubicBezTo>
                <a:cubicBezTo>
                  <a:pt x="4124" y="2795"/>
                  <a:pt x="4019" y="2690"/>
                  <a:pt x="4019" y="2560"/>
                </a:cubicBezTo>
                <a:cubicBezTo>
                  <a:pt x="4019" y="2495"/>
                  <a:pt x="4045" y="2436"/>
                  <a:pt x="4088" y="2393"/>
                </a:cubicBezTo>
                <a:lnTo>
                  <a:pt x="4026" y="2333"/>
                </a:lnTo>
                <a:lnTo>
                  <a:pt x="4053" y="2305"/>
                </a:lnTo>
                <a:lnTo>
                  <a:pt x="4118" y="2368"/>
                </a:lnTo>
                <a:cubicBezTo>
                  <a:pt x="4156" y="2341"/>
                  <a:pt x="4203" y="2325"/>
                  <a:pt x="4254" y="2325"/>
                </a:cubicBezTo>
                <a:cubicBezTo>
                  <a:pt x="4364" y="2325"/>
                  <a:pt x="4456" y="2400"/>
                  <a:pt x="4482" y="2501"/>
                </a:cubicBezTo>
                <a:lnTo>
                  <a:pt x="4558" y="2489"/>
                </a:lnTo>
                <a:close/>
                <a:moveTo>
                  <a:pt x="4890" y="0"/>
                </a:moveTo>
                <a:lnTo>
                  <a:pt x="4840" y="0"/>
                </a:lnTo>
                <a:lnTo>
                  <a:pt x="4781" y="58"/>
                </a:lnTo>
                <a:lnTo>
                  <a:pt x="4808" y="86"/>
                </a:lnTo>
                <a:lnTo>
                  <a:pt x="4893" y="3"/>
                </a:lnTo>
                <a:lnTo>
                  <a:pt x="4890" y="0"/>
                </a:lnTo>
                <a:close/>
                <a:moveTo>
                  <a:pt x="3464" y="1327"/>
                </a:moveTo>
                <a:lnTo>
                  <a:pt x="3491" y="1355"/>
                </a:lnTo>
                <a:lnTo>
                  <a:pt x="3431" y="1413"/>
                </a:lnTo>
                <a:cubicBezTo>
                  <a:pt x="3496" y="1454"/>
                  <a:pt x="3540" y="1528"/>
                  <a:pt x="3540" y="1611"/>
                </a:cubicBezTo>
                <a:cubicBezTo>
                  <a:pt x="3540" y="1740"/>
                  <a:pt x="3434" y="1846"/>
                  <a:pt x="3305" y="1846"/>
                </a:cubicBezTo>
                <a:cubicBezTo>
                  <a:pt x="3175" y="1846"/>
                  <a:pt x="3070" y="1740"/>
                  <a:pt x="3070" y="1611"/>
                </a:cubicBezTo>
                <a:cubicBezTo>
                  <a:pt x="3070" y="1481"/>
                  <a:pt x="3175" y="1376"/>
                  <a:pt x="3305" y="1376"/>
                </a:cubicBezTo>
                <a:cubicBezTo>
                  <a:pt x="3337" y="1376"/>
                  <a:pt x="3367" y="1382"/>
                  <a:pt x="3395" y="1394"/>
                </a:cubicBezTo>
                <a:lnTo>
                  <a:pt x="3464" y="1327"/>
                </a:lnTo>
                <a:close/>
                <a:moveTo>
                  <a:pt x="3604" y="1192"/>
                </a:moveTo>
                <a:lnTo>
                  <a:pt x="3631" y="1220"/>
                </a:lnTo>
                <a:lnTo>
                  <a:pt x="3546" y="1302"/>
                </a:lnTo>
                <a:lnTo>
                  <a:pt x="3519" y="1274"/>
                </a:lnTo>
                <a:lnTo>
                  <a:pt x="3604" y="1192"/>
                </a:lnTo>
                <a:close/>
                <a:moveTo>
                  <a:pt x="3745" y="1057"/>
                </a:moveTo>
                <a:lnTo>
                  <a:pt x="3772" y="1085"/>
                </a:lnTo>
                <a:lnTo>
                  <a:pt x="3686" y="1167"/>
                </a:lnTo>
                <a:lnTo>
                  <a:pt x="3659" y="1139"/>
                </a:lnTo>
                <a:lnTo>
                  <a:pt x="3745" y="1057"/>
                </a:lnTo>
                <a:close/>
                <a:moveTo>
                  <a:pt x="3885" y="921"/>
                </a:moveTo>
                <a:lnTo>
                  <a:pt x="3912" y="949"/>
                </a:lnTo>
                <a:lnTo>
                  <a:pt x="3826" y="1032"/>
                </a:lnTo>
                <a:lnTo>
                  <a:pt x="3799" y="1004"/>
                </a:lnTo>
                <a:lnTo>
                  <a:pt x="3885" y="921"/>
                </a:lnTo>
                <a:close/>
                <a:moveTo>
                  <a:pt x="4025" y="786"/>
                </a:moveTo>
                <a:lnTo>
                  <a:pt x="4052" y="814"/>
                </a:lnTo>
                <a:lnTo>
                  <a:pt x="3967" y="897"/>
                </a:lnTo>
                <a:lnTo>
                  <a:pt x="3940" y="869"/>
                </a:lnTo>
                <a:lnTo>
                  <a:pt x="4025" y="786"/>
                </a:lnTo>
                <a:close/>
                <a:moveTo>
                  <a:pt x="4165" y="651"/>
                </a:moveTo>
                <a:lnTo>
                  <a:pt x="4192" y="679"/>
                </a:lnTo>
                <a:lnTo>
                  <a:pt x="4107" y="761"/>
                </a:lnTo>
                <a:lnTo>
                  <a:pt x="4080" y="733"/>
                </a:lnTo>
                <a:lnTo>
                  <a:pt x="4165" y="651"/>
                </a:lnTo>
                <a:close/>
                <a:moveTo>
                  <a:pt x="4305" y="516"/>
                </a:moveTo>
                <a:lnTo>
                  <a:pt x="4332" y="544"/>
                </a:lnTo>
                <a:lnTo>
                  <a:pt x="4247" y="626"/>
                </a:lnTo>
                <a:lnTo>
                  <a:pt x="4220" y="598"/>
                </a:lnTo>
                <a:lnTo>
                  <a:pt x="4305" y="516"/>
                </a:lnTo>
                <a:close/>
                <a:moveTo>
                  <a:pt x="4445" y="381"/>
                </a:moveTo>
                <a:lnTo>
                  <a:pt x="4472" y="409"/>
                </a:lnTo>
                <a:lnTo>
                  <a:pt x="4387" y="491"/>
                </a:lnTo>
                <a:lnTo>
                  <a:pt x="4360" y="463"/>
                </a:lnTo>
                <a:lnTo>
                  <a:pt x="4445" y="381"/>
                </a:lnTo>
                <a:close/>
                <a:moveTo>
                  <a:pt x="4586" y="246"/>
                </a:moveTo>
                <a:lnTo>
                  <a:pt x="4613" y="274"/>
                </a:lnTo>
                <a:lnTo>
                  <a:pt x="4527" y="356"/>
                </a:lnTo>
                <a:lnTo>
                  <a:pt x="4500" y="328"/>
                </a:lnTo>
                <a:lnTo>
                  <a:pt x="4586" y="246"/>
                </a:lnTo>
                <a:close/>
                <a:moveTo>
                  <a:pt x="4726" y="111"/>
                </a:moveTo>
                <a:lnTo>
                  <a:pt x="4753" y="138"/>
                </a:lnTo>
                <a:lnTo>
                  <a:pt x="4667" y="221"/>
                </a:lnTo>
                <a:lnTo>
                  <a:pt x="4640" y="193"/>
                </a:lnTo>
                <a:lnTo>
                  <a:pt x="4726" y="111"/>
                </a:lnTo>
                <a:close/>
                <a:moveTo>
                  <a:pt x="3490" y="1815"/>
                </a:moveTo>
                <a:lnTo>
                  <a:pt x="3517" y="1787"/>
                </a:lnTo>
                <a:lnTo>
                  <a:pt x="3596" y="1864"/>
                </a:lnTo>
                <a:lnTo>
                  <a:pt x="3569" y="1891"/>
                </a:lnTo>
                <a:lnTo>
                  <a:pt x="3490" y="1815"/>
                </a:lnTo>
                <a:close/>
                <a:moveTo>
                  <a:pt x="3624" y="1944"/>
                </a:moveTo>
                <a:lnTo>
                  <a:pt x="3651" y="1917"/>
                </a:lnTo>
                <a:lnTo>
                  <a:pt x="3730" y="1993"/>
                </a:lnTo>
                <a:lnTo>
                  <a:pt x="3703" y="2021"/>
                </a:lnTo>
                <a:lnTo>
                  <a:pt x="3624" y="1944"/>
                </a:lnTo>
                <a:close/>
                <a:moveTo>
                  <a:pt x="3758" y="2074"/>
                </a:moveTo>
                <a:lnTo>
                  <a:pt x="3785" y="2046"/>
                </a:lnTo>
                <a:lnTo>
                  <a:pt x="3864" y="2123"/>
                </a:lnTo>
                <a:lnTo>
                  <a:pt x="3837" y="2150"/>
                </a:lnTo>
                <a:lnTo>
                  <a:pt x="3758" y="2074"/>
                </a:lnTo>
                <a:close/>
                <a:moveTo>
                  <a:pt x="3892" y="2203"/>
                </a:moveTo>
                <a:lnTo>
                  <a:pt x="3919" y="2176"/>
                </a:lnTo>
                <a:lnTo>
                  <a:pt x="3998" y="2252"/>
                </a:lnTo>
                <a:lnTo>
                  <a:pt x="3971" y="2280"/>
                </a:lnTo>
                <a:lnTo>
                  <a:pt x="3892" y="2203"/>
                </a:lnTo>
                <a:close/>
                <a:moveTo>
                  <a:pt x="22519" y="14602"/>
                </a:moveTo>
                <a:lnTo>
                  <a:pt x="22519" y="14542"/>
                </a:lnTo>
                <a:lnTo>
                  <a:pt x="22515" y="14539"/>
                </a:lnTo>
                <a:lnTo>
                  <a:pt x="22449" y="14637"/>
                </a:lnTo>
                <a:lnTo>
                  <a:pt x="22481" y="14659"/>
                </a:lnTo>
                <a:lnTo>
                  <a:pt x="22519" y="14602"/>
                </a:lnTo>
                <a:close/>
                <a:moveTo>
                  <a:pt x="21428" y="16154"/>
                </a:moveTo>
                <a:lnTo>
                  <a:pt x="21460" y="16176"/>
                </a:lnTo>
                <a:lnTo>
                  <a:pt x="21404" y="16259"/>
                </a:lnTo>
                <a:cubicBezTo>
                  <a:pt x="21452" y="16302"/>
                  <a:pt x="21483" y="16365"/>
                  <a:pt x="21483" y="16435"/>
                </a:cubicBezTo>
                <a:cubicBezTo>
                  <a:pt x="21483" y="16452"/>
                  <a:pt x="21481" y="16469"/>
                  <a:pt x="21478" y="16486"/>
                </a:cubicBezTo>
                <a:lnTo>
                  <a:pt x="21565" y="16519"/>
                </a:lnTo>
                <a:lnTo>
                  <a:pt x="21551" y="16556"/>
                </a:lnTo>
                <a:lnTo>
                  <a:pt x="21466" y="16523"/>
                </a:lnTo>
                <a:cubicBezTo>
                  <a:pt x="21431" y="16609"/>
                  <a:pt x="21347" y="16670"/>
                  <a:pt x="21248" y="16670"/>
                </a:cubicBezTo>
                <a:cubicBezTo>
                  <a:pt x="21193" y="16670"/>
                  <a:pt x="21143" y="16651"/>
                  <a:pt x="21103" y="16620"/>
                </a:cubicBezTo>
                <a:lnTo>
                  <a:pt x="21062" y="16661"/>
                </a:lnTo>
                <a:lnTo>
                  <a:pt x="21035" y="16634"/>
                </a:lnTo>
                <a:lnTo>
                  <a:pt x="21075" y="16593"/>
                </a:lnTo>
                <a:cubicBezTo>
                  <a:pt x="21057" y="16575"/>
                  <a:pt x="21043" y="16553"/>
                  <a:pt x="21033" y="16529"/>
                </a:cubicBezTo>
                <a:lnTo>
                  <a:pt x="21000" y="16541"/>
                </a:lnTo>
                <a:lnTo>
                  <a:pt x="20987" y="16504"/>
                </a:lnTo>
                <a:lnTo>
                  <a:pt x="21020" y="16492"/>
                </a:lnTo>
                <a:cubicBezTo>
                  <a:pt x="21016" y="16474"/>
                  <a:pt x="21013" y="16455"/>
                  <a:pt x="21013" y="16435"/>
                </a:cubicBezTo>
                <a:cubicBezTo>
                  <a:pt x="21013" y="16305"/>
                  <a:pt x="21118" y="16200"/>
                  <a:pt x="21248" y="16200"/>
                </a:cubicBezTo>
                <a:cubicBezTo>
                  <a:pt x="21294" y="16200"/>
                  <a:pt x="21337" y="16213"/>
                  <a:pt x="21373" y="16236"/>
                </a:cubicBezTo>
                <a:lnTo>
                  <a:pt x="21428" y="16154"/>
                </a:lnTo>
                <a:close/>
                <a:moveTo>
                  <a:pt x="21536" y="15993"/>
                </a:moveTo>
                <a:lnTo>
                  <a:pt x="21569" y="16014"/>
                </a:lnTo>
                <a:lnTo>
                  <a:pt x="21502" y="16113"/>
                </a:lnTo>
                <a:lnTo>
                  <a:pt x="21470" y="16091"/>
                </a:lnTo>
                <a:lnTo>
                  <a:pt x="21536" y="15993"/>
                </a:lnTo>
                <a:close/>
                <a:moveTo>
                  <a:pt x="21645" y="15831"/>
                </a:moveTo>
                <a:lnTo>
                  <a:pt x="21677" y="15853"/>
                </a:lnTo>
                <a:lnTo>
                  <a:pt x="21611" y="15951"/>
                </a:lnTo>
                <a:lnTo>
                  <a:pt x="21579" y="15930"/>
                </a:lnTo>
                <a:lnTo>
                  <a:pt x="21645" y="15831"/>
                </a:lnTo>
                <a:close/>
                <a:moveTo>
                  <a:pt x="21754" y="15670"/>
                </a:moveTo>
                <a:lnTo>
                  <a:pt x="21786" y="15691"/>
                </a:lnTo>
                <a:lnTo>
                  <a:pt x="21720" y="15790"/>
                </a:lnTo>
                <a:lnTo>
                  <a:pt x="21688" y="15768"/>
                </a:lnTo>
                <a:lnTo>
                  <a:pt x="21754" y="15670"/>
                </a:lnTo>
                <a:close/>
                <a:moveTo>
                  <a:pt x="21863" y="15508"/>
                </a:moveTo>
                <a:lnTo>
                  <a:pt x="21895" y="15530"/>
                </a:lnTo>
                <a:lnTo>
                  <a:pt x="21829" y="15628"/>
                </a:lnTo>
                <a:lnTo>
                  <a:pt x="21796" y="15606"/>
                </a:lnTo>
                <a:lnTo>
                  <a:pt x="21863" y="15508"/>
                </a:lnTo>
                <a:close/>
                <a:moveTo>
                  <a:pt x="21971" y="15347"/>
                </a:moveTo>
                <a:lnTo>
                  <a:pt x="22003" y="15368"/>
                </a:lnTo>
                <a:lnTo>
                  <a:pt x="21937" y="15467"/>
                </a:lnTo>
                <a:lnTo>
                  <a:pt x="21905" y="15445"/>
                </a:lnTo>
                <a:lnTo>
                  <a:pt x="21971" y="15347"/>
                </a:lnTo>
                <a:close/>
                <a:moveTo>
                  <a:pt x="22080" y="15185"/>
                </a:moveTo>
                <a:lnTo>
                  <a:pt x="22112" y="15207"/>
                </a:lnTo>
                <a:lnTo>
                  <a:pt x="22046" y="15305"/>
                </a:lnTo>
                <a:lnTo>
                  <a:pt x="22014" y="15283"/>
                </a:lnTo>
                <a:lnTo>
                  <a:pt x="22080" y="15185"/>
                </a:lnTo>
                <a:close/>
                <a:moveTo>
                  <a:pt x="22189" y="15024"/>
                </a:moveTo>
                <a:lnTo>
                  <a:pt x="22221" y="15045"/>
                </a:lnTo>
                <a:lnTo>
                  <a:pt x="22155" y="15143"/>
                </a:lnTo>
                <a:lnTo>
                  <a:pt x="22122" y="15122"/>
                </a:lnTo>
                <a:lnTo>
                  <a:pt x="22189" y="15024"/>
                </a:lnTo>
                <a:close/>
                <a:moveTo>
                  <a:pt x="22297" y="14862"/>
                </a:moveTo>
                <a:lnTo>
                  <a:pt x="22330" y="14884"/>
                </a:lnTo>
                <a:lnTo>
                  <a:pt x="22263" y="14982"/>
                </a:lnTo>
                <a:lnTo>
                  <a:pt x="22231" y="14960"/>
                </a:lnTo>
                <a:lnTo>
                  <a:pt x="22297" y="14862"/>
                </a:lnTo>
                <a:close/>
                <a:moveTo>
                  <a:pt x="22406" y="14700"/>
                </a:moveTo>
                <a:lnTo>
                  <a:pt x="22438" y="14722"/>
                </a:lnTo>
                <a:lnTo>
                  <a:pt x="22372" y="14820"/>
                </a:lnTo>
                <a:lnTo>
                  <a:pt x="22340" y="14799"/>
                </a:lnTo>
                <a:lnTo>
                  <a:pt x="22406" y="14700"/>
                </a:lnTo>
                <a:close/>
                <a:moveTo>
                  <a:pt x="18640" y="19050"/>
                </a:moveTo>
                <a:lnTo>
                  <a:pt x="18662" y="19050"/>
                </a:lnTo>
                <a:lnTo>
                  <a:pt x="18651" y="19039"/>
                </a:lnTo>
                <a:lnTo>
                  <a:pt x="18640" y="19050"/>
                </a:lnTo>
                <a:close/>
                <a:moveTo>
                  <a:pt x="20925" y="16799"/>
                </a:moveTo>
                <a:lnTo>
                  <a:pt x="20898" y="16772"/>
                </a:lnTo>
                <a:lnTo>
                  <a:pt x="20981" y="16688"/>
                </a:lnTo>
                <a:lnTo>
                  <a:pt x="21009" y="16715"/>
                </a:lnTo>
                <a:lnTo>
                  <a:pt x="20925" y="16799"/>
                </a:lnTo>
                <a:close/>
                <a:moveTo>
                  <a:pt x="20788" y="16938"/>
                </a:moveTo>
                <a:lnTo>
                  <a:pt x="20760" y="16910"/>
                </a:lnTo>
                <a:lnTo>
                  <a:pt x="20844" y="16826"/>
                </a:lnTo>
                <a:lnTo>
                  <a:pt x="20871" y="16853"/>
                </a:lnTo>
                <a:lnTo>
                  <a:pt x="20788" y="16938"/>
                </a:lnTo>
                <a:close/>
                <a:moveTo>
                  <a:pt x="20651" y="17076"/>
                </a:moveTo>
                <a:lnTo>
                  <a:pt x="20623" y="17049"/>
                </a:lnTo>
                <a:lnTo>
                  <a:pt x="20707" y="16964"/>
                </a:lnTo>
                <a:lnTo>
                  <a:pt x="20734" y="16992"/>
                </a:lnTo>
                <a:lnTo>
                  <a:pt x="20651" y="17076"/>
                </a:lnTo>
                <a:close/>
                <a:moveTo>
                  <a:pt x="20514" y="17214"/>
                </a:moveTo>
                <a:lnTo>
                  <a:pt x="20486" y="17187"/>
                </a:lnTo>
                <a:lnTo>
                  <a:pt x="20570" y="17103"/>
                </a:lnTo>
                <a:lnTo>
                  <a:pt x="20597" y="17130"/>
                </a:lnTo>
                <a:lnTo>
                  <a:pt x="20514" y="17214"/>
                </a:lnTo>
                <a:close/>
                <a:moveTo>
                  <a:pt x="20377" y="17352"/>
                </a:moveTo>
                <a:lnTo>
                  <a:pt x="20349" y="17325"/>
                </a:lnTo>
                <a:lnTo>
                  <a:pt x="20433" y="17241"/>
                </a:lnTo>
                <a:lnTo>
                  <a:pt x="20460" y="17268"/>
                </a:lnTo>
                <a:lnTo>
                  <a:pt x="20377" y="17352"/>
                </a:lnTo>
                <a:close/>
                <a:moveTo>
                  <a:pt x="20240" y="17491"/>
                </a:moveTo>
                <a:lnTo>
                  <a:pt x="20212" y="17463"/>
                </a:lnTo>
                <a:lnTo>
                  <a:pt x="20296" y="17379"/>
                </a:lnTo>
                <a:lnTo>
                  <a:pt x="20323" y="17407"/>
                </a:lnTo>
                <a:lnTo>
                  <a:pt x="20240" y="17491"/>
                </a:lnTo>
                <a:close/>
                <a:moveTo>
                  <a:pt x="20103" y="17629"/>
                </a:moveTo>
                <a:lnTo>
                  <a:pt x="20075" y="17602"/>
                </a:lnTo>
                <a:lnTo>
                  <a:pt x="20159" y="17518"/>
                </a:lnTo>
                <a:lnTo>
                  <a:pt x="20186" y="17545"/>
                </a:lnTo>
                <a:lnTo>
                  <a:pt x="20103" y="17629"/>
                </a:lnTo>
                <a:close/>
                <a:moveTo>
                  <a:pt x="19966" y="17767"/>
                </a:moveTo>
                <a:lnTo>
                  <a:pt x="19938" y="17740"/>
                </a:lnTo>
                <a:lnTo>
                  <a:pt x="20021" y="17656"/>
                </a:lnTo>
                <a:lnTo>
                  <a:pt x="20049" y="17683"/>
                </a:lnTo>
                <a:lnTo>
                  <a:pt x="19966" y="17767"/>
                </a:lnTo>
                <a:close/>
                <a:moveTo>
                  <a:pt x="19828" y="17906"/>
                </a:moveTo>
                <a:lnTo>
                  <a:pt x="19801" y="17878"/>
                </a:lnTo>
                <a:lnTo>
                  <a:pt x="19884" y="17794"/>
                </a:lnTo>
                <a:lnTo>
                  <a:pt x="19912" y="17821"/>
                </a:lnTo>
                <a:lnTo>
                  <a:pt x="19828" y="17906"/>
                </a:lnTo>
                <a:close/>
                <a:moveTo>
                  <a:pt x="19691" y="18044"/>
                </a:moveTo>
                <a:lnTo>
                  <a:pt x="19664" y="18017"/>
                </a:lnTo>
                <a:lnTo>
                  <a:pt x="19747" y="17932"/>
                </a:lnTo>
                <a:lnTo>
                  <a:pt x="19775" y="17960"/>
                </a:lnTo>
                <a:lnTo>
                  <a:pt x="19691" y="18044"/>
                </a:lnTo>
                <a:close/>
                <a:moveTo>
                  <a:pt x="19554" y="18182"/>
                </a:moveTo>
                <a:lnTo>
                  <a:pt x="19527" y="18155"/>
                </a:lnTo>
                <a:lnTo>
                  <a:pt x="19610" y="18071"/>
                </a:lnTo>
                <a:lnTo>
                  <a:pt x="19638" y="18098"/>
                </a:lnTo>
                <a:lnTo>
                  <a:pt x="19554" y="18182"/>
                </a:lnTo>
                <a:close/>
                <a:moveTo>
                  <a:pt x="19417" y="18321"/>
                </a:moveTo>
                <a:lnTo>
                  <a:pt x="19390" y="18293"/>
                </a:lnTo>
                <a:lnTo>
                  <a:pt x="19473" y="18209"/>
                </a:lnTo>
                <a:lnTo>
                  <a:pt x="19501" y="18236"/>
                </a:lnTo>
                <a:lnTo>
                  <a:pt x="19417" y="18321"/>
                </a:lnTo>
                <a:close/>
                <a:moveTo>
                  <a:pt x="19280" y="18459"/>
                </a:moveTo>
                <a:lnTo>
                  <a:pt x="19253" y="18431"/>
                </a:lnTo>
                <a:lnTo>
                  <a:pt x="19336" y="18347"/>
                </a:lnTo>
                <a:lnTo>
                  <a:pt x="19364" y="18375"/>
                </a:lnTo>
                <a:lnTo>
                  <a:pt x="19280" y="18459"/>
                </a:lnTo>
                <a:close/>
                <a:moveTo>
                  <a:pt x="19143" y="18597"/>
                </a:moveTo>
                <a:lnTo>
                  <a:pt x="19116" y="18570"/>
                </a:lnTo>
                <a:lnTo>
                  <a:pt x="19199" y="18486"/>
                </a:lnTo>
                <a:lnTo>
                  <a:pt x="19227" y="18513"/>
                </a:lnTo>
                <a:lnTo>
                  <a:pt x="19143" y="18597"/>
                </a:lnTo>
                <a:close/>
                <a:moveTo>
                  <a:pt x="19006" y="18735"/>
                </a:moveTo>
                <a:lnTo>
                  <a:pt x="18978" y="18708"/>
                </a:lnTo>
                <a:lnTo>
                  <a:pt x="19062" y="18624"/>
                </a:lnTo>
                <a:lnTo>
                  <a:pt x="19089" y="18651"/>
                </a:lnTo>
                <a:lnTo>
                  <a:pt x="19006" y="18735"/>
                </a:lnTo>
                <a:close/>
                <a:moveTo>
                  <a:pt x="18869" y="18874"/>
                </a:moveTo>
                <a:lnTo>
                  <a:pt x="18841" y="18846"/>
                </a:lnTo>
                <a:lnTo>
                  <a:pt x="18925" y="18762"/>
                </a:lnTo>
                <a:lnTo>
                  <a:pt x="18952" y="18790"/>
                </a:lnTo>
                <a:lnTo>
                  <a:pt x="18869" y="18874"/>
                </a:lnTo>
                <a:close/>
                <a:moveTo>
                  <a:pt x="18732" y="19012"/>
                </a:moveTo>
                <a:lnTo>
                  <a:pt x="18704" y="18985"/>
                </a:lnTo>
                <a:lnTo>
                  <a:pt x="18788" y="18900"/>
                </a:lnTo>
                <a:lnTo>
                  <a:pt x="18815" y="18928"/>
                </a:lnTo>
                <a:lnTo>
                  <a:pt x="18732" y="19012"/>
                </a:lnTo>
                <a:close/>
                <a:moveTo>
                  <a:pt x="15026" y="19050"/>
                </a:moveTo>
                <a:lnTo>
                  <a:pt x="15095" y="19050"/>
                </a:lnTo>
                <a:lnTo>
                  <a:pt x="15146" y="19021"/>
                </a:lnTo>
                <a:lnTo>
                  <a:pt x="15127" y="18988"/>
                </a:lnTo>
                <a:lnTo>
                  <a:pt x="15023" y="19046"/>
                </a:lnTo>
                <a:lnTo>
                  <a:pt x="15026" y="19050"/>
                </a:lnTo>
                <a:close/>
                <a:moveTo>
                  <a:pt x="16910" y="18032"/>
                </a:moveTo>
                <a:lnTo>
                  <a:pt x="16891" y="17998"/>
                </a:lnTo>
                <a:lnTo>
                  <a:pt x="16995" y="17940"/>
                </a:lnTo>
                <a:lnTo>
                  <a:pt x="17014" y="17974"/>
                </a:lnTo>
                <a:lnTo>
                  <a:pt x="16910" y="18032"/>
                </a:lnTo>
                <a:close/>
                <a:moveTo>
                  <a:pt x="16741" y="18127"/>
                </a:moveTo>
                <a:lnTo>
                  <a:pt x="16722" y="18093"/>
                </a:lnTo>
                <a:lnTo>
                  <a:pt x="16825" y="18035"/>
                </a:lnTo>
                <a:lnTo>
                  <a:pt x="16844" y="18069"/>
                </a:lnTo>
                <a:lnTo>
                  <a:pt x="16741" y="18127"/>
                </a:lnTo>
                <a:close/>
                <a:moveTo>
                  <a:pt x="16571" y="18222"/>
                </a:moveTo>
                <a:lnTo>
                  <a:pt x="16552" y="18188"/>
                </a:lnTo>
                <a:lnTo>
                  <a:pt x="16655" y="18130"/>
                </a:lnTo>
                <a:lnTo>
                  <a:pt x="16674" y="18164"/>
                </a:lnTo>
                <a:lnTo>
                  <a:pt x="16571" y="18222"/>
                </a:lnTo>
                <a:close/>
                <a:moveTo>
                  <a:pt x="16401" y="18318"/>
                </a:moveTo>
                <a:lnTo>
                  <a:pt x="16382" y="18284"/>
                </a:lnTo>
                <a:lnTo>
                  <a:pt x="16485" y="18226"/>
                </a:lnTo>
                <a:lnTo>
                  <a:pt x="16504" y="18260"/>
                </a:lnTo>
                <a:lnTo>
                  <a:pt x="16401" y="18318"/>
                </a:lnTo>
                <a:close/>
                <a:moveTo>
                  <a:pt x="16231" y="18413"/>
                </a:moveTo>
                <a:lnTo>
                  <a:pt x="16212" y="18379"/>
                </a:lnTo>
                <a:lnTo>
                  <a:pt x="16316" y="18321"/>
                </a:lnTo>
                <a:lnTo>
                  <a:pt x="16335" y="18355"/>
                </a:lnTo>
                <a:lnTo>
                  <a:pt x="16231" y="18413"/>
                </a:lnTo>
                <a:close/>
                <a:moveTo>
                  <a:pt x="16061" y="18508"/>
                </a:moveTo>
                <a:lnTo>
                  <a:pt x="16042" y="18474"/>
                </a:lnTo>
                <a:lnTo>
                  <a:pt x="16146" y="18416"/>
                </a:lnTo>
                <a:lnTo>
                  <a:pt x="16165" y="18450"/>
                </a:lnTo>
                <a:lnTo>
                  <a:pt x="16061" y="18508"/>
                </a:lnTo>
                <a:close/>
                <a:moveTo>
                  <a:pt x="15891" y="18603"/>
                </a:moveTo>
                <a:lnTo>
                  <a:pt x="15872" y="18569"/>
                </a:lnTo>
                <a:lnTo>
                  <a:pt x="15976" y="18511"/>
                </a:lnTo>
                <a:lnTo>
                  <a:pt x="15995" y="18545"/>
                </a:lnTo>
                <a:lnTo>
                  <a:pt x="15891" y="18603"/>
                </a:lnTo>
                <a:close/>
                <a:moveTo>
                  <a:pt x="15722" y="18698"/>
                </a:moveTo>
                <a:lnTo>
                  <a:pt x="15703" y="18665"/>
                </a:lnTo>
                <a:lnTo>
                  <a:pt x="15806" y="18607"/>
                </a:lnTo>
                <a:lnTo>
                  <a:pt x="15825" y="18640"/>
                </a:lnTo>
                <a:lnTo>
                  <a:pt x="15722" y="18698"/>
                </a:lnTo>
                <a:close/>
                <a:moveTo>
                  <a:pt x="15552" y="18794"/>
                </a:moveTo>
                <a:lnTo>
                  <a:pt x="15533" y="18760"/>
                </a:lnTo>
                <a:lnTo>
                  <a:pt x="15636" y="18702"/>
                </a:lnTo>
                <a:lnTo>
                  <a:pt x="15655" y="18736"/>
                </a:lnTo>
                <a:lnTo>
                  <a:pt x="15552" y="18794"/>
                </a:lnTo>
                <a:close/>
                <a:moveTo>
                  <a:pt x="15382" y="18889"/>
                </a:moveTo>
                <a:lnTo>
                  <a:pt x="15363" y="18855"/>
                </a:lnTo>
                <a:lnTo>
                  <a:pt x="15466" y="18797"/>
                </a:lnTo>
                <a:lnTo>
                  <a:pt x="15485" y="18831"/>
                </a:lnTo>
                <a:lnTo>
                  <a:pt x="15382" y="18889"/>
                </a:lnTo>
                <a:close/>
                <a:moveTo>
                  <a:pt x="15212" y="18984"/>
                </a:moveTo>
                <a:lnTo>
                  <a:pt x="15193" y="18950"/>
                </a:lnTo>
                <a:lnTo>
                  <a:pt x="15297" y="18892"/>
                </a:lnTo>
                <a:lnTo>
                  <a:pt x="15315" y="18926"/>
                </a:lnTo>
                <a:lnTo>
                  <a:pt x="15212" y="18984"/>
                </a:lnTo>
                <a:close/>
                <a:moveTo>
                  <a:pt x="17398" y="19050"/>
                </a:moveTo>
                <a:lnTo>
                  <a:pt x="17437" y="19050"/>
                </a:lnTo>
                <a:lnTo>
                  <a:pt x="17432" y="18965"/>
                </a:lnTo>
                <a:lnTo>
                  <a:pt x="17393" y="18967"/>
                </a:lnTo>
                <a:lnTo>
                  <a:pt x="17398" y="19050"/>
                </a:lnTo>
                <a:close/>
                <a:moveTo>
                  <a:pt x="17393" y="18306"/>
                </a:moveTo>
                <a:lnTo>
                  <a:pt x="17354" y="18308"/>
                </a:lnTo>
                <a:lnTo>
                  <a:pt x="17347" y="18190"/>
                </a:lnTo>
                <a:lnTo>
                  <a:pt x="17386" y="18188"/>
                </a:lnTo>
                <a:lnTo>
                  <a:pt x="17393" y="18306"/>
                </a:lnTo>
                <a:close/>
                <a:moveTo>
                  <a:pt x="17405" y="18500"/>
                </a:moveTo>
                <a:lnTo>
                  <a:pt x="17366" y="18503"/>
                </a:lnTo>
                <a:lnTo>
                  <a:pt x="17359" y="18384"/>
                </a:lnTo>
                <a:lnTo>
                  <a:pt x="17398" y="18382"/>
                </a:lnTo>
                <a:lnTo>
                  <a:pt x="17405" y="18500"/>
                </a:lnTo>
                <a:close/>
                <a:moveTo>
                  <a:pt x="17416" y="18695"/>
                </a:moveTo>
                <a:lnTo>
                  <a:pt x="17377" y="18697"/>
                </a:lnTo>
                <a:lnTo>
                  <a:pt x="17370" y="18579"/>
                </a:lnTo>
                <a:lnTo>
                  <a:pt x="17409" y="18576"/>
                </a:lnTo>
                <a:lnTo>
                  <a:pt x="17416" y="18695"/>
                </a:lnTo>
                <a:close/>
                <a:moveTo>
                  <a:pt x="17427" y="18889"/>
                </a:moveTo>
                <a:lnTo>
                  <a:pt x="17389" y="18891"/>
                </a:lnTo>
                <a:lnTo>
                  <a:pt x="17382" y="18773"/>
                </a:lnTo>
                <a:lnTo>
                  <a:pt x="17420" y="18771"/>
                </a:lnTo>
                <a:lnTo>
                  <a:pt x="17427" y="18889"/>
                </a:lnTo>
                <a:close/>
                <a:moveTo>
                  <a:pt x="21747" y="16589"/>
                </a:moveTo>
                <a:lnTo>
                  <a:pt x="21733" y="16626"/>
                </a:lnTo>
                <a:lnTo>
                  <a:pt x="21622" y="16583"/>
                </a:lnTo>
                <a:lnTo>
                  <a:pt x="21636" y="16547"/>
                </a:lnTo>
                <a:lnTo>
                  <a:pt x="21747" y="16589"/>
                </a:lnTo>
                <a:close/>
                <a:moveTo>
                  <a:pt x="21929" y="16659"/>
                </a:moveTo>
                <a:lnTo>
                  <a:pt x="21915" y="16696"/>
                </a:lnTo>
                <a:lnTo>
                  <a:pt x="21804" y="16653"/>
                </a:lnTo>
                <a:lnTo>
                  <a:pt x="21818" y="16617"/>
                </a:lnTo>
                <a:lnTo>
                  <a:pt x="21929" y="16659"/>
                </a:lnTo>
                <a:close/>
                <a:moveTo>
                  <a:pt x="22110" y="16729"/>
                </a:moveTo>
                <a:lnTo>
                  <a:pt x="22096" y="16766"/>
                </a:lnTo>
                <a:lnTo>
                  <a:pt x="21986" y="16723"/>
                </a:lnTo>
                <a:lnTo>
                  <a:pt x="22000" y="16687"/>
                </a:lnTo>
                <a:lnTo>
                  <a:pt x="22110" y="16729"/>
                </a:lnTo>
                <a:close/>
                <a:moveTo>
                  <a:pt x="22292" y="16799"/>
                </a:moveTo>
                <a:lnTo>
                  <a:pt x="22278" y="16836"/>
                </a:lnTo>
                <a:lnTo>
                  <a:pt x="22168" y="16793"/>
                </a:lnTo>
                <a:lnTo>
                  <a:pt x="22182" y="16757"/>
                </a:lnTo>
                <a:lnTo>
                  <a:pt x="22292" y="16799"/>
                </a:lnTo>
                <a:close/>
                <a:moveTo>
                  <a:pt x="22474" y="16869"/>
                </a:moveTo>
                <a:lnTo>
                  <a:pt x="22460" y="16906"/>
                </a:lnTo>
                <a:lnTo>
                  <a:pt x="22349" y="16863"/>
                </a:lnTo>
                <a:lnTo>
                  <a:pt x="22363" y="16827"/>
                </a:lnTo>
                <a:lnTo>
                  <a:pt x="22474" y="16869"/>
                </a:lnTo>
                <a:close/>
                <a:moveTo>
                  <a:pt x="20915" y="16529"/>
                </a:moveTo>
                <a:lnTo>
                  <a:pt x="20928" y="16566"/>
                </a:lnTo>
                <a:lnTo>
                  <a:pt x="20816" y="16605"/>
                </a:lnTo>
                <a:lnTo>
                  <a:pt x="20803" y="16569"/>
                </a:lnTo>
                <a:lnTo>
                  <a:pt x="20915" y="16529"/>
                </a:lnTo>
                <a:close/>
                <a:moveTo>
                  <a:pt x="20731" y="16594"/>
                </a:moveTo>
                <a:lnTo>
                  <a:pt x="20744" y="16631"/>
                </a:lnTo>
                <a:lnTo>
                  <a:pt x="20632" y="16670"/>
                </a:lnTo>
                <a:lnTo>
                  <a:pt x="20619" y="16634"/>
                </a:lnTo>
                <a:lnTo>
                  <a:pt x="20731" y="16594"/>
                </a:lnTo>
                <a:close/>
                <a:moveTo>
                  <a:pt x="20547" y="16659"/>
                </a:moveTo>
                <a:lnTo>
                  <a:pt x="20560" y="16696"/>
                </a:lnTo>
                <a:lnTo>
                  <a:pt x="20448" y="16735"/>
                </a:lnTo>
                <a:lnTo>
                  <a:pt x="20435" y="16699"/>
                </a:lnTo>
                <a:lnTo>
                  <a:pt x="20547" y="16659"/>
                </a:lnTo>
                <a:close/>
                <a:moveTo>
                  <a:pt x="20364" y="16724"/>
                </a:moveTo>
                <a:lnTo>
                  <a:pt x="20377" y="16761"/>
                </a:lnTo>
                <a:lnTo>
                  <a:pt x="20265" y="16800"/>
                </a:lnTo>
                <a:lnTo>
                  <a:pt x="20252" y="16763"/>
                </a:lnTo>
                <a:lnTo>
                  <a:pt x="20364" y="16724"/>
                </a:lnTo>
                <a:close/>
                <a:moveTo>
                  <a:pt x="20180" y="16789"/>
                </a:moveTo>
                <a:lnTo>
                  <a:pt x="20193" y="16825"/>
                </a:lnTo>
                <a:lnTo>
                  <a:pt x="20081" y="16865"/>
                </a:lnTo>
                <a:lnTo>
                  <a:pt x="20068" y="16828"/>
                </a:lnTo>
                <a:lnTo>
                  <a:pt x="20180" y="16789"/>
                </a:lnTo>
                <a:close/>
                <a:moveTo>
                  <a:pt x="19996" y="16854"/>
                </a:moveTo>
                <a:lnTo>
                  <a:pt x="20009" y="16890"/>
                </a:lnTo>
                <a:lnTo>
                  <a:pt x="19897" y="16930"/>
                </a:lnTo>
                <a:lnTo>
                  <a:pt x="19884" y="16893"/>
                </a:lnTo>
                <a:lnTo>
                  <a:pt x="19996" y="16854"/>
                </a:lnTo>
                <a:close/>
                <a:moveTo>
                  <a:pt x="19812" y="16918"/>
                </a:moveTo>
                <a:lnTo>
                  <a:pt x="19825" y="16955"/>
                </a:lnTo>
                <a:lnTo>
                  <a:pt x="19714" y="16994"/>
                </a:lnTo>
                <a:lnTo>
                  <a:pt x="19701" y="16958"/>
                </a:lnTo>
                <a:lnTo>
                  <a:pt x="19812" y="16918"/>
                </a:lnTo>
                <a:close/>
                <a:moveTo>
                  <a:pt x="19629" y="16983"/>
                </a:moveTo>
                <a:lnTo>
                  <a:pt x="19642" y="17020"/>
                </a:lnTo>
                <a:lnTo>
                  <a:pt x="19530" y="17059"/>
                </a:lnTo>
                <a:lnTo>
                  <a:pt x="19517" y="17023"/>
                </a:lnTo>
                <a:lnTo>
                  <a:pt x="19629" y="16983"/>
                </a:lnTo>
                <a:close/>
                <a:moveTo>
                  <a:pt x="19445" y="17048"/>
                </a:moveTo>
                <a:lnTo>
                  <a:pt x="19458" y="17085"/>
                </a:lnTo>
                <a:lnTo>
                  <a:pt x="19346" y="17124"/>
                </a:lnTo>
                <a:lnTo>
                  <a:pt x="19333" y="17088"/>
                </a:lnTo>
                <a:lnTo>
                  <a:pt x="19445" y="17048"/>
                </a:lnTo>
                <a:close/>
                <a:moveTo>
                  <a:pt x="19261" y="17113"/>
                </a:moveTo>
                <a:lnTo>
                  <a:pt x="19274" y="17150"/>
                </a:lnTo>
                <a:lnTo>
                  <a:pt x="19162" y="17189"/>
                </a:lnTo>
                <a:lnTo>
                  <a:pt x="19150" y="17152"/>
                </a:lnTo>
                <a:lnTo>
                  <a:pt x="19261" y="17113"/>
                </a:lnTo>
                <a:close/>
                <a:moveTo>
                  <a:pt x="19078" y="17178"/>
                </a:moveTo>
                <a:lnTo>
                  <a:pt x="19091" y="17214"/>
                </a:lnTo>
                <a:lnTo>
                  <a:pt x="18979" y="17254"/>
                </a:lnTo>
                <a:lnTo>
                  <a:pt x="18966" y="17217"/>
                </a:lnTo>
                <a:lnTo>
                  <a:pt x="19078" y="17178"/>
                </a:lnTo>
                <a:close/>
                <a:moveTo>
                  <a:pt x="18894" y="17243"/>
                </a:moveTo>
                <a:lnTo>
                  <a:pt x="18907" y="17279"/>
                </a:lnTo>
                <a:lnTo>
                  <a:pt x="18795" y="17319"/>
                </a:lnTo>
                <a:lnTo>
                  <a:pt x="18782" y="17282"/>
                </a:lnTo>
                <a:lnTo>
                  <a:pt x="18894" y="17243"/>
                </a:lnTo>
                <a:close/>
                <a:moveTo>
                  <a:pt x="18710" y="17307"/>
                </a:moveTo>
                <a:lnTo>
                  <a:pt x="18723" y="17344"/>
                </a:lnTo>
                <a:lnTo>
                  <a:pt x="18611" y="17383"/>
                </a:lnTo>
                <a:lnTo>
                  <a:pt x="18598" y="17347"/>
                </a:lnTo>
                <a:lnTo>
                  <a:pt x="18710" y="17307"/>
                </a:lnTo>
                <a:close/>
                <a:moveTo>
                  <a:pt x="18527" y="17372"/>
                </a:moveTo>
                <a:lnTo>
                  <a:pt x="18539" y="17409"/>
                </a:lnTo>
                <a:lnTo>
                  <a:pt x="18428" y="17448"/>
                </a:lnTo>
                <a:lnTo>
                  <a:pt x="18415" y="17412"/>
                </a:lnTo>
                <a:lnTo>
                  <a:pt x="18527" y="17372"/>
                </a:lnTo>
                <a:close/>
                <a:moveTo>
                  <a:pt x="18343" y="17437"/>
                </a:moveTo>
                <a:lnTo>
                  <a:pt x="18356" y="17474"/>
                </a:lnTo>
                <a:lnTo>
                  <a:pt x="18244" y="17513"/>
                </a:lnTo>
                <a:lnTo>
                  <a:pt x="18231" y="17476"/>
                </a:lnTo>
                <a:lnTo>
                  <a:pt x="18343" y="17437"/>
                </a:lnTo>
                <a:close/>
                <a:moveTo>
                  <a:pt x="18159" y="17502"/>
                </a:moveTo>
                <a:lnTo>
                  <a:pt x="18172" y="17538"/>
                </a:lnTo>
                <a:lnTo>
                  <a:pt x="18060" y="17578"/>
                </a:lnTo>
                <a:lnTo>
                  <a:pt x="18047" y="17541"/>
                </a:lnTo>
                <a:lnTo>
                  <a:pt x="18159" y="17502"/>
                </a:lnTo>
                <a:close/>
                <a:moveTo>
                  <a:pt x="17975" y="17567"/>
                </a:moveTo>
                <a:lnTo>
                  <a:pt x="17988" y="17603"/>
                </a:lnTo>
                <a:lnTo>
                  <a:pt x="17877" y="17643"/>
                </a:lnTo>
                <a:lnTo>
                  <a:pt x="17864" y="17606"/>
                </a:lnTo>
                <a:lnTo>
                  <a:pt x="17975" y="17567"/>
                </a:lnTo>
                <a:close/>
                <a:moveTo>
                  <a:pt x="17792" y="17631"/>
                </a:moveTo>
                <a:lnTo>
                  <a:pt x="17805" y="17668"/>
                </a:lnTo>
                <a:lnTo>
                  <a:pt x="17693" y="17708"/>
                </a:lnTo>
                <a:lnTo>
                  <a:pt x="17680" y="17671"/>
                </a:lnTo>
                <a:lnTo>
                  <a:pt x="17792" y="17631"/>
                </a:lnTo>
                <a:close/>
                <a:moveTo>
                  <a:pt x="22519" y="7144"/>
                </a:moveTo>
                <a:lnTo>
                  <a:pt x="22519" y="7075"/>
                </a:lnTo>
                <a:lnTo>
                  <a:pt x="22495" y="7085"/>
                </a:lnTo>
                <a:lnTo>
                  <a:pt x="22519" y="7144"/>
                </a:lnTo>
                <a:close/>
                <a:moveTo>
                  <a:pt x="21402" y="4294"/>
                </a:moveTo>
                <a:lnTo>
                  <a:pt x="21366" y="4309"/>
                </a:lnTo>
                <a:lnTo>
                  <a:pt x="21332" y="4226"/>
                </a:lnTo>
                <a:cubicBezTo>
                  <a:pt x="21312" y="4232"/>
                  <a:pt x="21291" y="4235"/>
                  <a:pt x="21269" y="4235"/>
                </a:cubicBezTo>
                <a:cubicBezTo>
                  <a:pt x="21139" y="4235"/>
                  <a:pt x="21034" y="4130"/>
                  <a:pt x="21034" y="4000"/>
                </a:cubicBezTo>
                <a:cubicBezTo>
                  <a:pt x="21034" y="3976"/>
                  <a:pt x="21038" y="3953"/>
                  <a:pt x="21044" y="3931"/>
                </a:cubicBezTo>
                <a:lnTo>
                  <a:pt x="21017" y="3920"/>
                </a:lnTo>
                <a:lnTo>
                  <a:pt x="21031" y="3884"/>
                </a:lnTo>
                <a:lnTo>
                  <a:pt x="21059" y="3895"/>
                </a:lnTo>
                <a:cubicBezTo>
                  <a:pt x="21097" y="3818"/>
                  <a:pt x="21177" y="3765"/>
                  <a:pt x="21269" y="3765"/>
                </a:cubicBezTo>
                <a:cubicBezTo>
                  <a:pt x="21292" y="3765"/>
                  <a:pt x="21315" y="3768"/>
                  <a:pt x="21336" y="3775"/>
                </a:cubicBezTo>
                <a:lnTo>
                  <a:pt x="21361" y="3696"/>
                </a:lnTo>
                <a:lnTo>
                  <a:pt x="21398" y="3707"/>
                </a:lnTo>
                <a:lnTo>
                  <a:pt x="21372" y="3789"/>
                </a:lnTo>
                <a:cubicBezTo>
                  <a:pt x="21450" y="3827"/>
                  <a:pt x="21504" y="3907"/>
                  <a:pt x="21504" y="4000"/>
                </a:cubicBezTo>
                <a:cubicBezTo>
                  <a:pt x="21504" y="4094"/>
                  <a:pt x="21449" y="4175"/>
                  <a:pt x="21369" y="4213"/>
                </a:cubicBezTo>
                <a:lnTo>
                  <a:pt x="21402" y="4294"/>
                </a:lnTo>
                <a:close/>
                <a:moveTo>
                  <a:pt x="21475" y="4475"/>
                </a:moveTo>
                <a:lnTo>
                  <a:pt x="21439" y="4489"/>
                </a:lnTo>
                <a:lnTo>
                  <a:pt x="21395" y="4380"/>
                </a:lnTo>
                <a:lnTo>
                  <a:pt x="21431" y="4365"/>
                </a:lnTo>
                <a:lnTo>
                  <a:pt x="21475" y="4475"/>
                </a:lnTo>
                <a:close/>
                <a:moveTo>
                  <a:pt x="21549" y="4655"/>
                </a:moveTo>
                <a:lnTo>
                  <a:pt x="21513" y="4670"/>
                </a:lnTo>
                <a:lnTo>
                  <a:pt x="21468" y="4560"/>
                </a:lnTo>
                <a:lnTo>
                  <a:pt x="21504" y="4545"/>
                </a:lnTo>
                <a:lnTo>
                  <a:pt x="21549" y="4655"/>
                </a:lnTo>
                <a:close/>
                <a:moveTo>
                  <a:pt x="21622" y="4835"/>
                </a:moveTo>
                <a:lnTo>
                  <a:pt x="21586" y="4850"/>
                </a:lnTo>
                <a:lnTo>
                  <a:pt x="21542" y="4740"/>
                </a:lnTo>
                <a:lnTo>
                  <a:pt x="21577" y="4726"/>
                </a:lnTo>
                <a:lnTo>
                  <a:pt x="21622" y="4835"/>
                </a:lnTo>
                <a:close/>
                <a:moveTo>
                  <a:pt x="21695" y="5016"/>
                </a:moveTo>
                <a:lnTo>
                  <a:pt x="21660" y="5030"/>
                </a:lnTo>
                <a:lnTo>
                  <a:pt x="21615" y="4921"/>
                </a:lnTo>
                <a:lnTo>
                  <a:pt x="21651" y="4906"/>
                </a:lnTo>
                <a:lnTo>
                  <a:pt x="21695" y="5016"/>
                </a:lnTo>
                <a:close/>
                <a:moveTo>
                  <a:pt x="21769" y="5196"/>
                </a:moveTo>
                <a:lnTo>
                  <a:pt x="21733" y="5211"/>
                </a:lnTo>
                <a:lnTo>
                  <a:pt x="21688" y="5101"/>
                </a:lnTo>
                <a:lnTo>
                  <a:pt x="21724" y="5086"/>
                </a:lnTo>
                <a:lnTo>
                  <a:pt x="21769" y="5196"/>
                </a:lnTo>
                <a:close/>
                <a:moveTo>
                  <a:pt x="21842" y="5377"/>
                </a:moveTo>
                <a:lnTo>
                  <a:pt x="21806" y="5391"/>
                </a:lnTo>
                <a:lnTo>
                  <a:pt x="21762" y="5281"/>
                </a:lnTo>
                <a:lnTo>
                  <a:pt x="21798" y="5267"/>
                </a:lnTo>
                <a:lnTo>
                  <a:pt x="21842" y="5377"/>
                </a:lnTo>
                <a:close/>
                <a:moveTo>
                  <a:pt x="21916" y="5557"/>
                </a:moveTo>
                <a:lnTo>
                  <a:pt x="21880" y="5572"/>
                </a:lnTo>
                <a:lnTo>
                  <a:pt x="21835" y="5462"/>
                </a:lnTo>
                <a:lnTo>
                  <a:pt x="21871" y="5447"/>
                </a:lnTo>
                <a:lnTo>
                  <a:pt x="21916" y="5557"/>
                </a:lnTo>
                <a:close/>
                <a:moveTo>
                  <a:pt x="21989" y="5737"/>
                </a:moveTo>
                <a:lnTo>
                  <a:pt x="21953" y="5752"/>
                </a:lnTo>
                <a:lnTo>
                  <a:pt x="21908" y="5642"/>
                </a:lnTo>
                <a:lnTo>
                  <a:pt x="21944" y="5628"/>
                </a:lnTo>
                <a:lnTo>
                  <a:pt x="21989" y="5737"/>
                </a:lnTo>
                <a:close/>
                <a:moveTo>
                  <a:pt x="22062" y="5918"/>
                </a:moveTo>
                <a:lnTo>
                  <a:pt x="22026" y="5932"/>
                </a:lnTo>
                <a:lnTo>
                  <a:pt x="21982" y="5822"/>
                </a:lnTo>
                <a:lnTo>
                  <a:pt x="22018" y="5808"/>
                </a:lnTo>
                <a:lnTo>
                  <a:pt x="22062" y="5918"/>
                </a:lnTo>
                <a:close/>
                <a:moveTo>
                  <a:pt x="22136" y="6098"/>
                </a:moveTo>
                <a:lnTo>
                  <a:pt x="22100" y="6113"/>
                </a:lnTo>
                <a:lnTo>
                  <a:pt x="22055" y="6003"/>
                </a:lnTo>
                <a:lnTo>
                  <a:pt x="22091" y="5988"/>
                </a:lnTo>
                <a:lnTo>
                  <a:pt x="22136" y="6098"/>
                </a:lnTo>
                <a:close/>
                <a:moveTo>
                  <a:pt x="22209" y="6278"/>
                </a:moveTo>
                <a:lnTo>
                  <a:pt x="22173" y="6293"/>
                </a:lnTo>
                <a:lnTo>
                  <a:pt x="22128" y="6183"/>
                </a:lnTo>
                <a:lnTo>
                  <a:pt x="22164" y="6169"/>
                </a:lnTo>
                <a:lnTo>
                  <a:pt x="22209" y="6278"/>
                </a:lnTo>
                <a:close/>
                <a:moveTo>
                  <a:pt x="22282" y="6459"/>
                </a:moveTo>
                <a:lnTo>
                  <a:pt x="22246" y="6473"/>
                </a:lnTo>
                <a:lnTo>
                  <a:pt x="22202" y="6364"/>
                </a:lnTo>
                <a:lnTo>
                  <a:pt x="22238" y="6349"/>
                </a:lnTo>
                <a:lnTo>
                  <a:pt x="22282" y="6459"/>
                </a:lnTo>
                <a:close/>
                <a:moveTo>
                  <a:pt x="22356" y="6639"/>
                </a:moveTo>
                <a:lnTo>
                  <a:pt x="22320" y="6654"/>
                </a:lnTo>
                <a:lnTo>
                  <a:pt x="22275" y="6544"/>
                </a:lnTo>
                <a:lnTo>
                  <a:pt x="22311" y="6529"/>
                </a:lnTo>
                <a:lnTo>
                  <a:pt x="22356" y="6639"/>
                </a:lnTo>
                <a:close/>
                <a:moveTo>
                  <a:pt x="22429" y="6820"/>
                </a:moveTo>
                <a:lnTo>
                  <a:pt x="22393" y="6834"/>
                </a:lnTo>
                <a:lnTo>
                  <a:pt x="22348" y="6724"/>
                </a:lnTo>
                <a:lnTo>
                  <a:pt x="22384" y="6710"/>
                </a:lnTo>
                <a:lnTo>
                  <a:pt x="22429" y="6820"/>
                </a:lnTo>
                <a:close/>
                <a:moveTo>
                  <a:pt x="22502" y="7000"/>
                </a:moveTo>
                <a:lnTo>
                  <a:pt x="22466" y="7015"/>
                </a:lnTo>
                <a:lnTo>
                  <a:pt x="22422" y="6905"/>
                </a:lnTo>
                <a:lnTo>
                  <a:pt x="22458" y="6890"/>
                </a:lnTo>
                <a:lnTo>
                  <a:pt x="22502" y="7000"/>
                </a:lnTo>
                <a:close/>
                <a:moveTo>
                  <a:pt x="22447" y="0"/>
                </a:moveTo>
                <a:lnTo>
                  <a:pt x="22349" y="0"/>
                </a:lnTo>
                <a:lnTo>
                  <a:pt x="22328" y="2"/>
                </a:lnTo>
                <a:lnTo>
                  <a:pt x="22333" y="41"/>
                </a:lnTo>
                <a:lnTo>
                  <a:pt x="22451" y="27"/>
                </a:lnTo>
                <a:lnTo>
                  <a:pt x="22447" y="0"/>
                </a:lnTo>
                <a:close/>
                <a:moveTo>
                  <a:pt x="14321" y="923"/>
                </a:moveTo>
                <a:lnTo>
                  <a:pt x="14326" y="961"/>
                </a:lnTo>
                <a:lnTo>
                  <a:pt x="14208" y="975"/>
                </a:lnTo>
                <a:lnTo>
                  <a:pt x="14204" y="936"/>
                </a:lnTo>
                <a:lnTo>
                  <a:pt x="14321" y="923"/>
                </a:lnTo>
                <a:close/>
                <a:moveTo>
                  <a:pt x="14515" y="900"/>
                </a:moveTo>
                <a:lnTo>
                  <a:pt x="14519" y="939"/>
                </a:lnTo>
                <a:lnTo>
                  <a:pt x="14402" y="953"/>
                </a:lnTo>
                <a:lnTo>
                  <a:pt x="14397" y="914"/>
                </a:lnTo>
                <a:lnTo>
                  <a:pt x="14515" y="900"/>
                </a:lnTo>
                <a:close/>
                <a:moveTo>
                  <a:pt x="14708" y="878"/>
                </a:moveTo>
                <a:lnTo>
                  <a:pt x="14713" y="917"/>
                </a:lnTo>
                <a:lnTo>
                  <a:pt x="14595" y="930"/>
                </a:lnTo>
                <a:lnTo>
                  <a:pt x="14591" y="892"/>
                </a:lnTo>
                <a:lnTo>
                  <a:pt x="14708" y="878"/>
                </a:lnTo>
                <a:close/>
                <a:moveTo>
                  <a:pt x="14902" y="856"/>
                </a:moveTo>
                <a:lnTo>
                  <a:pt x="14906" y="895"/>
                </a:lnTo>
                <a:lnTo>
                  <a:pt x="14788" y="908"/>
                </a:lnTo>
                <a:lnTo>
                  <a:pt x="14784" y="870"/>
                </a:lnTo>
                <a:lnTo>
                  <a:pt x="14902" y="856"/>
                </a:lnTo>
                <a:close/>
                <a:moveTo>
                  <a:pt x="15095" y="834"/>
                </a:moveTo>
                <a:lnTo>
                  <a:pt x="15100" y="872"/>
                </a:lnTo>
                <a:lnTo>
                  <a:pt x="14982" y="886"/>
                </a:lnTo>
                <a:lnTo>
                  <a:pt x="14977" y="847"/>
                </a:lnTo>
                <a:lnTo>
                  <a:pt x="15095" y="834"/>
                </a:lnTo>
                <a:close/>
                <a:moveTo>
                  <a:pt x="15289" y="812"/>
                </a:moveTo>
                <a:lnTo>
                  <a:pt x="15293" y="850"/>
                </a:lnTo>
                <a:lnTo>
                  <a:pt x="15175" y="864"/>
                </a:lnTo>
                <a:lnTo>
                  <a:pt x="15171" y="825"/>
                </a:lnTo>
                <a:lnTo>
                  <a:pt x="15289" y="812"/>
                </a:lnTo>
                <a:close/>
                <a:moveTo>
                  <a:pt x="15482" y="789"/>
                </a:moveTo>
                <a:lnTo>
                  <a:pt x="15486" y="828"/>
                </a:lnTo>
                <a:lnTo>
                  <a:pt x="15369" y="841"/>
                </a:lnTo>
                <a:lnTo>
                  <a:pt x="15364" y="803"/>
                </a:lnTo>
                <a:lnTo>
                  <a:pt x="15482" y="789"/>
                </a:lnTo>
                <a:close/>
                <a:moveTo>
                  <a:pt x="15675" y="767"/>
                </a:moveTo>
                <a:lnTo>
                  <a:pt x="15680" y="806"/>
                </a:lnTo>
                <a:lnTo>
                  <a:pt x="15562" y="819"/>
                </a:lnTo>
                <a:lnTo>
                  <a:pt x="15558" y="781"/>
                </a:lnTo>
                <a:lnTo>
                  <a:pt x="15675" y="767"/>
                </a:lnTo>
                <a:close/>
                <a:moveTo>
                  <a:pt x="15869" y="745"/>
                </a:moveTo>
                <a:lnTo>
                  <a:pt x="15873" y="783"/>
                </a:lnTo>
                <a:lnTo>
                  <a:pt x="15756" y="797"/>
                </a:lnTo>
                <a:lnTo>
                  <a:pt x="15751" y="758"/>
                </a:lnTo>
                <a:lnTo>
                  <a:pt x="15869" y="745"/>
                </a:lnTo>
                <a:close/>
                <a:moveTo>
                  <a:pt x="16062" y="723"/>
                </a:moveTo>
                <a:lnTo>
                  <a:pt x="16067" y="761"/>
                </a:lnTo>
                <a:lnTo>
                  <a:pt x="15949" y="775"/>
                </a:lnTo>
                <a:lnTo>
                  <a:pt x="15945" y="736"/>
                </a:lnTo>
                <a:lnTo>
                  <a:pt x="16062" y="723"/>
                </a:lnTo>
                <a:close/>
                <a:moveTo>
                  <a:pt x="16256" y="700"/>
                </a:moveTo>
                <a:lnTo>
                  <a:pt x="16260" y="739"/>
                </a:lnTo>
                <a:lnTo>
                  <a:pt x="16142" y="753"/>
                </a:lnTo>
                <a:lnTo>
                  <a:pt x="16138" y="714"/>
                </a:lnTo>
                <a:lnTo>
                  <a:pt x="16256" y="700"/>
                </a:lnTo>
                <a:close/>
                <a:moveTo>
                  <a:pt x="16449" y="678"/>
                </a:moveTo>
                <a:lnTo>
                  <a:pt x="16454" y="717"/>
                </a:lnTo>
                <a:lnTo>
                  <a:pt x="16336" y="730"/>
                </a:lnTo>
                <a:lnTo>
                  <a:pt x="16331" y="692"/>
                </a:lnTo>
                <a:lnTo>
                  <a:pt x="16449" y="678"/>
                </a:lnTo>
                <a:close/>
                <a:moveTo>
                  <a:pt x="16643" y="656"/>
                </a:moveTo>
                <a:lnTo>
                  <a:pt x="16647" y="695"/>
                </a:lnTo>
                <a:lnTo>
                  <a:pt x="16529" y="708"/>
                </a:lnTo>
                <a:lnTo>
                  <a:pt x="16525" y="669"/>
                </a:lnTo>
                <a:lnTo>
                  <a:pt x="16643" y="656"/>
                </a:lnTo>
                <a:close/>
                <a:moveTo>
                  <a:pt x="16836" y="634"/>
                </a:moveTo>
                <a:lnTo>
                  <a:pt x="16841" y="672"/>
                </a:lnTo>
                <a:lnTo>
                  <a:pt x="16723" y="686"/>
                </a:lnTo>
                <a:lnTo>
                  <a:pt x="16718" y="647"/>
                </a:lnTo>
                <a:lnTo>
                  <a:pt x="16836" y="634"/>
                </a:lnTo>
                <a:close/>
                <a:moveTo>
                  <a:pt x="17030" y="612"/>
                </a:moveTo>
                <a:lnTo>
                  <a:pt x="17034" y="650"/>
                </a:lnTo>
                <a:lnTo>
                  <a:pt x="16916" y="664"/>
                </a:lnTo>
                <a:lnTo>
                  <a:pt x="16912" y="625"/>
                </a:lnTo>
                <a:lnTo>
                  <a:pt x="17030" y="612"/>
                </a:lnTo>
                <a:close/>
                <a:moveTo>
                  <a:pt x="17223" y="589"/>
                </a:moveTo>
                <a:lnTo>
                  <a:pt x="17227" y="628"/>
                </a:lnTo>
                <a:lnTo>
                  <a:pt x="17110" y="641"/>
                </a:lnTo>
                <a:lnTo>
                  <a:pt x="17105" y="603"/>
                </a:lnTo>
                <a:lnTo>
                  <a:pt x="17223" y="589"/>
                </a:lnTo>
                <a:close/>
                <a:moveTo>
                  <a:pt x="17416" y="567"/>
                </a:moveTo>
                <a:lnTo>
                  <a:pt x="17421" y="606"/>
                </a:lnTo>
                <a:lnTo>
                  <a:pt x="17303" y="619"/>
                </a:lnTo>
                <a:lnTo>
                  <a:pt x="17299" y="581"/>
                </a:lnTo>
                <a:lnTo>
                  <a:pt x="17416" y="567"/>
                </a:lnTo>
                <a:close/>
                <a:moveTo>
                  <a:pt x="17610" y="545"/>
                </a:moveTo>
                <a:lnTo>
                  <a:pt x="17614" y="583"/>
                </a:lnTo>
                <a:lnTo>
                  <a:pt x="17497" y="597"/>
                </a:lnTo>
                <a:lnTo>
                  <a:pt x="17492" y="558"/>
                </a:lnTo>
                <a:lnTo>
                  <a:pt x="17610" y="545"/>
                </a:lnTo>
                <a:close/>
                <a:moveTo>
                  <a:pt x="17803" y="523"/>
                </a:moveTo>
                <a:lnTo>
                  <a:pt x="17808" y="561"/>
                </a:lnTo>
                <a:lnTo>
                  <a:pt x="17690" y="575"/>
                </a:lnTo>
                <a:lnTo>
                  <a:pt x="17686" y="536"/>
                </a:lnTo>
                <a:lnTo>
                  <a:pt x="17803" y="523"/>
                </a:lnTo>
                <a:close/>
                <a:moveTo>
                  <a:pt x="17997" y="500"/>
                </a:moveTo>
                <a:lnTo>
                  <a:pt x="18001" y="539"/>
                </a:lnTo>
                <a:lnTo>
                  <a:pt x="17883" y="552"/>
                </a:lnTo>
                <a:lnTo>
                  <a:pt x="17879" y="514"/>
                </a:lnTo>
                <a:lnTo>
                  <a:pt x="17997" y="500"/>
                </a:lnTo>
                <a:close/>
                <a:moveTo>
                  <a:pt x="18190" y="478"/>
                </a:moveTo>
                <a:lnTo>
                  <a:pt x="18195" y="517"/>
                </a:lnTo>
                <a:lnTo>
                  <a:pt x="18077" y="530"/>
                </a:lnTo>
                <a:lnTo>
                  <a:pt x="18072" y="492"/>
                </a:lnTo>
                <a:lnTo>
                  <a:pt x="18190" y="478"/>
                </a:lnTo>
                <a:close/>
                <a:moveTo>
                  <a:pt x="18384" y="456"/>
                </a:moveTo>
                <a:lnTo>
                  <a:pt x="18388" y="494"/>
                </a:lnTo>
                <a:lnTo>
                  <a:pt x="18270" y="508"/>
                </a:lnTo>
                <a:lnTo>
                  <a:pt x="18266" y="469"/>
                </a:lnTo>
                <a:lnTo>
                  <a:pt x="18384" y="456"/>
                </a:lnTo>
                <a:close/>
                <a:moveTo>
                  <a:pt x="18577" y="434"/>
                </a:moveTo>
                <a:lnTo>
                  <a:pt x="18581" y="472"/>
                </a:lnTo>
                <a:lnTo>
                  <a:pt x="18464" y="486"/>
                </a:lnTo>
                <a:lnTo>
                  <a:pt x="18459" y="447"/>
                </a:lnTo>
                <a:lnTo>
                  <a:pt x="18577" y="434"/>
                </a:lnTo>
                <a:close/>
                <a:moveTo>
                  <a:pt x="18770" y="411"/>
                </a:moveTo>
                <a:lnTo>
                  <a:pt x="18775" y="450"/>
                </a:lnTo>
                <a:lnTo>
                  <a:pt x="18657" y="464"/>
                </a:lnTo>
                <a:lnTo>
                  <a:pt x="18653" y="425"/>
                </a:lnTo>
                <a:lnTo>
                  <a:pt x="18770" y="411"/>
                </a:lnTo>
                <a:close/>
                <a:moveTo>
                  <a:pt x="18964" y="389"/>
                </a:moveTo>
                <a:lnTo>
                  <a:pt x="18968" y="428"/>
                </a:lnTo>
                <a:lnTo>
                  <a:pt x="18851" y="441"/>
                </a:lnTo>
                <a:lnTo>
                  <a:pt x="18846" y="403"/>
                </a:lnTo>
                <a:lnTo>
                  <a:pt x="18964" y="389"/>
                </a:lnTo>
                <a:close/>
                <a:moveTo>
                  <a:pt x="19157" y="367"/>
                </a:moveTo>
                <a:lnTo>
                  <a:pt x="19162" y="406"/>
                </a:lnTo>
                <a:lnTo>
                  <a:pt x="19044" y="419"/>
                </a:lnTo>
                <a:lnTo>
                  <a:pt x="19040" y="381"/>
                </a:lnTo>
                <a:lnTo>
                  <a:pt x="19157" y="367"/>
                </a:lnTo>
                <a:close/>
                <a:moveTo>
                  <a:pt x="19351" y="345"/>
                </a:moveTo>
                <a:lnTo>
                  <a:pt x="19355" y="383"/>
                </a:lnTo>
                <a:lnTo>
                  <a:pt x="19238" y="397"/>
                </a:lnTo>
                <a:lnTo>
                  <a:pt x="19233" y="358"/>
                </a:lnTo>
                <a:lnTo>
                  <a:pt x="19351" y="345"/>
                </a:lnTo>
                <a:close/>
                <a:moveTo>
                  <a:pt x="19544" y="323"/>
                </a:moveTo>
                <a:lnTo>
                  <a:pt x="19549" y="361"/>
                </a:lnTo>
                <a:lnTo>
                  <a:pt x="19431" y="375"/>
                </a:lnTo>
                <a:lnTo>
                  <a:pt x="19427" y="336"/>
                </a:lnTo>
                <a:lnTo>
                  <a:pt x="19544" y="323"/>
                </a:lnTo>
                <a:close/>
                <a:moveTo>
                  <a:pt x="19738" y="300"/>
                </a:moveTo>
                <a:lnTo>
                  <a:pt x="19742" y="339"/>
                </a:lnTo>
                <a:lnTo>
                  <a:pt x="19624" y="352"/>
                </a:lnTo>
                <a:lnTo>
                  <a:pt x="19620" y="314"/>
                </a:lnTo>
                <a:lnTo>
                  <a:pt x="19738" y="300"/>
                </a:lnTo>
                <a:close/>
                <a:moveTo>
                  <a:pt x="19931" y="278"/>
                </a:moveTo>
                <a:lnTo>
                  <a:pt x="19936" y="317"/>
                </a:lnTo>
                <a:lnTo>
                  <a:pt x="19818" y="330"/>
                </a:lnTo>
                <a:lnTo>
                  <a:pt x="19813" y="292"/>
                </a:lnTo>
                <a:lnTo>
                  <a:pt x="19931" y="278"/>
                </a:lnTo>
                <a:close/>
                <a:moveTo>
                  <a:pt x="20125" y="256"/>
                </a:moveTo>
                <a:lnTo>
                  <a:pt x="20129" y="294"/>
                </a:lnTo>
                <a:lnTo>
                  <a:pt x="20011" y="308"/>
                </a:lnTo>
                <a:lnTo>
                  <a:pt x="20007" y="269"/>
                </a:lnTo>
                <a:lnTo>
                  <a:pt x="20125" y="256"/>
                </a:lnTo>
                <a:close/>
                <a:moveTo>
                  <a:pt x="20318" y="234"/>
                </a:moveTo>
                <a:lnTo>
                  <a:pt x="20322" y="272"/>
                </a:lnTo>
                <a:lnTo>
                  <a:pt x="20205" y="286"/>
                </a:lnTo>
                <a:lnTo>
                  <a:pt x="20200" y="247"/>
                </a:lnTo>
                <a:lnTo>
                  <a:pt x="20318" y="234"/>
                </a:lnTo>
                <a:close/>
                <a:moveTo>
                  <a:pt x="20512" y="211"/>
                </a:moveTo>
                <a:lnTo>
                  <a:pt x="20516" y="250"/>
                </a:lnTo>
                <a:lnTo>
                  <a:pt x="20398" y="263"/>
                </a:lnTo>
                <a:lnTo>
                  <a:pt x="20394" y="225"/>
                </a:lnTo>
                <a:lnTo>
                  <a:pt x="20512" y="211"/>
                </a:lnTo>
                <a:close/>
                <a:moveTo>
                  <a:pt x="20705" y="189"/>
                </a:moveTo>
                <a:lnTo>
                  <a:pt x="20709" y="228"/>
                </a:lnTo>
                <a:lnTo>
                  <a:pt x="20592" y="241"/>
                </a:lnTo>
                <a:lnTo>
                  <a:pt x="20587" y="203"/>
                </a:lnTo>
                <a:lnTo>
                  <a:pt x="20705" y="189"/>
                </a:lnTo>
                <a:close/>
                <a:moveTo>
                  <a:pt x="20898" y="167"/>
                </a:moveTo>
                <a:lnTo>
                  <a:pt x="20903" y="205"/>
                </a:lnTo>
                <a:lnTo>
                  <a:pt x="20785" y="219"/>
                </a:lnTo>
                <a:lnTo>
                  <a:pt x="20781" y="180"/>
                </a:lnTo>
                <a:lnTo>
                  <a:pt x="20898" y="167"/>
                </a:lnTo>
                <a:close/>
                <a:moveTo>
                  <a:pt x="21092" y="145"/>
                </a:moveTo>
                <a:lnTo>
                  <a:pt x="21096" y="183"/>
                </a:lnTo>
                <a:lnTo>
                  <a:pt x="20979" y="197"/>
                </a:lnTo>
                <a:lnTo>
                  <a:pt x="20974" y="158"/>
                </a:lnTo>
                <a:lnTo>
                  <a:pt x="21092" y="145"/>
                </a:lnTo>
                <a:close/>
                <a:moveTo>
                  <a:pt x="21285" y="122"/>
                </a:moveTo>
                <a:lnTo>
                  <a:pt x="21290" y="161"/>
                </a:lnTo>
                <a:lnTo>
                  <a:pt x="21172" y="174"/>
                </a:lnTo>
                <a:lnTo>
                  <a:pt x="21168" y="136"/>
                </a:lnTo>
                <a:lnTo>
                  <a:pt x="21285" y="122"/>
                </a:lnTo>
                <a:close/>
                <a:moveTo>
                  <a:pt x="21479" y="100"/>
                </a:moveTo>
                <a:lnTo>
                  <a:pt x="21483" y="139"/>
                </a:lnTo>
                <a:lnTo>
                  <a:pt x="21365" y="152"/>
                </a:lnTo>
                <a:lnTo>
                  <a:pt x="21361" y="114"/>
                </a:lnTo>
                <a:lnTo>
                  <a:pt x="21479" y="100"/>
                </a:lnTo>
                <a:close/>
                <a:moveTo>
                  <a:pt x="21672" y="78"/>
                </a:moveTo>
                <a:lnTo>
                  <a:pt x="21677" y="116"/>
                </a:lnTo>
                <a:lnTo>
                  <a:pt x="21559" y="130"/>
                </a:lnTo>
                <a:lnTo>
                  <a:pt x="21554" y="91"/>
                </a:lnTo>
                <a:lnTo>
                  <a:pt x="21672" y="78"/>
                </a:lnTo>
                <a:close/>
                <a:moveTo>
                  <a:pt x="21866" y="56"/>
                </a:moveTo>
                <a:lnTo>
                  <a:pt x="21870" y="94"/>
                </a:lnTo>
                <a:lnTo>
                  <a:pt x="21752" y="108"/>
                </a:lnTo>
                <a:lnTo>
                  <a:pt x="21748" y="69"/>
                </a:lnTo>
                <a:lnTo>
                  <a:pt x="21866" y="56"/>
                </a:lnTo>
                <a:close/>
                <a:moveTo>
                  <a:pt x="22059" y="33"/>
                </a:moveTo>
                <a:lnTo>
                  <a:pt x="22064" y="72"/>
                </a:lnTo>
                <a:lnTo>
                  <a:pt x="21946" y="85"/>
                </a:lnTo>
                <a:lnTo>
                  <a:pt x="21941" y="47"/>
                </a:lnTo>
                <a:lnTo>
                  <a:pt x="22059" y="33"/>
                </a:lnTo>
                <a:close/>
                <a:moveTo>
                  <a:pt x="22253" y="11"/>
                </a:moveTo>
                <a:lnTo>
                  <a:pt x="22257" y="50"/>
                </a:lnTo>
                <a:lnTo>
                  <a:pt x="22139" y="63"/>
                </a:lnTo>
                <a:lnTo>
                  <a:pt x="22135" y="25"/>
                </a:lnTo>
                <a:lnTo>
                  <a:pt x="22253" y="11"/>
                </a:lnTo>
                <a:close/>
                <a:moveTo>
                  <a:pt x="22519" y="102"/>
                </a:moveTo>
                <a:lnTo>
                  <a:pt x="22519" y="32"/>
                </a:lnTo>
                <a:lnTo>
                  <a:pt x="22499" y="95"/>
                </a:lnTo>
                <a:lnTo>
                  <a:pt x="22519" y="102"/>
                </a:lnTo>
                <a:close/>
                <a:moveTo>
                  <a:pt x="21419" y="3510"/>
                </a:moveTo>
                <a:lnTo>
                  <a:pt x="21456" y="3522"/>
                </a:lnTo>
                <a:lnTo>
                  <a:pt x="21421" y="3635"/>
                </a:lnTo>
                <a:lnTo>
                  <a:pt x="21384" y="3623"/>
                </a:lnTo>
                <a:lnTo>
                  <a:pt x="21419" y="3510"/>
                </a:lnTo>
                <a:close/>
                <a:moveTo>
                  <a:pt x="21478" y="3324"/>
                </a:moveTo>
                <a:lnTo>
                  <a:pt x="21515" y="3336"/>
                </a:lnTo>
                <a:lnTo>
                  <a:pt x="21479" y="3449"/>
                </a:lnTo>
                <a:lnTo>
                  <a:pt x="21442" y="3437"/>
                </a:lnTo>
                <a:lnTo>
                  <a:pt x="21478" y="3324"/>
                </a:lnTo>
                <a:close/>
                <a:moveTo>
                  <a:pt x="21537" y="3139"/>
                </a:moveTo>
                <a:lnTo>
                  <a:pt x="21574" y="3150"/>
                </a:lnTo>
                <a:lnTo>
                  <a:pt x="21538" y="3263"/>
                </a:lnTo>
                <a:lnTo>
                  <a:pt x="21501" y="3252"/>
                </a:lnTo>
                <a:lnTo>
                  <a:pt x="21537" y="3139"/>
                </a:lnTo>
                <a:close/>
                <a:moveTo>
                  <a:pt x="21596" y="2953"/>
                </a:moveTo>
                <a:lnTo>
                  <a:pt x="21633" y="2965"/>
                </a:lnTo>
                <a:lnTo>
                  <a:pt x="21597" y="3078"/>
                </a:lnTo>
                <a:lnTo>
                  <a:pt x="21560" y="3066"/>
                </a:lnTo>
                <a:lnTo>
                  <a:pt x="21596" y="2953"/>
                </a:lnTo>
                <a:close/>
                <a:moveTo>
                  <a:pt x="21654" y="2767"/>
                </a:moveTo>
                <a:lnTo>
                  <a:pt x="21691" y="2779"/>
                </a:lnTo>
                <a:lnTo>
                  <a:pt x="21655" y="2892"/>
                </a:lnTo>
                <a:lnTo>
                  <a:pt x="21618" y="2880"/>
                </a:lnTo>
                <a:lnTo>
                  <a:pt x="21654" y="2767"/>
                </a:lnTo>
                <a:close/>
                <a:moveTo>
                  <a:pt x="21713" y="2582"/>
                </a:moveTo>
                <a:lnTo>
                  <a:pt x="21750" y="2593"/>
                </a:lnTo>
                <a:lnTo>
                  <a:pt x="21714" y="2706"/>
                </a:lnTo>
                <a:lnTo>
                  <a:pt x="21677" y="2695"/>
                </a:lnTo>
                <a:lnTo>
                  <a:pt x="21713" y="2582"/>
                </a:lnTo>
                <a:close/>
                <a:moveTo>
                  <a:pt x="21772" y="2396"/>
                </a:moveTo>
                <a:lnTo>
                  <a:pt x="21809" y="2408"/>
                </a:lnTo>
                <a:lnTo>
                  <a:pt x="21773" y="2521"/>
                </a:lnTo>
                <a:lnTo>
                  <a:pt x="21736" y="2509"/>
                </a:lnTo>
                <a:lnTo>
                  <a:pt x="21772" y="2396"/>
                </a:lnTo>
                <a:close/>
                <a:moveTo>
                  <a:pt x="21830" y="2210"/>
                </a:moveTo>
                <a:lnTo>
                  <a:pt x="21867" y="2222"/>
                </a:lnTo>
                <a:lnTo>
                  <a:pt x="21832" y="2335"/>
                </a:lnTo>
                <a:lnTo>
                  <a:pt x="21795" y="2323"/>
                </a:lnTo>
                <a:lnTo>
                  <a:pt x="21830" y="2210"/>
                </a:lnTo>
                <a:close/>
                <a:moveTo>
                  <a:pt x="21889" y="2025"/>
                </a:moveTo>
                <a:lnTo>
                  <a:pt x="21926" y="2036"/>
                </a:lnTo>
                <a:lnTo>
                  <a:pt x="21890" y="2149"/>
                </a:lnTo>
                <a:lnTo>
                  <a:pt x="21853" y="2138"/>
                </a:lnTo>
                <a:lnTo>
                  <a:pt x="21889" y="2025"/>
                </a:lnTo>
                <a:close/>
                <a:moveTo>
                  <a:pt x="21948" y="1839"/>
                </a:moveTo>
                <a:lnTo>
                  <a:pt x="21985" y="1851"/>
                </a:lnTo>
                <a:lnTo>
                  <a:pt x="21949" y="1964"/>
                </a:lnTo>
                <a:lnTo>
                  <a:pt x="21912" y="1952"/>
                </a:lnTo>
                <a:lnTo>
                  <a:pt x="21948" y="1839"/>
                </a:lnTo>
                <a:close/>
                <a:moveTo>
                  <a:pt x="22006" y="1653"/>
                </a:moveTo>
                <a:lnTo>
                  <a:pt x="22043" y="1665"/>
                </a:lnTo>
                <a:lnTo>
                  <a:pt x="22008" y="1778"/>
                </a:lnTo>
                <a:lnTo>
                  <a:pt x="21971" y="1766"/>
                </a:lnTo>
                <a:lnTo>
                  <a:pt x="22006" y="1653"/>
                </a:lnTo>
                <a:close/>
                <a:moveTo>
                  <a:pt x="22065" y="1468"/>
                </a:moveTo>
                <a:lnTo>
                  <a:pt x="22102" y="1479"/>
                </a:lnTo>
                <a:lnTo>
                  <a:pt x="22066" y="1592"/>
                </a:lnTo>
                <a:lnTo>
                  <a:pt x="22029" y="1581"/>
                </a:lnTo>
                <a:lnTo>
                  <a:pt x="22065" y="1468"/>
                </a:lnTo>
                <a:close/>
                <a:moveTo>
                  <a:pt x="22124" y="1282"/>
                </a:moveTo>
                <a:lnTo>
                  <a:pt x="22161" y="1294"/>
                </a:lnTo>
                <a:lnTo>
                  <a:pt x="22125" y="1407"/>
                </a:lnTo>
                <a:lnTo>
                  <a:pt x="22088" y="1395"/>
                </a:lnTo>
                <a:lnTo>
                  <a:pt x="22124" y="1282"/>
                </a:lnTo>
                <a:close/>
                <a:moveTo>
                  <a:pt x="22183" y="1096"/>
                </a:moveTo>
                <a:lnTo>
                  <a:pt x="22220" y="1108"/>
                </a:lnTo>
                <a:lnTo>
                  <a:pt x="22184" y="1221"/>
                </a:lnTo>
                <a:lnTo>
                  <a:pt x="22147" y="1209"/>
                </a:lnTo>
                <a:lnTo>
                  <a:pt x="22183" y="1096"/>
                </a:lnTo>
                <a:close/>
                <a:moveTo>
                  <a:pt x="22241" y="911"/>
                </a:moveTo>
                <a:lnTo>
                  <a:pt x="22278" y="922"/>
                </a:lnTo>
                <a:lnTo>
                  <a:pt x="22243" y="1035"/>
                </a:lnTo>
                <a:lnTo>
                  <a:pt x="22206" y="1024"/>
                </a:lnTo>
                <a:lnTo>
                  <a:pt x="22241" y="911"/>
                </a:lnTo>
                <a:close/>
                <a:moveTo>
                  <a:pt x="22300" y="725"/>
                </a:moveTo>
                <a:lnTo>
                  <a:pt x="22337" y="737"/>
                </a:lnTo>
                <a:lnTo>
                  <a:pt x="22301" y="850"/>
                </a:lnTo>
                <a:lnTo>
                  <a:pt x="22264" y="838"/>
                </a:lnTo>
                <a:lnTo>
                  <a:pt x="22300" y="725"/>
                </a:lnTo>
                <a:close/>
                <a:moveTo>
                  <a:pt x="22359" y="539"/>
                </a:moveTo>
                <a:lnTo>
                  <a:pt x="22396" y="551"/>
                </a:lnTo>
                <a:lnTo>
                  <a:pt x="22360" y="664"/>
                </a:lnTo>
                <a:lnTo>
                  <a:pt x="22323" y="652"/>
                </a:lnTo>
                <a:lnTo>
                  <a:pt x="22359" y="539"/>
                </a:lnTo>
                <a:close/>
                <a:moveTo>
                  <a:pt x="22417" y="354"/>
                </a:moveTo>
                <a:lnTo>
                  <a:pt x="22454" y="365"/>
                </a:lnTo>
                <a:lnTo>
                  <a:pt x="22419" y="478"/>
                </a:lnTo>
                <a:lnTo>
                  <a:pt x="22382" y="467"/>
                </a:lnTo>
                <a:lnTo>
                  <a:pt x="22417" y="354"/>
                </a:lnTo>
                <a:close/>
                <a:moveTo>
                  <a:pt x="22476" y="168"/>
                </a:moveTo>
                <a:lnTo>
                  <a:pt x="22513" y="180"/>
                </a:lnTo>
                <a:lnTo>
                  <a:pt x="22477" y="293"/>
                </a:lnTo>
                <a:lnTo>
                  <a:pt x="22440" y="281"/>
                </a:lnTo>
                <a:lnTo>
                  <a:pt x="22476" y="168"/>
                </a:lnTo>
                <a:close/>
                <a:moveTo>
                  <a:pt x="20961" y="3855"/>
                </a:moveTo>
                <a:lnTo>
                  <a:pt x="20946" y="3891"/>
                </a:lnTo>
                <a:lnTo>
                  <a:pt x="20836" y="3847"/>
                </a:lnTo>
                <a:lnTo>
                  <a:pt x="20851" y="3811"/>
                </a:lnTo>
                <a:lnTo>
                  <a:pt x="20961" y="3855"/>
                </a:lnTo>
                <a:close/>
                <a:moveTo>
                  <a:pt x="20780" y="3783"/>
                </a:moveTo>
                <a:lnTo>
                  <a:pt x="20765" y="3819"/>
                </a:lnTo>
                <a:lnTo>
                  <a:pt x="20655" y="3774"/>
                </a:lnTo>
                <a:lnTo>
                  <a:pt x="20670" y="3738"/>
                </a:lnTo>
                <a:lnTo>
                  <a:pt x="20780" y="3783"/>
                </a:lnTo>
                <a:close/>
                <a:moveTo>
                  <a:pt x="20599" y="3710"/>
                </a:moveTo>
                <a:lnTo>
                  <a:pt x="20585" y="3746"/>
                </a:lnTo>
                <a:lnTo>
                  <a:pt x="20475" y="3702"/>
                </a:lnTo>
                <a:lnTo>
                  <a:pt x="20489" y="3666"/>
                </a:lnTo>
                <a:lnTo>
                  <a:pt x="20599" y="3710"/>
                </a:lnTo>
                <a:close/>
                <a:moveTo>
                  <a:pt x="20418" y="3637"/>
                </a:moveTo>
                <a:lnTo>
                  <a:pt x="20404" y="3673"/>
                </a:lnTo>
                <a:lnTo>
                  <a:pt x="20294" y="3629"/>
                </a:lnTo>
                <a:lnTo>
                  <a:pt x="20308" y="3593"/>
                </a:lnTo>
                <a:lnTo>
                  <a:pt x="20418" y="3637"/>
                </a:lnTo>
                <a:close/>
                <a:moveTo>
                  <a:pt x="20238" y="3565"/>
                </a:moveTo>
                <a:lnTo>
                  <a:pt x="20223" y="3601"/>
                </a:lnTo>
                <a:lnTo>
                  <a:pt x="20113" y="3556"/>
                </a:lnTo>
                <a:lnTo>
                  <a:pt x="20128" y="3520"/>
                </a:lnTo>
                <a:lnTo>
                  <a:pt x="20238" y="3565"/>
                </a:lnTo>
                <a:close/>
                <a:moveTo>
                  <a:pt x="20057" y="3492"/>
                </a:moveTo>
                <a:lnTo>
                  <a:pt x="20042" y="3528"/>
                </a:lnTo>
                <a:lnTo>
                  <a:pt x="19932" y="3484"/>
                </a:lnTo>
                <a:lnTo>
                  <a:pt x="19947" y="3448"/>
                </a:lnTo>
                <a:lnTo>
                  <a:pt x="20057" y="3492"/>
                </a:lnTo>
                <a:close/>
                <a:moveTo>
                  <a:pt x="19876" y="3419"/>
                </a:moveTo>
                <a:lnTo>
                  <a:pt x="19862" y="3455"/>
                </a:lnTo>
                <a:lnTo>
                  <a:pt x="19752" y="3411"/>
                </a:lnTo>
                <a:lnTo>
                  <a:pt x="19766" y="3375"/>
                </a:lnTo>
                <a:lnTo>
                  <a:pt x="19876" y="3419"/>
                </a:lnTo>
                <a:close/>
                <a:moveTo>
                  <a:pt x="19695" y="3347"/>
                </a:moveTo>
                <a:lnTo>
                  <a:pt x="19681" y="3383"/>
                </a:lnTo>
                <a:lnTo>
                  <a:pt x="19571" y="3338"/>
                </a:lnTo>
                <a:lnTo>
                  <a:pt x="19585" y="3302"/>
                </a:lnTo>
                <a:lnTo>
                  <a:pt x="19695" y="3347"/>
                </a:lnTo>
                <a:close/>
                <a:moveTo>
                  <a:pt x="19515" y="3274"/>
                </a:moveTo>
                <a:lnTo>
                  <a:pt x="19500" y="3310"/>
                </a:lnTo>
                <a:lnTo>
                  <a:pt x="19390" y="3266"/>
                </a:lnTo>
                <a:lnTo>
                  <a:pt x="19405" y="3230"/>
                </a:lnTo>
                <a:lnTo>
                  <a:pt x="19515" y="3274"/>
                </a:lnTo>
                <a:close/>
                <a:moveTo>
                  <a:pt x="19334" y="3201"/>
                </a:moveTo>
                <a:lnTo>
                  <a:pt x="19319" y="3237"/>
                </a:lnTo>
                <a:lnTo>
                  <a:pt x="19209" y="3193"/>
                </a:lnTo>
                <a:lnTo>
                  <a:pt x="19224" y="3157"/>
                </a:lnTo>
                <a:lnTo>
                  <a:pt x="19334" y="3201"/>
                </a:lnTo>
                <a:close/>
                <a:moveTo>
                  <a:pt x="19153" y="3129"/>
                </a:moveTo>
                <a:lnTo>
                  <a:pt x="19139" y="3165"/>
                </a:lnTo>
                <a:lnTo>
                  <a:pt x="19029" y="3120"/>
                </a:lnTo>
                <a:lnTo>
                  <a:pt x="19043" y="3084"/>
                </a:lnTo>
                <a:lnTo>
                  <a:pt x="19153" y="3129"/>
                </a:lnTo>
                <a:close/>
                <a:moveTo>
                  <a:pt x="18972" y="3056"/>
                </a:moveTo>
                <a:lnTo>
                  <a:pt x="18958" y="3092"/>
                </a:lnTo>
                <a:lnTo>
                  <a:pt x="18848" y="3048"/>
                </a:lnTo>
                <a:lnTo>
                  <a:pt x="18862" y="3012"/>
                </a:lnTo>
                <a:lnTo>
                  <a:pt x="18972" y="3056"/>
                </a:lnTo>
                <a:close/>
                <a:moveTo>
                  <a:pt x="18792" y="2983"/>
                </a:moveTo>
                <a:lnTo>
                  <a:pt x="18777" y="3019"/>
                </a:lnTo>
                <a:lnTo>
                  <a:pt x="18667" y="2975"/>
                </a:lnTo>
                <a:lnTo>
                  <a:pt x="18682" y="2939"/>
                </a:lnTo>
                <a:lnTo>
                  <a:pt x="18792" y="2983"/>
                </a:lnTo>
                <a:close/>
                <a:moveTo>
                  <a:pt x="18611" y="2911"/>
                </a:moveTo>
                <a:lnTo>
                  <a:pt x="18596" y="2947"/>
                </a:lnTo>
                <a:lnTo>
                  <a:pt x="18486" y="2902"/>
                </a:lnTo>
                <a:lnTo>
                  <a:pt x="18501" y="2866"/>
                </a:lnTo>
                <a:lnTo>
                  <a:pt x="18611" y="2911"/>
                </a:lnTo>
                <a:close/>
                <a:moveTo>
                  <a:pt x="18430" y="2838"/>
                </a:moveTo>
                <a:lnTo>
                  <a:pt x="18416" y="2874"/>
                </a:lnTo>
                <a:lnTo>
                  <a:pt x="18306" y="2830"/>
                </a:lnTo>
                <a:lnTo>
                  <a:pt x="18320" y="2794"/>
                </a:lnTo>
                <a:lnTo>
                  <a:pt x="18430" y="2838"/>
                </a:lnTo>
                <a:close/>
                <a:moveTo>
                  <a:pt x="18249" y="2765"/>
                </a:moveTo>
                <a:lnTo>
                  <a:pt x="18235" y="2801"/>
                </a:lnTo>
                <a:lnTo>
                  <a:pt x="18125" y="2757"/>
                </a:lnTo>
                <a:lnTo>
                  <a:pt x="18139" y="2721"/>
                </a:lnTo>
                <a:lnTo>
                  <a:pt x="18249" y="2765"/>
                </a:lnTo>
                <a:close/>
                <a:moveTo>
                  <a:pt x="18069" y="2693"/>
                </a:moveTo>
                <a:lnTo>
                  <a:pt x="18054" y="2729"/>
                </a:lnTo>
                <a:lnTo>
                  <a:pt x="17944" y="2685"/>
                </a:lnTo>
                <a:lnTo>
                  <a:pt x="17959" y="2649"/>
                </a:lnTo>
                <a:lnTo>
                  <a:pt x="18069" y="2693"/>
                </a:lnTo>
                <a:close/>
                <a:moveTo>
                  <a:pt x="17888" y="2620"/>
                </a:moveTo>
                <a:lnTo>
                  <a:pt x="17873" y="2656"/>
                </a:lnTo>
                <a:lnTo>
                  <a:pt x="17763" y="2612"/>
                </a:lnTo>
                <a:lnTo>
                  <a:pt x="17778" y="2576"/>
                </a:lnTo>
                <a:lnTo>
                  <a:pt x="17888" y="2620"/>
                </a:lnTo>
                <a:close/>
                <a:moveTo>
                  <a:pt x="17707" y="2547"/>
                </a:moveTo>
                <a:lnTo>
                  <a:pt x="17693" y="2583"/>
                </a:lnTo>
                <a:lnTo>
                  <a:pt x="17583" y="2539"/>
                </a:lnTo>
                <a:lnTo>
                  <a:pt x="17597" y="2503"/>
                </a:lnTo>
                <a:lnTo>
                  <a:pt x="17707" y="2547"/>
                </a:lnTo>
                <a:close/>
                <a:moveTo>
                  <a:pt x="17526" y="2475"/>
                </a:moveTo>
                <a:lnTo>
                  <a:pt x="17512" y="2511"/>
                </a:lnTo>
                <a:lnTo>
                  <a:pt x="17402" y="2467"/>
                </a:lnTo>
                <a:lnTo>
                  <a:pt x="17416" y="2431"/>
                </a:lnTo>
                <a:lnTo>
                  <a:pt x="17526" y="2475"/>
                </a:lnTo>
                <a:close/>
                <a:moveTo>
                  <a:pt x="17346" y="2402"/>
                </a:moveTo>
                <a:lnTo>
                  <a:pt x="17331" y="2438"/>
                </a:lnTo>
                <a:lnTo>
                  <a:pt x="17221" y="2394"/>
                </a:lnTo>
                <a:lnTo>
                  <a:pt x="17235" y="2358"/>
                </a:lnTo>
                <a:lnTo>
                  <a:pt x="17346" y="2402"/>
                </a:lnTo>
                <a:close/>
                <a:moveTo>
                  <a:pt x="17165" y="2329"/>
                </a:moveTo>
                <a:lnTo>
                  <a:pt x="17150" y="2366"/>
                </a:lnTo>
                <a:lnTo>
                  <a:pt x="17040" y="2321"/>
                </a:lnTo>
                <a:lnTo>
                  <a:pt x="17055" y="2285"/>
                </a:lnTo>
                <a:lnTo>
                  <a:pt x="17165" y="2329"/>
                </a:lnTo>
                <a:close/>
                <a:moveTo>
                  <a:pt x="16984" y="2257"/>
                </a:moveTo>
                <a:lnTo>
                  <a:pt x="16970" y="2293"/>
                </a:lnTo>
                <a:lnTo>
                  <a:pt x="16860" y="2249"/>
                </a:lnTo>
                <a:lnTo>
                  <a:pt x="16874" y="2213"/>
                </a:lnTo>
                <a:lnTo>
                  <a:pt x="16984" y="2257"/>
                </a:lnTo>
                <a:close/>
                <a:moveTo>
                  <a:pt x="16803" y="2184"/>
                </a:moveTo>
                <a:lnTo>
                  <a:pt x="16789" y="2220"/>
                </a:lnTo>
                <a:lnTo>
                  <a:pt x="16679" y="2176"/>
                </a:lnTo>
                <a:lnTo>
                  <a:pt x="16693" y="2140"/>
                </a:lnTo>
                <a:lnTo>
                  <a:pt x="16803" y="2184"/>
                </a:lnTo>
                <a:close/>
                <a:moveTo>
                  <a:pt x="16623" y="2112"/>
                </a:moveTo>
                <a:lnTo>
                  <a:pt x="16608" y="2148"/>
                </a:lnTo>
                <a:lnTo>
                  <a:pt x="16498" y="2103"/>
                </a:lnTo>
                <a:lnTo>
                  <a:pt x="16512" y="2067"/>
                </a:lnTo>
                <a:lnTo>
                  <a:pt x="16623" y="2112"/>
                </a:lnTo>
                <a:close/>
                <a:moveTo>
                  <a:pt x="16442" y="2039"/>
                </a:moveTo>
                <a:lnTo>
                  <a:pt x="16427" y="2075"/>
                </a:lnTo>
                <a:lnTo>
                  <a:pt x="16317" y="2031"/>
                </a:lnTo>
                <a:lnTo>
                  <a:pt x="16332" y="1995"/>
                </a:lnTo>
                <a:lnTo>
                  <a:pt x="16442" y="2039"/>
                </a:lnTo>
                <a:close/>
                <a:moveTo>
                  <a:pt x="16261" y="1966"/>
                </a:moveTo>
                <a:lnTo>
                  <a:pt x="16247" y="2002"/>
                </a:lnTo>
                <a:lnTo>
                  <a:pt x="16137" y="1958"/>
                </a:lnTo>
                <a:lnTo>
                  <a:pt x="16151" y="1922"/>
                </a:lnTo>
                <a:lnTo>
                  <a:pt x="16261" y="1966"/>
                </a:lnTo>
                <a:close/>
                <a:moveTo>
                  <a:pt x="16080" y="1894"/>
                </a:moveTo>
                <a:lnTo>
                  <a:pt x="16066" y="1930"/>
                </a:lnTo>
                <a:lnTo>
                  <a:pt x="15956" y="1885"/>
                </a:lnTo>
                <a:lnTo>
                  <a:pt x="15970" y="1849"/>
                </a:lnTo>
                <a:lnTo>
                  <a:pt x="16080" y="1894"/>
                </a:lnTo>
                <a:close/>
                <a:moveTo>
                  <a:pt x="15900" y="1821"/>
                </a:moveTo>
                <a:lnTo>
                  <a:pt x="15885" y="1857"/>
                </a:lnTo>
                <a:lnTo>
                  <a:pt x="15775" y="1813"/>
                </a:lnTo>
                <a:lnTo>
                  <a:pt x="15789" y="1777"/>
                </a:lnTo>
                <a:lnTo>
                  <a:pt x="15900" y="1821"/>
                </a:lnTo>
                <a:close/>
                <a:moveTo>
                  <a:pt x="15719" y="1748"/>
                </a:moveTo>
                <a:lnTo>
                  <a:pt x="15704" y="1784"/>
                </a:lnTo>
                <a:lnTo>
                  <a:pt x="15594" y="1740"/>
                </a:lnTo>
                <a:lnTo>
                  <a:pt x="15609" y="1704"/>
                </a:lnTo>
                <a:lnTo>
                  <a:pt x="15719" y="1748"/>
                </a:lnTo>
                <a:close/>
                <a:moveTo>
                  <a:pt x="15538" y="1676"/>
                </a:moveTo>
                <a:lnTo>
                  <a:pt x="15524" y="1712"/>
                </a:lnTo>
                <a:lnTo>
                  <a:pt x="15414" y="1668"/>
                </a:lnTo>
                <a:lnTo>
                  <a:pt x="15428" y="1632"/>
                </a:lnTo>
                <a:lnTo>
                  <a:pt x="15538" y="1676"/>
                </a:lnTo>
                <a:close/>
                <a:moveTo>
                  <a:pt x="15357" y="1603"/>
                </a:moveTo>
                <a:lnTo>
                  <a:pt x="15343" y="1639"/>
                </a:lnTo>
                <a:lnTo>
                  <a:pt x="15233" y="1595"/>
                </a:lnTo>
                <a:lnTo>
                  <a:pt x="15247" y="1559"/>
                </a:lnTo>
                <a:lnTo>
                  <a:pt x="15357" y="1603"/>
                </a:lnTo>
                <a:close/>
                <a:moveTo>
                  <a:pt x="15177" y="1530"/>
                </a:moveTo>
                <a:lnTo>
                  <a:pt x="15162" y="1566"/>
                </a:lnTo>
                <a:lnTo>
                  <a:pt x="15052" y="1522"/>
                </a:lnTo>
                <a:lnTo>
                  <a:pt x="15066" y="1486"/>
                </a:lnTo>
                <a:lnTo>
                  <a:pt x="15177" y="1530"/>
                </a:lnTo>
                <a:close/>
                <a:moveTo>
                  <a:pt x="14996" y="1458"/>
                </a:moveTo>
                <a:lnTo>
                  <a:pt x="14981" y="1494"/>
                </a:lnTo>
                <a:lnTo>
                  <a:pt x="14871" y="1450"/>
                </a:lnTo>
                <a:lnTo>
                  <a:pt x="14886" y="1414"/>
                </a:lnTo>
                <a:lnTo>
                  <a:pt x="14996" y="1458"/>
                </a:lnTo>
                <a:close/>
                <a:moveTo>
                  <a:pt x="14815" y="1385"/>
                </a:moveTo>
                <a:lnTo>
                  <a:pt x="14801" y="1421"/>
                </a:lnTo>
                <a:lnTo>
                  <a:pt x="14691" y="1377"/>
                </a:lnTo>
                <a:lnTo>
                  <a:pt x="14705" y="1341"/>
                </a:lnTo>
                <a:lnTo>
                  <a:pt x="14815" y="1385"/>
                </a:lnTo>
                <a:close/>
                <a:moveTo>
                  <a:pt x="14634" y="1313"/>
                </a:moveTo>
                <a:lnTo>
                  <a:pt x="14620" y="1349"/>
                </a:lnTo>
                <a:lnTo>
                  <a:pt x="14510" y="1304"/>
                </a:lnTo>
                <a:lnTo>
                  <a:pt x="14524" y="1268"/>
                </a:lnTo>
                <a:lnTo>
                  <a:pt x="14634" y="1313"/>
                </a:lnTo>
                <a:close/>
                <a:moveTo>
                  <a:pt x="14454" y="1240"/>
                </a:moveTo>
                <a:lnTo>
                  <a:pt x="14439" y="1276"/>
                </a:lnTo>
                <a:lnTo>
                  <a:pt x="14329" y="1232"/>
                </a:lnTo>
                <a:lnTo>
                  <a:pt x="14343" y="1196"/>
                </a:lnTo>
                <a:lnTo>
                  <a:pt x="14454" y="1240"/>
                </a:lnTo>
                <a:close/>
                <a:moveTo>
                  <a:pt x="14273" y="1167"/>
                </a:moveTo>
                <a:lnTo>
                  <a:pt x="14258" y="1203"/>
                </a:lnTo>
                <a:lnTo>
                  <a:pt x="14148" y="1159"/>
                </a:lnTo>
                <a:lnTo>
                  <a:pt x="14163" y="1123"/>
                </a:lnTo>
                <a:lnTo>
                  <a:pt x="14273" y="1167"/>
                </a:lnTo>
                <a:close/>
                <a:moveTo>
                  <a:pt x="14071" y="535"/>
                </a:moveTo>
                <a:lnTo>
                  <a:pt x="14105" y="555"/>
                </a:lnTo>
                <a:lnTo>
                  <a:pt x="14044" y="657"/>
                </a:lnTo>
                <a:lnTo>
                  <a:pt x="14011" y="637"/>
                </a:lnTo>
                <a:lnTo>
                  <a:pt x="14071" y="535"/>
                </a:lnTo>
                <a:close/>
                <a:moveTo>
                  <a:pt x="14176" y="361"/>
                </a:moveTo>
                <a:lnTo>
                  <a:pt x="14209" y="381"/>
                </a:lnTo>
                <a:lnTo>
                  <a:pt x="14148" y="482"/>
                </a:lnTo>
                <a:lnTo>
                  <a:pt x="14115" y="462"/>
                </a:lnTo>
                <a:lnTo>
                  <a:pt x="14176" y="361"/>
                </a:lnTo>
                <a:close/>
                <a:moveTo>
                  <a:pt x="14280" y="186"/>
                </a:moveTo>
                <a:lnTo>
                  <a:pt x="14313" y="206"/>
                </a:lnTo>
                <a:lnTo>
                  <a:pt x="14252" y="308"/>
                </a:lnTo>
                <a:lnTo>
                  <a:pt x="14219" y="288"/>
                </a:lnTo>
                <a:lnTo>
                  <a:pt x="14280" y="186"/>
                </a:lnTo>
                <a:close/>
                <a:moveTo>
                  <a:pt x="14384" y="12"/>
                </a:moveTo>
                <a:lnTo>
                  <a:pt x="14417" y="32"/>
                </a:lnTo>
                <a:lnTo>
                  <a:pt x="14356" y="133"/>
                </a:lnTo>
                <a:lnTo>
                  <a:pt x="14323" y="114"/>
                </a:lnTo>
                <a:lnTo>
                  <a:pt x="14384" y="12"/>
                </a:lnTo>
                <a:close/>
              </a:path>
            </a:pathLst>
          </a:custGeom>
          <a:solidFill>
            <a:srgbClr val="EBEBEB"/>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14" name="Fußzeilenplatzhalter 4"/>
          <p:cNvSpPr>
            <a:spLocks noGrp="1"/>
          </p:cNvSpPr>
          <p:nvPr>
            <p:ph type="ftr" sz="quarter" idx="3"/>
          </p:nvPr>
        </p:nvSpPr>
        <p:spPr bwMode="auto">
          <a:xfrm>
            <a:off x="601133" y="6358068"/>
            <a:ext cx="9072000" cy="288000"/>
          </a:xfrm>
          <a:prstGeom prst="rect">
            <a:avLst/>
          </a:prstGeom>
          <a:noFill/>
        </p:spPr>
        <p:txBody>
          <a:bodyPr vert="horz" wrap="none" lIns="0" tIns="14400" rIns="0" bIns="0" rtlCol="0" anchor="t" anchorCtr="0">
            <a:noAutofit/>
          </a:bodyPr>
          <a:lstStyle>
            <a:lvl1pPr marL="0" indent="0" algn="l">
              <a:lnSpc>
                <a:spcPct val="100000"/>
              </a:lnSpc>
              <a:spcBef>
                <a:spcPts val="0"/>
              </a:spcBef>
              <a:buFont typeface="Arial"/>
              <a:buNone/>
              <a:defRPr sz="1200" b="0" i="0" cap="none">
                <a:solidFill>
                  <a:schemeClr val="tx2"/>
                </a:solidFill>
                <a:latin typeface="+mn-lt"/>
              </a:defRPr>
            </a:lvl1pPr>
            <a:lvl2pPr marL="0" indent="0" algn="l">
              <a:lnSpc>
                <a:spcPct val="100000"/>
              </a:lnSpc>
              <a:spcBef>
                <a:spcPts val="0"/>
              </a:spcBef>
              <a:defRPr sz="1200" b="0" i="0" cap="none">
                <a:latin typeface="+mn-lt"/>
              </a:defRPr>
            </a:lvl2pPr>
            <a:lvl3pPr marL="0" indent="0" algn="l">
              <a:lnSpc>
                <a:spcPct val="100000"/>
              </a:lnSpc>
              <a:spcBef>
                <a:spcPts val="0"/>
              </a:spcBef>
              <a:defRPr sz="1200" b="0" i="0" cap="none">
                <a:latin typeface="+mn-lt"/>
              </a:defRPr>
            </a:lvl3pPr>
            <a:lvl4pPr marL="0" indent="0" algn="l">
              <a:lnSpc>
                <a:spcPct val="100000"/>
              </a:lnSpc>
              <a:spcBef>
                <a:spcPts val="0"/>
              </a:spcBef>
              <a:defRPr sz="1200" b="0" i="0" cap="none">
                <a:latin typeface="+mn-lt"/>
              </a:defRPr>
            </a:lvl4pPr>
            <a:lvl5pPr marL="0" indent="0" algn="l">
              <a:lnSpc>
                <a:spcPct val="100000"/>
              </a:lnSpc>
              <a:spcBef>
                <a:spcPts val="0"/>
              </a:spcBef>
              <a:defRPr sz="1200" b="0" i="0" cap="none">
                <a:latin typeface="+mn-lt"/>
              </a:defRPr>
            </a:lvl5pPr>
            <a:lvl6pPr marL="0" indent="0" algn="l">
              <a:lnSpc>
                <a:spcPct val="100000"/>
              </a:lnSpc>
              <a:spcBef>
                <a:spcPts val="0"/>
              </a:spcBef>
              <a:defRPr sz="1200" b="0" i="0" cap="none">
                <a:latin typeface="+mn-lt"/>
              </a:defRPr>
            </a:lvl6pPr>
            <a:lvl7pPr marL="0" indent="0" algn="l">
              <a:lnSpc>
                <a:spcPct val="100000"/>
              </a:lnSpc>
              <a:spcBef>
                <a:spcPts val="0"/>
              </a:spcBef>
              <a:defRPr sz="1200" b="0" i="0" cap="none">
                <a:latin typeface="+mn-lt"/>
              </a:defRPr>
            </a:lvl7pPr>
            <a:lvl8pPr marL="0" indent="0" algn="l">
              <a:lnSpc>
                <a:spcPct val="100000"/>
              </a:lnSpc>
              <a:spcBef>
                <a:spcPts val="0"/>
              </a:spcBef>
              <a:defRPr sz="1200" b="0" i="0" cap="none">
                <a:latin typeface="+mn-lt"/>
              </a:defRPr>
            </a:lvl8pPr>
            <a:lvl9pPr marL="0" indent="0" algn="l">
              <a:lnSpc>
                <a:spcPct val="100000"/>
              </a:lnSpc>
              <a:spcBef>
                <a:spcPts val="0"/>
              </a:spcBef>
              <a:defRPr sz="1200" b="0" i="0" cap="none">
                <a:latin typeface="+mn-lt"/>
              </a:defRPr>
            </a:lvl9pPr>
          </a:lstStyle>
          <a:p>
            <a:pPr>
              <a:defRPr/>
            </a:pPr>
            <a:r>
              <a:rPr lang="de-DE"/>
              <a:t>Name Referent*in</a:t>
            </a:r>
            <a:endParaRPr/>
          </a:p>
        </p:txBody>
      </p:sp>
      <p:sp>
        <p:nvSpPr>
          <p:cNvPr id="15" name="Titelplatzhalter 1"/>
          <p:cNvSpPr>
            <a:spLocks noGrp="1"/>
          </p:cNvSpPr>
          <p:nvPr>
            <p:ph type="title"/>
          </p:nvPr>
        </p:nvSpPr>
        <p:spPr bwMode="auto">
          <a:xfrm>
            <a:off x="599016" y="1366838"/>
            <a:ext cx="10991849" cy="1044000"/>
          </a:xfrm>
          <a:prstGeom prst="rect">
            <a:avLst/>
          </a:prstGeom>
        </p:spPr>
        <p:txBody>
          <a:bodyPr vert="horz" lIns="0" tIns="0" rIns="0" bIns="0" rtlCol="0" anchor="t" anchorCtr="0">
            <a:noAutofit/>
          </a:bodyPr>
          <a:lstStyle/>
          <a:p>
            <a:pPr>
              <a:defRPr/>
            </a:pPr>
            <a:r>
              <a:rPr lang="de-DE"/>
              <a:t>Headline</a:t>
            </a:r>
            <a:br>
              <a:rPr lang="de-DE"/>
            </a:br>
            <a:r>
              <a:rPr lang="de-DE"/>
              <a:t>auf zwei Zeilen</a:t>
            </a:r>
            <a:endParaRPr/>
          </a:p>
        </p:txBody>
      </p:sp>
      <p:sp>
        <p:nvSpPr>
          <p:cNvPr id="16" name="Textplatzhalter 2"/>
          <p:cNvSpPr>
            <a:spLocks noGrp="1"/>
          </p:cNvSpPr>
          <p:nvPr>
            <p:ph type="body" idx="1"/>
          </p:nvPr>
        </p:nvSpPr>
        <p:spPr bwMode="auto">
          <a:xfrm>
            <a:off x="601133" y="2579688"/>
            <a:ext cx="10991851" cy="3621087"/>
          </a:xfrm>
          <a:prstGeom prst="rect">
            <a:avLst/>
          </a:prstGeom>
        </p:spPr>
        <p:txBody>
          <a:bodyPr vert="horz" lIns="0" tIns="0" rIns="0" bIns="0" rtlCol="0" anchor="t" anchorCtr="0">
            <a:noAutofit/>
          </a:body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17" name="Foliennummernplatzhalter 5"/>
          <p:cNvSpPr>
            <a:spLocks noGrp="1"/>
          </p:cNvSpPr>
          <p:nvPr>
            <p:ph type="sldNum" sz="quarter" idx="4"/>
          </p:nvPr>
        </p:nvSpPr>
        <p:spPr bwMode="auto">
          <a:xfrm>
            <a:off x="10632984" y="6358067"/>
            <a:ext cx="960000" cy="288000"/>
          </a:xfrm>
          <a:prstGeom prst="rect">
            <a:avLst/>
          </a:prstGeom>
        </p:spPr>
        <p:txBody>
          <a:bodyPr vert="horz" lIns="0" tIns="0" rIns="0" bIns="0" rtlCol="0" anchor="t" anchorCtr="0">
            <a:noAutofit/>
          </a:bodyPr>
          <a:lstStyle>
            <a:lvl1pPr marL="0" indent="0" algn="r">
              <a:lnSpc>
                <a:spcPct val="100000"/>
              </a:lnSpc>
              <a:spcBef>
                <a:spcPts val="0"/>
              </a:spcBef>
              <a:buFont typeface="Arial"/>
              <a:buNone/>
              <a:defRPr sz="1600" b="1">
                <a:solidFill>
                  <a:schemeClr val="tx2"/>
                </a:solidFill>
                <a:latin typeface="+mj-lt"/>
              </a:defRPr>
            </a:lvl1pPr>
            <a:lvl2pPr marL="0" indent="0" algn="r">
              <a:lnSpc>
                <a:spcPct val="100000"/>
              </a:lnSpc>
              <a:spcBef>
                <a:spcPts val="0"/>
              </a:spcBef>
              <a:defRPr sz="1400" b="1">
                <a:latin typeface="+mj-lt"/>
              </a:defRPr>
            </a:lvl2pPr>
            <a:lvl3pPr marL="0" indent="0" algn="r">
              <a:lnSpc>
                <a:spcPct val="100000"/>
              </a:lnSpc>
              <a:spcBef>
                <a:spcPts val="0"/>
              </a:spcBef>
              <a:defRPr sz="1400" b="1">
                <a:latin typeface="+mj-lt"/>
              </a:defRPr>
            </a:lvl3pPr>
            <a:lvl4pPr marL="0" indent="0" algn="r">
              <a:lnSpc>
                <a:spcPct val="100000"/>
              </a:lnSpc>
              <a:spcBef>
                <a:spcPts val="0"/>
              </a:spcBef>
              <a:defRPr sz="1400" b="1">
                <a:latin typeface="+mj-lt"/>
              </a:defRPr>
            </a:lvl4pPr>
            <a:lvl5pPr marL="0" indent="0" algn="r">
              <a:lnSpc>
                <a:spcPct val="100000"/>
              </a:lnSpc>
              <a:spcBef>
                <a:spcPts val="0"/>
              </a:spcBef>
              <a:defRPr sz="1400" b="1">
                <a:latin typeface="+mj-lt"/>
              </a:defRPr>
            </a:lvl5pPr>
            <a:lvl6pPr marL="0" indent="0" algn="r">
              <a:lnSpc>
                <a:spcPct val="100000"/>
              </a:lnSpc>
              <a:spcBef>
                <a:spcPts val="0"/>
              </a:spcBef>
              <a:defRPr sz="1400" b="1">
                <a:latin typeface="+mj-lt"/>
              </a:defRPr>
            </a:lvl6pPr>
            <a:lvl7pPr marL="0" indent="0" algn="r">
              <a:lnSpc>
                <a:spcPct val="100000"/>
              </a:lnSpc>
              <a:spcBef>
                <a:spcPts val="0"/>
              </a:spcBef>
              <a:defRPr sz="1400" b="1">
                <a:latin typeface="+mj-lt"/>
              </a:defRPr>
            </a:lvl7pPr>
            <a:lvl8pPr marL="0" indent="0" algn="r">
              <a:lnSpc>
                <a:spcPct val="100000"/>
              </a:lnSpc>
              <a:spcBef>
                <a:spcPts val="0"/>
              </a:spcBef>
              <a:defRPr sz="1400" b="1">
                <a:latin typeface="+mj-lt"/>
              </a:defRPr>
            </a:lvl8pPr>
            <a:lvl9pPr marL="0" indent="0" algn="r">
              <a:lnSpc>
                <a:spcPct val="100000"/>
              </a:lnSpc>
              <a:spcBef>
                <a:spcPts val="0"/>
              </a:spcBef>
              <a:defRPr sz="1400" b="1">
                <a:latin typeface="+mj-lt"/>
              </a:defRPr>
            </a:lvl9pPr>
          </a:lstStyle>
          <a:p>
            <a:pPr>
              <a:defRPr/>
            </a:pPr>
            <a:fld id="{C0BC624C-2554-4659-A1D8-66347873820C}" type="slidenum">
              <a:rPr lang="de-DE"/>
              <a:t>‹Nr.›</a:t>
            </a:fld>
            <a:endParaRPr lang="de-DE" sz="1800"/>
          </a:p>
        </p:txBody>
      </p:sp>
      <p:sp>
        <p:nvSpPr>
          <p:cNvPr id="18" name="Logo UPD"/>
          <p:cNvSpPr>
            <a:spLocks noChangeAspect="1" noEditPoints="1"/>
          </p:cNvSpPr>
          <p:nvPr userDrawn="1"/>
        </p:nvSpPr>
        <p:spPr bwMode="auto">
          <a:xfrm>
            <a:off x="601133" y="450000"/>
            <a:ext cx="1616640" cy="417366"/>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lvl1pPr marL="0" indent="0" algn="l" defTabSz="685800">
        <a:lnSpc>
          <a:spcPct val="93000"/>
        </a:lnSpc>
        <a:spcBef>
          <a:spcPts val="0"/>
        </a:spcBef>
        <a:buFont typeface="Arial"/>
        <a:buNone/>
        <a:defRPr sz="3200" b="1">
          <a:solidFill>
            <a:schemeClr val="accent1"/>
          </a:solidFill>
          <a:latin typeface="+mj-lt"/>
          <a:ea typeface="+mj-ea"/>
          <a:cs typeface="+mj-cs"/>
        </a:defRPr>
      </a:lvl1pPr>
    </p:titleStyle>
    <p:body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p:bodyStyle>
    <p:otherStyle>
      <a:defPPr>
        <a:defRPr lang="de-DE"/>
      </a:defPPr>
      <a:lvl1pPr marL="0" algn="l" defTabSz="685800">
        <a:defRPr sz="1350">
          <a:solidFill>
            <a:schemeClr val="tx1"/>
          </a:solidFill>
          <a:latin typeface="+mn-lt"/>
          <a:ea typeface="+mn-ea"/>
          <a:cs typeface="+mn-cs"/>
        </a:defRPr>
      </a:lvl1pPr>
      <a:lvl2pPr marL="342900" algn="l" defTabSz="685800">
        <a:defRPr sz="1350">
          <a:solidFill>
            <a:schemeClr val="tx1"/>
          </a:solidFill>
          <a:latin typeface="+mn-lt"/>
          <a:ea typeface="+mn-ea"/>
          <a:cs typeface="+mn-cs"/>
        </a:defRPr>
      </a:lvl2pPr>
      <a:lvl3pPr marL="685800" algn="l" defTabSz="685800">
        <a:defRPr sz="1350">
          <a:solidFill>
            <a:schemeClr val="tx1"/>
          </a:solidFill>
          <a:latin typeface="+mn-lt"/>
          <a:ea typeface="+mn-ea"/>
          <a:cs typeface="+mn-cs"/>
        </a:defRPr>
      </a:lvl3pPr>
      <a:lvl4pPr marL="1028700" algn="l" defTabSz="685800">
        <a:defRPr sz="1350">
          <a:solidFill>
            <a:schemeClr val="tx1"/>
          </a:solidFill>
          <a:latin typeface="+mn-lt"/>
          <a:ea typeface="+mn-ea"/>
          <a:cs typeface="+mn-cs"/>
        </a:defRPr>
      </a:lvl4pPr>
      <a:lvl5pPr marL="1371600" algn="l" defTabSz="685800">
        <a:defRPr sz="1350">
          <a:solidFill>
            <a:schemeClr val="tx1"/>
          </a:solidFill>
          <a:latin typeface="+mn-lt"/>
          <a:ea typeface="+mn-ea"/>
          <a:cs typeface="+mn-cs"/>
        </a:defRPr>
      </a:lvl5pPr>
      <a:lvl6pPr marL="1714500" algn="l" defTabSz="685800">
        <a:defRPr sz="1350">
          <a:solidFill>
            <a:schemeClr val="tx1"/>
          </a:solidFill>
          <a:latin typeface="+mn-lt"/>
          <a:ea typeface="+mn-ea"/>
          <a:cs typeface="+mn-cs"/>
        </a:defRPr>
      </a:lvl6pPr>
      <a:lvl7pPr marL="2057400" algn="l" defTabSz="685800">
        <a:defRPr sz="1350">
          <a:solidFill>
            <a:schemeClr val="tx1"/>
          </a:solidFill>
          <a:latin typeface="+mn-lt"/>
          <a:ea typeface="+mn-ea"/>
          <a:cs typeface="+mn-cs"/>
        </a:defRPr>
      </a:lvl7pPr>
      <a:lvl8pPr marL="2400300" algn="l" defTabSz="685800">
        <a:defRPr sz="1350">
          <a:solidFill>
            <a:schemeClr val="tx1"/>
          </a:solidFill>
          <a:latin typeface="+mn-lt"/>
          <a:ea typeface="+mn-ea"/>
          <a:cs typeface="+mn-cs"/>
        </a:defRPr>
      </a:lvl8pPr>
      <a:lvl9pPr marL="2743200" algn="l" defTabSz="685800">
        <a:defRPr sz="135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0"/>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1"/>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1-3 mal klicken für: </a:t>
              </a:r>
              <a:br>
                <a:rPr lang="de-DE" sz="750" b="0" baseline="0" dirty="0">
                  <a:solidFill>
                    <a:schemeClr val="tx1"/>
                  </a:solidFill>
                  <a:latin typeface="+mn-lt"/>
                </a:rPr>
              </a:br>
              <a:r>
                <a:rPr lang="de-DE" sz="750" b="0" baseline="0" dirty="0">
                  <a:solidFill>
                    <a:schemeClr val="tx1"/>
                  </a:solidFill>
                  <a:latin typeface="+mn-lt"/>
                </a:rPr>
                <a:t>Bulletpoints der Ebenen 1-3</a:t>
              </a:r>
            </a:p>
            <a:p>
              <a:pPr marL="0" marR="0" lvl="0" indent="0" algn="r" defTabSz="905882" rtl="0" eaLnBrk="1" fontAlgn="auto" latinLnBrk="0" hangingPunct="1">
                <a:lnSpc>
                  <a:spcPct val="100000"/>
                </a:lnSpc>
                <a:spcBef>
                  <a:spcPts val="0"/>
                </a:spcBef>
                <a:spcAft>
                  <a:spcPts val="0"/>
                </a:spcAft>
                <a:buClrTx/>
                <a:buSzTx/>
                <a:buFontTx/>
                <a:buNone/>
                <a:tabLst/>
                <a:defRPr/>
              </a:pPr>
              <a:endParaRPr lang="de-DE" sz="750" b="0" baseline="0" dirty="0">
                <a:solidFill>
                  <a:schemeClr val="tx1"/>
                </a:solidFill>
                <a:latin typeface="+mn-lt"/>
              </a:endParaRP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Ab dem vierten Klick:</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Nummerierte Aufzählung</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2"/>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3"/>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900" b="1">
                <a:solidFill>
                  <a:schemeClr val="tx1"/>
                </a:solidFill>
                <a:latin typeface="+mn-lt"/>
              </a:defRPr>
            </a:lvl1pPr>
            <a:lvl2pPr marL="0" indent="0" algn="r">
              <a:lnSpc>
                <a:spcPct val="100000"/>
              </a:lnSpc>
              <a:spcBef>
                <a:spcPts val="0"/>
              </a:spcBef>
              <a:defRPr sz="900" b="1">
                <a:latin typeface="+mn-lt"/>
              </a:defRPr>
            </a:lvl2pPr>
            <a:lvl3pPr marL="0" indent="0" algn="r">
              <a:lnSpc>
                <a:spcPct val="100000"/>
              </a:lnSpc>
              <a:spcBef>
                <a:spcPts val="0"/>
              </a:spcBef>
              <a:defRPr sz="900" b="1">
                <a:latin typeface="+mn-lt"/>
              </a:defRPr>
            </a:lvl3pPr>
            <a:lvl4pPr marL="0" indent="0" algn="r">
              <a:lnSpc>
                <a:spcPct val="100000"/>
              </a:lnSpc>
              <a:spcBef>
                <a:spcPts val="0"/>
              </a:spcBef>
              <a:defRPr sz="900" b="1">
                <a:latin typeface="+mn-lt"/>
              </a:defRPr>
            </a:lvl4pPr>
            <a:lvl5pPr marL="0" indent="0" algn="r">
              <a:lnSpc>
                <a:spcPct val="100000"/>
              </a:lnSpc>
              <a:spcBef>
                <a:spcPts val="0"/>
              </a:spcBef>
              <a:defRPr sz="900" b="1">
                <a:latin typeface="+mn-lt"/>
              </a:defRPr>
            </a:lvl5pPr>
            <a:lvl6pPr marL="0" indent="0" algn="r">
              <a:lnSpc>
                <a:spcPct val="100000"/>
              </a:lnSpc>
              <a:spcBef>
                <a:spcPts val="0"/>
              </a:spcBef>
              <a:defRPr sz="900" b="1">
                <a:latin typeface="+mn-lt"/>
              </a:defRPr>
            </a:lvl6pPr>
            <a:lvl7pPr marL="0" indent="0" algn="r">
              <a:lnSpc>
                <a:spcPct val="100000"/>
              </a:lnSpc>
              <a:spcBef>
                <a:spcPts val="0"/>
              </a:spcBef>
              <a:defRPr sz="900" b="1">
                <a:latin typeface="+mn-lt"/>
              </a:defRPr>
            </a:lvl7pPr>
            <a:lvl8pPr marL="0" indent="0" algn="r">
              <a:lnSpc>
                <a:spcPct val="100000"/>
              </a:lnSpc>
              <a:spcBef>
                <a:spcPts val="0"/>
              </a:spcBef>
              <a:defRPr sz="900" b="1">
                <a:latin typeface="+mn-lt"/>
              </a:defRPr>
            </a:lvl8pPr>
            <a:lvl9pPr marL="0" indent="0" algn="r">
              <a:lnSpc>
                <a:spcPct val="100000"/>
              </a:lnSpc>
              <a:spcBef>
                <a:spcPts val="0"/>
              </a:spcBef>
              <a:defRPr sz="900" b="1">
                <a:latin typeface="+mn-lt"/>
              </a:defRPr>
            </a:lvl9pPr>
          </a:lstStyle>
          <a:p>
            <a:fld id="{11DE32AD-F86D-4804-839F-80A6732D429D}" type="slidenum">
              <a:rPr lang="de-DE" smtClean="0"/>
              <a:pPr/>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900">
                <a:solidFill>
                  <a:schemeClr val="tx1"/>
                </a:solidFill>
                <a:latin typeface="+mn-lt"/>
              </a:defRPr>
            </a:lvl1pPr>
            <a:lvl2pPr marL="0" indent="0" algn="l">
              <a:lnSpc>
                <a:spcPct val="100000"/>
              </a:lnSpc>
              <a:spcBef>
                <a:spcPts val="0"/>
              </a:spcBef>
              <a:defRPr sz="900">
                <a:latin typeface="+mn-lt"/>
              </a:defRPr>
            </a:lvl2pPr>
            <a:lvl3pPr marL="0" indent="0" algn="l">
              <a:lnSpc>
                <a:spcPct val="100000"/>
              </a:lnSpc>
              <a:spcBef>
                <a:spcPts val="0"/>
              </a:spcBef>
              <a:defRPr sz="900">
                <a:latin typeface="+mn-lt"/>
              </a:defRPr>
            </a:lvl3pPr>
            <a:lvl4pPr marL="0" indent="0" algn="l">
              <a:lnSpc>
                <a:spcPct val="100000"/>
              </a:lnSpc>
              <a:spcBef>
                <a:spcPts val="0"/>
              </a:spcBef>
              <a:defRPr sz="900">
                <a:latin typeface="+mn-lt"/>
              </a:defRPr>
            </a:lvl4pPr>
            <a:lvl5pPr marL="0" indent="0" algn="l">
              <a:lnSpc>
                <a:spcPct val="100000"/>
              </a:lnSpc>
              <a:spcBef>
                <a:spcPts val="0"/>
              </a:spcBef>
              <a:defRPr sz="900">
                <a:latin typeface="+mn-lt"/>
              </a:defRPr>
            </a:lvl5pPr>
            <a:lvl6pPr marL="0" indent="0" algn="l">
              <a:lnSpc>
                <a:spcPct val="100000"/>
              </a:lnSpc>
              <a:spcBef>
                <a:spcPts val="0"/>
              </a:spcBef>
              <a:defRPr sz="900">
                <a:latin typeface="+mn-lt"/>
              </a:defRPr>
            </a:lvl6pPr>
            <a:lvl7pPr marL="0" indent="0" algn="l">
              <a:lnSpc>
                <a:spcPct val="100000"/>
              </a:lnSpc>
              <a:spcBef>
                <a:spcPts val="0"/>
              </a:spcBef>
              <a:defRPr sz="900">
                <a:latin typeface="+mn-lt"/>
              </a:defRPr>
            </a:lvl7pPr>
            <a:lvl8pPr marL="0" indent="0" algn="l">
              <a:lnSpc>
                <a:spcPct val="100000"/>
              </a:lnSpc>
              <a:spcBef>
                <a:spcPts val="0"/>
              </a:spcBef>
              <a:defRPr sz="900">
                <a:latin typeface="+mn-lt"/>
              </a:defRPr>
            </a:lvl8pPr>
            <a:lvl9pPr marL="0" indent="0" algn="l">
              <a:lnSpc>
                <a:spcPct val="100000"/>
              </a:lnSpc>
              <a:spcBef>
                <a:spcPts val="0"/>
              </a:spcBef>
              <a:defRPr sz="900">
                <a:latin typeface="+mn-lt"/>
              </a:defRPr>
            </a:lvl9pPr>
          </a:lstStyle>
          <a:p>
            <a:r>
              <a:rPr lang="de-DE" dirty="0"/>
              <a:t>Yannik Fleischer ∙  Intuitiver Zugang zu datenbasierten Entscheidungsbäumen ∙  08. März 2024</a:t>
            </a:r>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9" cy="3505200"/>
          </a:xfrm>
          <a:prstGeom prst="rect">
            <a:avLst/>
          </a:prstGeom>
        </p:spPr>
        <p:txBody>
          <a:bodyPr vert="horz" lIns="0" tIns="0" rIns="0" bIns="0" numCol="1" spcCol="612000" rtlCol="0">
            <a:noAutofit/>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9" cy="864000"/>
          </a:xfrm>
          <a:prstGeom prst="rect">
            <a:avLst/>
          </a:prstGeom>
        </p:spPr>
        <p:txBody>
          <a:bodyPr vert="horz" lIns="0" tIns="0" rIns="0" bIns="0" rtlCol="0" anchor="t" anchorCtr="0">
            <a:noAutofit/>
          </a:bodyPr>
          <a:lstStyle/>
          <a:p>
            <a:r>
              <a:rPr lang="de-DE" dirty="0"/>
              <a:t>Überschrift</a:t>
            </a:r>
            <a:br>
              <a:rPr lang="de-DE" dirty="0"/>
            </a:br>
            <a:r>
              <a:rPr lang="de-DE" dirty="0"/>
              <a:t>max. zwei Zeilen</a:t>
            </a:r>
          </a:p>
        </p:txBody>
      </p:sp>
    </p:spTree>
    <p:extLst>
      <p:ext uri="{BB962C8B-B14F-4D97-AF65-F5344CB8AC3E}">
        <p14:creationId xmlns:p14="http://schemas.microsoft.com/office/powerpoint/2010/main" val="336342684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hdr="0" dt="0"/>
  <p:txStyles>
    <p:titleStyle>
      <a:lvl1pPr marL="0" indent="0" algn="l" defTabSz="685800" rtl="0" eaLnBrk="1" latinLnBrk="0" hangingPunct="1">
        <a:lnSpc>
          <a:spcPct val="100000"/>
        </a:lnSpc>
        <a:spcBef>
          <a:spcPts val="0"/>
        </a:spcBef>
        <a:buFont typeface="Arial" panose="020B0604020202020204" pitchFamily="34" charset="0"/>
        <a:buNone/>
        <a:defRPr sz="1875" b="1" kern="1200">
          <a:solidFill>
            <a:schemeClr val="tx2"/>
          </a:solidFill>
          <a:latin typeface="+mn-lt"/>
          <a:ea typeface="+mj-ea"/>
          <a:cs typeface="+mj-cs"/>
        </a:defRPr>
      </a:lvl1pPr>
    </p:titleStyle>
    <p:bodyStyle>
      <a:lvl1pPr marL="0" marR="0" indent="0" algn="l" defTabSz="685800" rtl="0" eaLnBrk="1" fontAlgn="auto" latinLnBrk="0" hangingPunct="1">
        <a:lnSpc>
          <a:spcPct val="113000"/>
        </a:lnSpc>
        <a:spcBef>
          <a:spcPts val="0"/>
        </a:spcBef>
        <a:spcAft>
          <a:spcPts val="0"/>
        </a:spcAft>
        <a:buClrTx/>
        <a:buSzTx/>
        <a:buFont typeface="Arial" panose="020B0604020202020204" pitchFamily="34" charset="0"/>
        <a:buNone/>
        <a:tabLst/>
        <a:defRPr sz="1350" b="0" kern="1200" spc="0" baseline="0">
          <a:solidFill>
            <a:schemeClr val="tx1"/>
          </a:solidFill>
          <a:latin typeface="+mn-lt"/>
          <a:ea typeface="+mn-ea"/>
          <a:cs typeface="+mn-cs"/>
        </a:defRPr>
      </a:lvl1pPr>
      <a:lvl2pPr marL="135000" indent="-135000" algn="l" defTabSz="685800" rtl="0" eaLnBrk="1" latinLnBrk="0" hangingPunct="1">
        <a:lnSpc>
          <a:spcPct val="113000"/>
        </a:lnSpc>
        <a:spcBef>
          <a:spcPts val="0"/>
        </a:spcBef>
        <a:spcAft>
          <a:spcPts val="0"/>
        </a:spcAft>
        <a:buFont typeface="Arial" panose="020B0604020202020204" pitchFamily="34" charset="0"/>
        <a:buChar char="•"/>
        <a:defRPr sz="1350" kern="1200">
          <a:solidFill>
            <a:schemeClr val="tx1"/>
          </a:solidFill>
          <a:latin typeface="+mn-lt"/>
          <a:ea typeface="+mn-ea"/>
          <a:cs typeface="+mn-cs"/>
        </a:defRPr>
      </a:lvl2pPr>
      <a:lvl3pPr marL="291600" indent="-135000" algn="l" defTabSz="685800" rtl="0" eaLnBrk="1" latinLnBrk="0" hangingPunct="1">
        <a:lnSpc>
          <a:spcPct val="100000"/>
        </a:lnSpc>
        <a:spcBef>
          <a:spcPts val="150"/>
        </a:spcBef>
        <a:spcAft>
          <a:spcPts val="150"/>
        </a:spcAft>
        <a:buFont typeface="Arial" panose="020B0604020202020204" pitchFamily="34" charset="0"/>
        <a:buChar char="•"/>
        <a:defRPr sz="1200" kern="1200">
          <a:solidFill>
            <a:schemeClr val="tx1"/>
          </a:solidFill>
          <a:latin typeface="+mn-lt"/>
          <a:ea typeface="+mn-ea"/>
          <a:cs typeface="+mn-cs"/>
        </a:defRPr>
      </a:lvl3pPr>
      <a:lvl4pPr marL="440100" indent="-129600" algn="l" defTabSz="685800" rtl="0" eaLnBrk="1" latinLnBrk="0" hangingPunct="1">
        <a:lnSpc>
          <a:spcPct val="100000"/>
        </a:lnSpc>
        <a:spcBef>
          <a:spcPts val="150"/>
        </a:spcBef>
        <a:spcAft>
          <a:spcPts val="150"/>
        </a:spcAft>
        <a:buFont typeface="Arial" panose="020B0604020202020204" pitchFamily="34" charset="0"/>
        <a:buChar char="•"/>
        <a:defRPr sz="1200" kern="1200">
          <a:solidFill>
            <a:schemeClr val="tx1"/>
          </a:solidFill>
          <a:latin typeface="+mn-lt"/>
          <a:ea typeface="+mn-ea"/>
          <a:cs typeface="+mn-cs"/>
        </a:defRPr>
      </a:lvl4pPr>
      <a:lvl5pPr marL="299700" indent="-207900" algn="l" defTabSz="685800" rtl="0" eaLnBrk="1" latinLnBrk="0" hangingPunct="1">
        <a:lnSpc>
          <a:spcPct val="113000"/>
        </a:lnSpc>
        <a:spcBef>
          <a:spcPts val="0"/>
        </a:spcBef>
        <a:spcAft>
          <a:spcPts val="0"/>
        </a:spcAft>
        <a:buFont typeface="+mj-lt"/>
        <a:buAutoNum type="arabicPeriod"/>
        <a:defRPr sz="1350" kern="1200">
          <a:solidFill>
            <a:schemeClr val="tx1"/>
          </a:solidFill>
          <a:latin typeface="+mn-lt"/>
          <a:ea typeface="+mn-ea"/>
          <a:cs typeface="+mn-cs"/>
        </a:defRPr>
      </a:lvl5pPr>
      <a:lvl6pPr marL="432000" indent="-216000" algn="l" defTabSz="685800" rtl="0" eaLnBrk="1" latinLnBrk="0" hangingPunct="1">
        <a:lnSpc>
          <a:spcPct val="113000"/>
        </a:lnSpc>
        <a:spcBef>
          <a:spcPts val="525"/>
        </a:spcBef>
        <a:spcAft>
          <a:spcPts val="0"/>
        </a:spcAft>
        <a:buFont typeface="+mj-lt"/>
        <a:buAutoNum type="alphaLcPeriod"/>
        <a:defRPr sz="1200" kern="1200">
          <a:solidFill>
            <a:schemeClr val="tx1"/>
          </a:solidFill>
          <a:latin typeface="+mn-lt"/>
          <a:ea typeface="+mn-ea"/>
          <a:cs typeface="+mn-cs"/>
        </a:defRPr>
      </a:lvl6pPr>
      <a:lvl7pPr marL="653400" indent="-216000" algn="l" defTabSz="685800" rtl="0" eaLnBrk="1" latinLnBrk="0" hangingPunct="1">
        <a:lnSpc>
          <a:spcPct val="113000"/>
        </a:lnSpc>
        <a:spcBef>
          <a:spcPts val="525"/>
        </a:spcBef>
        <a:spcAft>
          <a:spcPts val="0"/>
        </a:spcAft>
        <a:buFont typeface="+mj-lt"/>
        <a:buAutoNum type="romanLcPeriod"/>
        <a:defRPr sz="1200" kern="1200">
          <a:solidFill>
            <a:schemeClr val="tx1"/>
          </a:solidFill>
          <a:latin typeface="+mn-lt"/>
          <a:ea typeface="+mn-ea"/>
          <a:cs typeface="+mn-cs"/>
        </a:defRPr>
      </a:lvl7pPr>
      <a:lvl8pPr marL="342900" indent="-261900" algn="l" defTabSz="685800" rtl="0" eaLnBrk="1" latinLnBrk="0" hangingPunct="1">
        <a:lnSpc>
          <a:spcPct val="113000"/>
        </a:lnSpc>
        <a:spcBef>
          <a:spcPts val="0"/>
        </a:spcBef>
        <a:spcAft>
          <a:spcPts val="0"/>
        </a:spcAft>
        <a:buFont typeface="Wingdings 2" panose="05020102010507070707" pitchFamily="18" charset="2"/>
        <a:buChar char=""/>
        <a:defRPr sz="1350" kern="1200">
          <a:solidFill>
            <a:schemeClr val="tx1"/>
          </a:solidFill>
          <a:latin typeface="+mn-lt"/>
          <a:ea typeface="+mn-ea"/>
          <a:cs typeface="+mn-cs"/>
        </a:defRPr>
      </a:lvl8pPr>
      <a:lvl9pPr marL="342900" indent="-261900" algn="l" defTabSz="685800" rtl="0" eaLnBrk="1" latinLnBrk="0" hangingPunct="1">
        <a:lnSpc>
          <a:spcPct val="113000"/>
        </a:lnSpc>
        <a:spcBef>
          <a:spcPts val="0"/>
        </a:spcBef>
        <a:spcAft>
          <a:spcPts val="0"/>
        </a:spcAft>
        <a:buFont typeface="Wingdings 2" panose="05020102010507070707" pitchFamily="18" charset="2"/>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0"/>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1"/>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2"/>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3"/>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1200" b="1">
                <a:solidFill>
                  <a:schemeClr val="tx1"/>
                </a:solidFill>
                <a:latin typeface="+mn-lt"/>
              </a:defRPr>
            </a:lvl1pPr>
            <a:lvl2pPr marL="0" indent="0" algn="r">
              <a:lnSpc>
                <a:spcPct val="100000"/>
              </a:lnSpc>
              <a:spcBef>
                <a:spcPts val="0"/>
              </a:spcBef>
              <a:defRPr sz="1200" b="1">
                <a:latin typeface="+mn-lt"/>
              </a:defRPr>
            </a:lvl2pPr>
            <a:lvl3pPr marL="0" indent="0" algn="r">
              <a:lnSpc>
                <a:spcPct val="100000"/>
              </a:lnSpc>
              <a:spcBef>
                <a:spcPts val="0"/>
              </a:spcBef>
              <a:defRPr sz="1200" b="1">
                <a:latin typeface="+mn-lt"/>
              </a:defRPr>
            </a:lvl3pPr>
            <a:lvl4pPr marL="0" indent="0" algn="r">
              <a:lnSpc>
                <a:spcPct val="100000"/>
              </a:lnSpc>
              <a:spcBef>
                <a:spcPts val="0"/>
              </a:spcBef>
              <a:defRPr sz="1200" b="1">
                <a:latin typeface="+mn-lt"/>
              </a:defRPr>
            </a:lvl4pPr>
            <a:lvl5pPr marL="0" indent="0" algn="r">
              <a:lnSpc>
                <a:spcPct val="100000"/>
              </a:lnSpc>
              <a:spcBef>
                <a:spcPts val="0"/>
              </a:spcBef>
              <a:defRPr sz="1200" b="1">
                <a:latin typeface="+mn-lt"/>
              </a:defRPr>
            </a:lvl5pPr>
            <a:lvl6pPr marL="0" indent="0" algn="r">
              <a:lnSpc>
                <a:spcPct val="100000"/>
              </a:lnSpc>
              <a:spcBef>
                <a:spcPts val="0"/>
              </a:spcBef>
              <a:defRPr sz="1200" b="1">
                <a:latin typeface="+mn-lt"/>
              </a:defRPr>
            </a:lvl6pPr>
            <a:lvl7pPr marL="0" indent="0" algn="r">
              <a:lnSpc>
                <a:spcPct val="100000"/>
              </a:lnSpc>
              <a:spcBef>
                <a:spcPts val="0"/>
              </a:spcBef>
              <a:defRPr sz="1200" b="1">
                <a:latin typeface="+mn-lt"/>
              </a:defRPr>
            </a:lvl7pPr>
            <a:lvl8pPr marL="0" indent="0" algn="r">
              <a:lnSpc>
                <a:spcPct val="100000"/>
              </a:lnSpc>
              <a:spcBef>
                <a:spcPts val="0"/>
              </a:spcBef>
              <a:defRPr sz="1200" b="1">
                <a:latin typeface="+mn-lt"/>
              </a:defRPr>
            </a:lvl8pPr>
            <a:lvl9pPr marL="0" indent="0" algn="r">
              <a:lnSpc>
                <a:spcPct val="100000"/>
              </a:lnSpc>
              <a:spcBef>
                <a:spcPts val="0"/>
              </a:spcBef>
              <a:defRPr sz="1200" b="1">
                <a:latin typeface="+mn-lt"/>
              </a:defRPr>
            </a:lvl9pPr>
          </a:lstStyle>
          <a:p>
            <a:fld id="{11DE32AD-F86D-4804-839F-80A6732D429D}" type="slidenum">
              <a:rPr lang="de-DE" smtClean="0"/>
              <a:pPr/>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1200">
                <a:solidFill>
                  <a:schemeClr val="tx1"/>
                </a:solidFill>
                <a:latin typeface="+mn-lt"/>
              </a:defRPr>
            </a:lvl1pPr>
            <a:lvl2pPr marL="0" indent="0" algn="l">
              <a:lnSpc>
                <a:spcPct val="100000"/>
              </a:lnSpc>
              <a:spcBef>
                <a:spcPts val="0"/>
              </a:spcBef>
              <a:defRPr sz="1200">
                <a:latin typeface="+mn-lt"/>
              </a:defRPr>
            </a:lvl2pPr>
            <a:lvl3pPr marL="0" indent="0" algn="l">
              <a:lnSpc>
                <a:spcPct val="100000"/>
              </a:lnSpc>
              <a:spcBef>
                <a:spcPts val="0"/>
              </a:spcBef>
              <a:defRPr sz="1200">
                <a:latin typeface="+mn-lt"/>
              </a:defRPr>
            </a:lvl3pPr>
            <a:lvl4pPr marL="0" indent="0" algn="l">
              <a:lnSpc>
                <a:spcPct val="100000"/>
              </a:lnSpc>
              <a:spcBef>
                <a:spcPts val="0"/>
              </a:spcBef>
              <a:defRPr sz="1200">
                <a:latin typeface="+mn-lt"/>
              </a:defRPr>
            </a:lvl4pPr>
            <a:lvl5pPr marL="0" indent="0" algn="l">
              <a:lnSpc>
                <a:spcPct val="100000"/>
              </a:lnSpc>
              <a:spcBef>
                <a:spcPts val="0"/>
              </a:spcBef>
              <a:defRPr sz="1200">
                <a:latin typeface="+mn-lt"/>
              </a:defRPr>
            </a:lvl5pPr>
            <a:lvl6pPr marL="0" indent="0" algn="l">
              <a:lnSpc>
                <a:spcPct val="100000"/>
              </a:lnSpc>
              <a:spcBef>
                <a:spcPts val="0"/>
              </a:spcBef>
              <a:defRPr sz="1200">
                <a:latin typeface="+mn-lt"/>
              </a:defRPr>
            </a:lvl6pPr>
            <a:lvl7pPr marL="0" indent="0" algn="l">
              <a:lnSpc>
                <a:spcPct val="100000"/>
              </a:lnSpc>
              <a:spcBef>
                <a:spcPts val="0"/>
              </a:spcBef>
              <a:defRPr sz="1200">
                <a:latin typeface="+mn-lt"/>
              </a:defRPr>
            </a:lvl7pPr>
            <a:lvl8pPr marL="0" indent="0" algn="l">
              <a:lnSpc>
                <a:spcPct val="100000"/>
              </a:lnSpc>
              <a:spcBef>
                <a:spcPts val="0"/>
              </a:spcBef>
              <a:defRPr sz="1200">
                <a:latin typeface="+mn-lt"/>
              </a:defRPr>
            </a:lvl8pPr>
            <a:lvl9pPr marL="0" indent="0" algn="l">
              <a:lnSpc>
                <a:spcPct val="100000"/>
              </a:lnSpc>
              <a:spcBef>
                <a:spcPts val="0"/>
              </a:spcBef>
              <a:defRPr sz="1200">
                <a:latin typeface="+mn-lt"/>
              </a:defRPr>
            </a:lvl9pPr>
          </a:lstStyle>
          <a:p>
            <a:r>
              <a:rPr lang="de-DE" dirty="0"/>
              <a:t>Yannik Fleischer ∙  Intuitiver Zugang zu datenbasierten Entscheidungsbäumen ∙  08. März 2024</a:t>
            </a:r>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8" cy="3505200"/>
          </a:xfrm>
          <a:prstGeom prst="rect">
            <a:avLst/>
          </a:prstGeom>
        </p:spPr>
        <p:txBody>
          <a:bodyPr vert="horz" lIns="0" tIns="0" rIns="0" bIns="0" numCol="1" spcCol="612000" rtlCol="0">
            <a:noAutofit/>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8" cy="864000"/>
          </a:xfrm>
          <a:prstGeom prst="rect">
            <a:avLst/>
          </a:prstGeom>
        </p:spPr>
        <p:txBody>
          <a:bodyPr vert="horz" lIns="0" tIns="0" rIns="0" bIns="0" rtlCol="0" anchor="t" anchorCtr="0">
            <a:noAutofit/>
          </a:bodyPr>
          <a:lstStyle/>
          <a:p>
            <a:r>
              <a:rPr lang="de-DE" dirty="0"/>
              <a:t>Überschrift</a:t>
            </a:r>
            <a:br>
              <a:rPr lang="de-DE" dirty="0"/>
            </a:br>
            <a:r>
              <a:rPr lang="de-DE" dirty="0"/>
              <a:t>max. zwei Zeilen</a:t>
            </a:r>
          </a:p>
        </p:txBody>
      </p:sp>
    </p:spTree>
    <p:extLst>
      <p:ext uri="{BB962C8B-B14F-4D97-AF65-F5344CB8AC3E}">
        <p14:creationId xmlns:p14="http://schemas.microsoft.com/office/powerpoint/2010/main" val="281744718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Lst>
  <p:hf hdr="0" dt="0"/>
  <p:txStyles>
    <p:title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p:titleStyle>
    <p:body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30.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5.png"/><Relationship Id="rId3" Type="http://schemas.openxmlformats.org/officeDocument/2006/relationships/image" Target="../media/image13.png"/><Relationship Id="rId7" Type="http://schemas.openxmlformats.org/officeDocument/2006/relationships/image" Target="../media/image22.png"/><Relationship Id="rId12" Type="http://schemas.openxmlformats.org/officeDocument/2006/relationships/image" Target="../media/image14.pn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36.xml"/><Relationship Id="rId6" Type="http://schemas.openxmlformats.org/officeDocument/2006/relationships/image" Target="../media/image21.png"/><Relationship Id="rId11" Type="http://schemas.openxmlformats.org/officeDocument/2006/relationships/image" Target="../media/image18.png"/><Relationship Id="rId5" Type="http://schemas.openxmlformats.org/officeDocument/2006/relationships/image" Target="../media/image19.png"/><Relationship Id="rId15" Type="http://schemas.openxmlformats.org/officeDocument/2006/relationships/image" Target="../media/image25.png"/><Relationship Id="rId10"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4.png"/><Relationship Id="rId14"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6.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7.png"/><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6.xm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36.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4.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5.png"/><Relationship Id="rId18" Type="http://schemas.openxmlformats.org/officeDocument/2006/relationships/image" Target="../media/image28.png"/><Relationship Id="rId3" Type="http://schemas.openxmlformats.org/officeDocument/2006/relationships/image" Target="../media/image13.png"/><Relationship Id="rId7" Type="http://schemas.openxmlformats.org/officeDocument/2006/relationships/image" Target="../media/image22.png"/><Relationship Id="rId12" Type="http://schemas.openxmlformats.org/officeDocument/2006/relationships/image" Target="../media/image14.png"/><Relationship Id="rId17" Type="http://schemas.openxmlformats.org/officeDocument/2006/relationships/image" Target="../media/image27.pn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36.xml"/><Relationship Id="rId6" Type="http://schemas.openxmlformats.org/officeDocument/2006/relationships/image" Target="../media/image21.png"/><Relationship Id="rId11" Type="http://schemas.openxmlformats.org/officeDocument/2006/relationships/image" Target="../media/image18.png"/><Relationship Id="rId5" Type="http://schemas.openxmlformats.org/officeDocument/2006/relationships/image" Target="../media/image19.png"/><Relationship Id="rId15" Type="http://schemas.openxmlformats.org/officeDocument/2006/relationships/image" Target="../media/image25.png"/><Relationship Id="rId10"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4.png"/><Relationship Id="rId14" Type="http://schemas.openxmlformats.org/officeDocument/2006/relationships/image" Target="../media/image20.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5.png"/><Relationship Id="rId3" Type="http://schemas.openxmlformats.org/officeDocument/2006/relationships/image" Target="../media/image13.png"/><Relationship Id="rId7" Type="http://schemas.openxmlformats.org/officeDocument/2006/relationships/image" Target="../media/image22.png"/><Relationship Id="rId12" Type="http://schemas.openxmlformats.org/officeDocument/2006/relationships/image" Target="../media/image14.png"/><Relationship Id="rId17" Type="http://schemas.openxmlformats.org/officeDocument/2006/relationships/image" Target="../media/image27.pn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36.xml"/><Relationship Id="rId6" Type="http://schemas.openxmlformats.org/officeDocument/2006/relationships/image" Target="../media/image21.png"/><Relationship Id="rId11" Type="http://schemas.openxmlformats.org/officeDocument/2006/relationships/image" Target="../media/image18.png"/><Relationship Id="rId5" Type="http://schemas.openxmlformats.org/officeDocument/2006/relationships/image" Target="../media/image19.png"/><Relationship Id="rId15" Type="http://schemas.openxmlformats.org/officeDocument/2006/relationships/image" Target="../media/image25.png"/><Relationship Id="rId10"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4.png"/><Relationship Id="rId14"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5.png"/><Relationship Id="rId18" Type="http://schemas.openxmlformats.org/officeDocument/2006/relationships/image" Target="../media/image27.png"/><Relationship Id="rId3" Type="http://schemas.openxmlformats.org/officeDocument/2006/relationships/image" Target="../media/image13.png"/><Relationship Id="rId7" Type="http://schemas.openxmlformats.org/officeDocument/2006/relationships/image" Target="../media/image22.png"/><Relationship Id="rId12" Type="http://schemas.openxmlformats.org/officeDocument/2006/relationships/image" Target="../media/image14.png"/><Relationship Id="rId17" Type="http://schemas.openxmlformats.org/officeDocument/2006/relationships/image" Target="../media/image29.pn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36.xml"/><Relationship Id="rId6" Type="http://schemas.openxmlformats.org/officeDocument/2006/relationships/image" Target="../media/image21.png"/><Relationship Id="rId11" Type="http://schemas.openxmlformats.org/officeDocument/2006/relationships/image" Target="../media/image18.png"/><Relationship Id="rId5" Type="http://schemas.openxmlformats.org/officeDocument/2006/relationships/image" Target="../media/image19.png"/><Relationship Id="rId15" Type="http://schemas.openxmlformats.org/officeDocument/2006/relationships/image" Target="../media/image25.png"/><Relationship Id="rId10"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4.png"/><Relationship Id="rId1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9.png"/><Relationship Id="rId1" Type="http://schemas.openxmlformats.org/officeDocument/2006/relationships/slideLayout" Target="../slideLayouts/slideLayout36.xml"/><Relationship Id="rId5" Type="http://schemas.openxmlformats.org/officeDocument/2006/relationships/image" Target="../media/image33.pn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5.png"/><Relationship Id="rId3" Type="http://schemas.openxmlformats.org/officeDocument/2006/relationships/image" Target="../media/image13.png"/><Relationship Id="rId7" Type="http://schemas.openxmlformats.org/officeDocument/2006/relationships/image" Target="../media/image22.png"/><Relationship Id="rId12" Type="http://schemas.openxmlformats.org/officeDocument/2006/relationships/image" Target="../media/image14.pn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36.xml"/><Relationship Id="rId6" Type="http://schemas.openxmlformats.org/officeDocument/2006/relationships/image" Target="../media/image21.png"/><Relationship Id="rId11" Type="http://schemas.openxmlformats.org/officeDocument/2006/relationships/image" Target="../media/image18.png"/><Relationship Id="rId5" Type="http://schemas.openxmlformats.org/officeDocument/2006/relationships/image" Target="../media/image19.png"/><Relationship Id="rId15" Type="http://schemas.openxmlformats.org/officeDocument/2006/relationships/image" Target="../media/image25.png"/><Relationship Id="rId10"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4.png"/><Relationship Id="rId1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8E70DE58-616E-4C95-AB0E-2F083359DE9F}"/>
              </a:ext>
            </a:extLst>
          </p:cNvPr>
          <p:cNvSpPr>
            <a:spLocks noGrp="1"/>
          </p:cNvSpPr>
          <p:nvPr>
            <p:ph type="subTitle" idx="1"/>
          </p:nvPr>
        </p:nvSpPr>
        <p:spPr/>
        <p:txBody>
          <a:bodyPr/>
          <a:lstStyle/>
          <a:p>
            <a:r>
              <a:rPr lang="de-DE" sz="2400" dirty="0"/>
              <a:t>Datenbasiertes Entscheiden</a:t>
            </a:r>
          </a:p>
        </p:txBody>
      </p:sp>
      <p:sp>
        <p:nvSpPr>
          <p:cNvPr id="4" name="Titel 3">
            <a:extLst>
              <a:ext uri="{FF2B5EF4-FFF2-40B4-BE49-F238E27FC236}">
                <a16:creationId xmlns:a16="http://schemas.microsoft.com/office/drawing/2014/main" id="{03E25290-F111-4991-9ADD-9844D24908B6}"/>
              </a:ext>
            </a:extLst>
          </p:cNvPr>
          <p:cNvSpPr>
            <a:spLocks noGrp="1"/>
          </p:cNvSpPr>
          <p:nvPr>
            <p:ph type="ctrTitle"/>
          </p:nvPr>
        </p:nvSpPr>
        <p:spPr/>
        <p:txBody>
          <a:bodyPr/>
          <a:lstStyle/>
          <a:p>
            <a:r>
              <a:rPr lang="de-DE" dirty="0"/>
              <a:t>Entscheidungsbäume - </a:t>
            </a:r>
            <a:r>
              <a:rPr lang="en-US" dirty="0"/>
              <a:t>do it yourself</a:t>
            </a:r>
            <a:r>
              <a:rPr lang="de-DE" dirty="0"/>
              <a:t>!</a:t>
            </a:r>
          </a:p>
        </p:txBody>
      </p:sp>
      <p:pic>
        <p:nvPicPr>
          <p:cNvPr id="9" name="Onlinebild-Platzhalter 8">
            <a:extLst>
              <a:ext uri="{FF2B5EF4-FFF2-40B4-BE49-F238E27FC236}">
                <a16:creationId xmlns:a16="http://schemas.microsoft.com/office/drawing/2014/main" id="{B139373D-1F03-487D-9526-4DF7CD447EBA}"/>
              </a:ext>
            </a:extLst>
          </p:cNvPr>
          <p:cNvPicPr>
            <a:picLocks noGrp="1" noChangeAspect="1"/>
          </p:cNvPicPr>
          <p:nvPr>
            <p:ph type="clipArt" sz="quarter" idx="14"/>
          </p:nvPr>
        </p:nvPicPr>
        <p:blipFill>
          <a:blip r:embed="rId2"/>
          <a:stretch>
            <a:fillRect/>
          </a:stretch>
        </p:blipFill>
        <p:spPr>
          <a:xfrm>
            <a:off x="3328093" y="613431"/>
            <a:ext cx="1377914" cy="516869"/>
          </a:xfrm>
        </p:spPr>
      </p:pic>
      <p:sp>
        <p:nvSpPr>
          <p:cNvPr id="6" name="Foliennummernplatzhalter 5">
            <a:extLst>
              <a:ext uri="{FF2B5EF4-FFF2-40B4-BE49-F238E27FC236}">
                <a16:creationId xmlns:a16="http://schemas.microsoft.com/office/drawing/2014/main" id="{19D28CAB-9A0A-4B4C-AE25-697CBAA29262}"/>
              </a:ext>
            </a:extLst>
          </p:cNvPr>
          <p:cNvSpPr>
            <a:spLocks noGrp="1"/>
          </p:cNvSpPr>
          <p:nvPr>
            <p:ph type="sldNum" sz="quarter" idx="11"/>
          </p:nvPr>
        </p:nvSpPr>
        <p:spPr/>
        <p:txBody>
          <a:bodyPr/>
          <a:lstStyle/>
          <a:p>
            <a:fld id="{11DE32AD-F86D-4804-839F-80A6732D429D}" type="slidenum">
              <a:rPr lang="de-DE" smtClean="0"/>
              <a:pPr/>
              <a:t>1</a:t>
            </a:fld>
            <a:endParaRPr lang="de-DE" dirty="0"/>
          </a:p>
        </p:txBody>
      </p:sp>
      <p:sp>
        <p:nvSpPr>
          <p:cNvPr id="7" name="Fußzeilenplatzhalter 6">
            <a:extLst>
              <a:ext uri="{FF2B5EF4-FFF2-40B4-BE49-F238E27FC236}">
                <a16:creationId xmlns:a16="http://schemas.microsoft.com/office/drawing/2014/main" id="{34E62C8D-33BA-4771-9287-24C37C2758A4}"/>
              </a:ext>
            </a:extLst>
          </p:cNvPr>
          <p:cNvSpPr>
            <a:spLocks noGrp="1"/>
          </p:cNvSpPr>
          <p:nvPr>
            <p:ph type="ftr" sz="quarter" idx="10"/>
          </p:nvPr>
        </p:nvSpPr>
        <p:spPr/>
        <p:txBody>
          <a:bodyPr/>
          <a:lstStyle/>
          <a:p>
            <a:r>
              <a:rPr lang="de-DE"/>
              <a:t>Akademischer Titel Vorname Nachname Referent*in ∙  Titel der Präsentation ∙  XX. Monat 20XX</a:t>
            </a:r>
            <a:endParaRPr lang="de-DE" dirty="0"/>
          </a:p>
        </p:txBody>
      </p:sp>
      <p:pic>
        <p:nvPicPr>
          <p:cNvPr id="10" name="Grafik 1">
            <a:extLst>
              <a:ext uri="{FF2B5EF4-FFF2-40B4-BE49-F238E27FC236}">
                <a16:creationId xmlns:a16="http://schemas.microsoft.com/office/drawing/2014/main" id="{92931647-596B-453B-8516-05C5689E05DE}"/>
              </a:ext>
            </a:extLst>
          </p:cNvPr>
          <p:cNvPicPr>
            <a:picLocks noChangeAspect="1"/>
          </p:cNvPicPr>
          <p:nvPr/>
        </p:nvPicPr>
        <p:blipFill>
          <a:blip r:embed="rId3"/>
          <a:stretch/>
        </p:blipFill>
        <p:spPr bwMode="auto">
          <a:xfrm>
            <a:off x="4022166" y="4869160"/>
            <a:ext cx="1529093" cy="1797102"/>
          </a:xfrm>
          <a:prstGeom prst="rect">
            <a:avLst/>
          </a:prstGeom>
        </p:spPr>
      </p:pic>
      <p:pic>
        <p:nvPicPr>
          <p:cNvPr id="11" name="Grafik 2">
            <a:extLst>
              <a:ext uri="{FF2B5EF4-FFF2-40B4-BE49-F238E27FC236}">
                <a16:creationId xmlns:a16="http://schemas.microsoft.com/office/drawing/2014/main" id="{98BAD298-F497-4F06-9A5B-61B39C4D151E}"/>
              </a:ext>
            </a:extLst>
          </p:cNvPr>
          <p:cNvPicPr>
            <a:picLocks noChangeAspect="1"/>
          </p:cNvPicPr>
          <p:nvPr/>
        </p:nvPicPr>
        <p:blipFill>
          <a:blip r:embed="rId4"/>
          <a:stretch/>
        </p:blipFill>
        <p:spPr bwMode="auto">
          <a:xfrm>
            <a:off x="6096000" y="4494787"/>
            <a:ext cx="1802145" cy="1730173"/>
          </a:xfrm>
          <a:prstGeom prst="rect">
            <a:avLst/>
          </a:prstGeom>
        </p:spPr>
      </p:pic>
    </p:spTree>
    <p:extLst>
      <p:ext uri="{BB962C8B-B14F-4D97-AF65-F5344CB8AC3E}">
        <p14:creationId xmlns:p14="http://schemas.microsoft.com/office/powerpoint/2010/main" val="1150726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10</a:t>
            </a:fld>
            <a:endParaRPr lang="de-DE"/>
          </a:p>
        </p:txBody>
      </p:sp>
      <p:sp>
        <p:nvSpPr>
          <p:cNvPr id="35" name="Fußzeilenplatzhalter 3">
            <a:extLst>
              <a:ext uri="{FF2B5EF4-FFF2-40B4-BE49-F238E27FC236}">
                <a16:creationId xmlns:a16="http://schemas.microsoft.com/office/drawing/2014/main" id="{66694D03-DCAC-496C-967F-44AE8E377C7C}"/>
              </a:ext>
            </a:extLst>
          </p:cNvPr>
          <p:cNvSpPr txBox="1">
            <a:spLocks/>
          </p:cNvSpPr>
          <p:nvPr/>
        </p:nvSpPr>
        <p:spPr>
          <a:xfrm>
            <a:off x="184895" y="6120613"/>
            <a:ext cx="6804000" cy="288000"/>
          </a:xfrm>
          <a:prstGeom prst="rect">
            <a:avLst/>
          </a:prstGeom>
          <a:noFill/>
        </p:spPr>
        <p:txBody>
          <a:bodyPr vert="horz" wrap="none" lIns="0" tIns="14400" rIns="0" bIns="0" rtlCol="0" anchor="t" anchorCtr="0">
            <a:noAutofit/>
          </a:bodyPr>
          <a:lstStyle>
            <a:defPPr>
              <a:defRPr lang="de-DE"/>
            </a:defPPr>
            <a:lvl1pPr marL="0" indent="0" algn="l" defTabSz="914400" rtl="0" eaLnBrk="1" latinLnBrk="0" hangingPunct="1">
              <a:lnSpc>
                <a:spcPct val="100000"/>
              </a:lnSpc>
              <a:spcBef>
                <a:spcPts val="0"/>
              </a:spcBef>
              <a:buFont typeface="Arial" panose="020B0604020202020204" pitchFamily="34" charset="0"/>
              <a:buNone/>
              <a:defRPr sz="1200" b="0" i="0" kern="1200" cap="none" baseline="0">
                <a:solidFill>
                  <a:schemeClr val="tx2"/>
                </a:solidFill>
                <a:latin typeface="+mn-lt"/>
                <a:ea typeface="+mn-ea"/>
                <a:cs typeface="+mn-cs"/>
              </a:defRPr>
            </a:lvl1pPr>
            <a:lvl2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2pPr>
            <a:lvl3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3pPr>
            <a:lvl4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4pPr>
            <a:lvl5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5pPr>
            <a:lvl6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6pPr>
            <a:lvl7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7pPr>
            <a:lvl8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8pPr>
            <a:lvl9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9pPr>
          </a:lstStyle>
          <a:p>
            <a:pPr>
              <a:defRPr/>
            </a:pPr>
            <a:r>
              <a:rPr lang="de-DE" sz="1600">
                <a:solidFill>
                  <a:srgbClr val="00205B"/>
                </a:solidFill>
                <a:latin typeface="Arial Narrow"/>
              </a:rPr>
              <a:t>* FK = Fehlklassifikation</a:t>
            </a:r>
            <a:br>
              <a:rPr lang="de-DE" sz="1600">
                <a:solidFill>
                  <a:srgbClr val="00205B"/>
                </a:solidFill>
                <a:latin typeface="Arial Narrow"/>
              </a:rPr>
            </a:br>
            <a:r>
              <a:rPr lang="de-DE" sz="1600">
                <a:solidFill>
                  <a:srgbClr val="00205B"/>
                </a:solidFill>
                <a:latin typeface="Arial Narrow"/>
              </a:rPr>
              <a:t>FKR = Fehlklassifkationsrate</a:t>
            </a:r>
          </a:p>
          <a:p>
            <a:pPr>
              <a:defRPr/>
            </a:pPr>
            <a:endParaRPr lang="de-DE" sz="1600" dirty="0">
              <a:solidFill>
                <a:srgbClr val="00205B"/>
              </a:solidFill>
              <a:latin typeface="Arial Narrow"/>
            </a:endParaRPr>
          </a:p>
        </p:txBody>
      </p:sp>
      <p:sp>
        <p:nvSpPr>
          <p:cNvPr id="36" name="Textfeld 35">
            <a:extLst>
              <a:ext uri="{FF2B5EF4-FFF2-40B4-BE49-F238E27FC236}">
                <a16:creationId xmlns:a16="http://schemas.microsoft.com/office/drawing/2014/main" id="{CF0FC504-8C56-471F-8A19-36E6D8584009}"/>
              </a:ext>
            </a:extLst>
          </p:cNvPr>
          <p:cNvSpPr txBox="1"/>
          <p:nvPr/>
        </p:nvSpPr>
        <p:spPr>
          <a:xfrm>
            <a:off x="250714" y="1929671"/>
            <a:ext cx="4824536" cy="1523494"/>
          </a:xfrm>
          <a:prstGeom prst="rect">
            <a:avLst/>
          </a:prstGeom>
          <a:noFill/>
        </p:spPr>
        <p:txBody>
          <a:bodyPr wrap="square" rtlCol="0">
            <a:spAutoFit/>
          </a:bodyPr>
          <a:lstStyle/>
          <a:p>
            <a:pPr rtl="0"/>
            <a:r>
              <a:rPr lang="de-DE" sz="1400" kern="1200" dirty="0">
                <a:solidFill>
                  <a:srgbClr val="555555"/>
                </a:solidFill>
                <a:latin typeface="Arial Narrow"/>
              </a:rPr>
              <a:t>Variable </a:t>
            </a:r>
            <a:r>
              <a:rPr lang="en-GB" sz="1400" kern="1200" dirty="0">
                <a:solidFill>
                  <a:srgbClr val="555555"/>
                </a:solidFill>
                <a:latin typeface="Arial Narrow"/>
              </a:rPr>
              <a:t>	  </a:t>
            </a:r>
            <a:r>
              <a:rPr lang="de-DE" sz="1400" kern="1200" dirty="0">
                <a:solidFill>
                  <a:srgbClr val="555555"/>
                </a:solidFill>
                <a:latin typeface="Arial Narrow"/>
              </a:rPr>
              <a:t>Anzahl</a:t>
            </a:r>
            <a:r>
              <a:rPr lang="en-GB" sz="1400" kern="1200" dirty="0">
                <a:solidFill>
                  <a:srgbClr val="555555"/>
                </a:solidFill>
                <a:latin typeface="Arial Narrow"/>
              </a:rPr>
              <a:t> FK 	 </a:t>
            </a:r>
            <a:r>
              <a:rPr lang="de-DE" sz="1400" kern="1200" dirty="0">
                <a:solidFill>
                  <a:srgbClr val="555555"/>
                </a:solidFill>
                <a:latin typeface="Arial Narrow"/>
              </a:rPr>
              <a:t>FKR</a:t>
            </a:r>
          </a:p>
          <a:p>
            <a:pPr rtl="0"/>
            <a:r>
              <a:rPr lang="en-GB" sz="1400" kern="1200" dirty="0">
                <a:solidFill>
                  <a:srgbClr val="555555"/>
                </a:solidFill>
                <a:latin typeface="Arial Narrow"/>
              </a:rPr>
              <a:t>_____________________________</a:t>
            </a:r>
          </a:p>
          <a:p>
            <a:pPr rtl="0"/>
            <a:r>
              <a:rPr lang="de-DE" sz="1300" kern="1200" dirty="0">
                <a:solidFill>
                  <a:srgbClr val="555555"/>
                </a:solidFill>
                <a:latin typeface="Arial Narrow"/>
              </a:rPr>
              <a:t>FesteKonsole	       4	~ 29%</a:t>
            </a:r>
          </a:p>
          <a:p>
            <a:pPr rtl="0"/>
            <a:endParaRPr lang="de-DE" sz="1300" kern="1200" dirty="0">
              <a:solidFill>
                <a:srgbClr val="555555"/>
              </a:solidFill>
              <a:latin typeface="Arial Narrow"/>
            </a:endParaRPr>
          </a:p>
          <a:p>
            <a:pPr rtl="0"/>
            <a:r>
              <a:rPr lang="de-DE" sz="1300" kern="1200" dirty="0">
                <a:solidFill>
                  <a:srgbClr val="555555"/>
                </a:solidFill>
                <a:latin typeface="Arial Narrow"/>
              </a:rPr>
              <a:t>Computer	       5	~ 36%</a:t>
            </a:r>
          </a:p>
          <a:p>
            <a:pPr rtl="0"/>
            <a:endParaRPr lang="en-GB" sz="1300" kern="1200" dirty="0">
              <a:solidFill>
                <a:srgbClr val="555555"/>
              </a:solidFill>
              <a:latin typeface="Arial Narrow"/>
            </a:endParaRPr>
          </a:p>
          <a:p>
            <a:pPr rtl="0"/>
            <a:endParaRPr lang="en-GB" sz="1300" kern="1200" dirty="0">
              <a:solidFill>
                <a:srgbClr val="555555"/>
              </a:solidFill>
              <a:latin typeface="Arial Narrow"/>
            </a:endParaRPr>
          </a:p>
        </p:txBody>
      </p:sp>
      <p:sp>
        <p:nvSpPr>
          <p:cNvPr id="37" name="Rechteck 36">
            <a:extLst>
              <a:ext uri="{FF2B5EF4-FFF2-40B4-BE49-F238E27FC236}">
                <a16:creationId xmlns:a16="http://schemas.microsoft.com/office/drawing/2014/main" id="{B16BF45B-8C25-494A-9AD5-D66E41FA45AA}"/>
              </a:ext>
            </a:extLst>
          </p:cNvPr>
          <p:cNvSpPr/>
          <p:nvPr/>
        </p:nvSpPr>
        <p:spPr bwMode="auto">
          <a:xfrm>
            <a:off x="5151179" y="911805"/>
            <a:ext cx="171889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Arial Narrow"/>
                <a:ea typeface="+mn-ea"/>
                <a:cs typeface="+mn-cs"/>
              </a:rPr>
              <a:t>Computer?</a:t>
            </a:r>
          </a:p>
        </p:txBody>
      </p:sp>
      <p:cxnSp>
        <p:nvCxnSpPr>
          <p:cNvPr id="38" name="Gerade Verbindung mit Pfeil 37">
            <a:extLst>
              <a:ext uri="{FF2B5EF4-FFF2-40B4-BE49-F238E27FC236}">
                <a16:creationId xmlns:a16="http://schemas.microsoft.com/office/drawing/2014/main" id="{998388E6-97B6-4895-95FA-64752E82B2F6}"/>
              </a:ext>
            </a:extLst>
          </p:cNvPr>
          <p:cNvCxnSpPr/>
          <p:nvPr/>
        </p:nvCxnSpPr>
        <p:spPr bwMode="auto">
          <a:xfrm>
            <a:off x="6851920" y="1435370"/>
            <a:ext cx="531507" cy="1048085"/>
          </a:xfrm>
          <a:prstGeom prst="straightConnector1">
            <a:avLst/>
          </a:prstGeom>
          <a:noFill/>
          <a:ln w="19050" cap="flat" cmpd="sng" algn="ctr">
            <a:solidFill>
              <a:srgbClr val="000000"/>
            </a:solidFill>
            <a:prstDash val="solid"/>
            <a:miter lim="800000"/>
            <a:tailEnd type="triangle" w="lg" len="lg"/>
          </a:ln>
          <a:effectLst/>
        </p:spPr>
      </p:cxnSp>
      <p:cxnSp>
        <p:nvCxnSpPr>
          <p:cNvPr id="39" name="Gerade Verbindung mit Pfeil 38">
            <a:extLst>
              <a:ext uri="{FF2B5EF4-FFF2-40B4-BE49-F238E27FC236}">
                <a16:creationId xmlns:a16="http://schemas.microsoft.com/office/drawing/2014/main" id="{743CCB15-48A5-4C16-A521-01C6C13DC6C2}"/>
              </a:ext>
            </a:extLst>
          </p:cNvPr>
          <p:cNvCxnSpPr/>
          <p:nvPr/>
        </p:nvCxnSpPr>
        <p:spPr bwMode="auto">
          <a:xfrm flipH="1">
            <a:off x="4575115" y="1435370"/>
            <a:ext cx="576066" cy="1048085"/>
          </a:xfrm>
          <a:prstGeom prst="straightConnector1">
            <a:avLst/>
          </a:prstGeom>
          <a:noFill/>
          <a:ln w="19050" cap="flat" cmpd="sng" algn="ctr">
            <a:solidFill>
              <a:srgbClr val="000000"/>
            </a:solidFill>
            <a:prstDash val="solid"/>
            <a:miter lim="800000"/>
            <a:tailEnd type="triangle" w="lg" len="lg"/>
          </a:ln>
          <a:effectLst/>
        </p:spPr>
      </p:cxnSp>
      <p:sp>
        <p:nvSpPr>
          <p:cNvPr id="40" name="Textfeld 39">
            <a:extLst>
              <a:ext uri="{FF2B5EF4-FFF2-40B4-BE49-F238E27FC236}">
                <a16:creationId xmlns:a16="http://schemas.microsoft.com/office/drawing/2014/main" id="{6F6670D6-DB1B-441F-A480-B889CE914B85}"/>
              </a:ext>
            </a:extLst>
          </p:cNvPr>
          <p:cNvSpPr txBox="1"/>
          <p:nvPr/>
        </p:nvSpPr>
        <p:spPr bwMode="auto">
          <a:xfrm>
            <a:off x="4685728" y="1770279"/>
            <a:ext cx="3049233" cy="369332"/>
          </a:xfrm>
          <a:prstGeom prst="rect">
            <a:avLst/>
          </a:prstGeom>
          <a:noFill/>
        </p:spPr>
        <p:txBody>
          <a:bodyPr wrap="none" rtlCol="0">
            <a:spAutoFit/>
          </a:bodyPr>
          <a:lstStyle/>
          <a:p>
            <a:pPr rtl="0"/>
            <a:r>
              <a:rPr lang="de-DE" kern="1200" dirty="0">
                <a:solidFill>
                  <a:srgbClr val="555555"/>
                </a:solidFill>
                <a:latin typeface="Arial Narrow"/>
              </a:rPr>
              <a:t>   Ja                                        Nein</a:t>
            </a:r>
          </a:p>
        </p:txBody>
      </p:sp>
      <p:pic>
        <p:nvPicPr>
          <p:cNvPr id="41" name="Grafik 40">
            <a:extLst>
              <a:ext uri="{FF2B5EF4-FFF2-40B4-BE49-F238E27FC236}">
                <a16:creationId xmlns:a16="http://schemas.microsoft.com/office/drawing/2014/main" id="{BAC62BB4-BFE5-4D8B-93B3-F8AE1F059A87}"/>
              </a:ext>
            </a:extLst>
          </p:cNvPr>
          <p:cNvPicPr>
            <a:picLocks/>
          </p:cNvPicPr>
          <p:nvPr/>
        </p:nvPicPr>
        <p:blipFill>
          <a:blip r:embed="rId2"/>
          <a:stretch>
            <a:fillRect/>
          </a:stretch>
        </p:blipFill>
        <p:spPr>
          <a:xfrm>
            <a:off x="6302167" y="4022344"/>
            <a:ext cx="2376264" cy="234925"/>
          </a:xfrm>
          <a:prstGeom prst="rect">
            <a:avLst/>
          </a:prstGeom>
        </p:spPr>
      </p:pic>
      <p:pic>
        <p:nvPicPr>
          <p:cNvPr id="42" name="Grafik 41">
            <a:extLst>
              <a:ext uri="{FF2B5EF4-FFF2-40B4-BE49-F238E27FC236}">
                <a16:creationId xmlns:a16="http://schemas.microsoft.com/office/drawing/2014/main" id="{DC2B5647-FEE3-4296-AE83-9E246CE976B8}"/>
              </a:ext>
            </a:extLst>
          </p:cNvPr>
          <p:cNvPicPr>
            <a:picLocks/>
          </p:cNvPicPr>
          <p:nvPr/>
        </p:nvPicPr>
        <p:blipFill>
          <a:blip r:embed="rId3"/>
          <a:stretch>
            <a:fillRect/>
          </a:stretch>
        </p:blipFill>
        <p:spPr>
          <a:xfrm>
            <a:off x="6302167" y="3817298"/>
            <a:ext cx="2375830" cy="212513"/>
          </a:xfrm>
          <a:prstGeom prst="rect">
            <a:avLst/>
          </a:prstGeom>
        </p:spPr>
      </p:pic>
      <p:pic>
        <p:nvPicPr>
          <p:cNvPr id="43" name="Grafik 42">
            <a:extLst>
              <a:ext uri="{FF2B5EF4-FFF2-40B4-BE49-F238E27FC236}">
                <a16:creationId xmlns:a16="http://schemas.microsoft.com/office/drawing/2014/main" id="{2F576D8E-B997-4F71-80B3-247A02C1CAF0}"/>
              </a:ext>
            </a:extLst>
          </p:cNvPr>
          <p:cNvPicPr>
            <a:picLocks/>
          </p:cNvPicPr>
          <p:nvPr/>
        </p:nvPicPr>
        <p:blipFill>
          <a:blip r:embed="rId4"/>
          <a:stretch>
            <a:fillRect/>
          </a:stretch>
        </p:blipFill>
        <p:spPr>
          <a:xfrm>
            <a:off x="6301733" y="3607308"/>
            <a:ext cx="2376264" cy="218145"/>
          </a:xfrm>
          <a:prstGeom prst="rect">
            <a:avLst/>
          </a:prstGeom>
        </p:spPr>
      </p:pic>
      <p:pic>
        <p:nvPicPr>
          <p:cNvPr id="44" name="Grafik 43">
            <a:extLst>
              <a:ext uri="{FF2B5EF4-FFF2-40B4-BE49-F238E27FC236}">
                <a16:creationId xmlns:a16="http://schemas.microsoft.com/office/drawing/2014/main" id="{83BEA83D-D528-4321-BAD6-042D57245A0B}"/>
              </a:ext>
            </a:extLst>
          </p:cNvPr>
          <p:cNvPicPr>
            <a:picLocks/>
          </p:cNvPicPr>
          <p:nvPr/>
        </p:nvPicPr>
        <p:blipFill>
          <a:blip r:embed="rId5"/>
          <a:stretch>
            <a:fillRect/>
          </a:stretch>
        </p:blipFill>
        <p:spPr>
          <a:xfrm>
            <a:off x="3396560" y="2930483"/>
            <a:ext cx="2376264" cy="229331"/>
          </a:xfrm>
          <a:prstGeom prst="rect">
            <a:avLst/>
          </a:prstGeom>
        </p:spPr>
      </p:pic>
      <p:pic>
        <p:nvPicPr>
          <p:cNvPr id="45" name="Grafik 44">
            <a:extLst>
              <a:ext uri="{FF2B5EF4-FFF2-40B4-BE49-F238E27FC236}">
                <a16:creationId xmlns:a16="http://schemas.microsoft.com/office/drawing/2014/main" id="{D5CCDBE7-A4B8-4F0B-8AC4-50A256AFCB1C}"/>
              </a:ext>
            </a:extLst>
          </p:cNvPr>
          <p:cNvPicPr>
            <a:picLocks/>
          </p:cNvPicPr>
          <p:nvPr/>
        </p:nvPicPr>
        <p:blipFill>
          <a:blip r:embed="rId6"/>
          <a:stretch>
            <a:fillRect/>
          </a:stretch>
        </p:blipFill>
        <p:spPr>
          <a:xfrm>
            <a:off x="6304750" y="3384233"/>
            <a:ext cx="2376264" cy="212550"/>
          </a:xfrm>
          <a:prstGeom prst="rect">
            <a:avLst/>
          </a:prstGeom>
        </p:spPr>
      </p:pic>
      <p:pic>
        <p:nvPicPr>
          <p:cNvPr id="46" name="Grafik 45">
            <a:extLst>
              <a:ext uri="{FF2B5EF4-FFF2-40B4-BE49-F238E27FC236}">
                <a16:creationId xmlns:a16="http://schemas.microsoft.com/office/drawing/2014/main" id="{FC3B0337-8D1E-4FD6-9C60-CC250FBD14FA}"/>
              </a:ext>
            </a:extLst>
          </p:cNvPr>
          <p:cNvPicPr>
            <a:picLocks/>
          </p:cNvPicPr>
          <p:nvPr/>
        </p:nvPicPr>
        <p:blipFill>
          <a:blip r:embed="rId7"/>
          <a:stretch>
            <a:fillRect/>
          </a:stretch>
        </p:blipFill>
        <p:spPr>
          <a:xfrm>
            <a:off x="3396560" y="3359498"/>
            <a:ext cx="2376264" cy="206959"/>
          </a:xfrm>
          <a:prstGeom prst="rect">
            <a:avLst/>
          </a:prstGeom>
        </p:spPr>
      </p:pic>
      <p:pic>
        <p:nvPicPr>
          <p:cNvPr id="47" name="Grafik 46">
            <a:extLst>
              <a:ext uri="{FF2B5EF4-FFF2-40B4-BE49-F238E27FC236}">
                <a16:creationId xmlns:a16="http://schemas.microsoft.com/office/drawing/2014/main" id="{961884FC-D424-4CF9-A1B9-1E284A0BDE01}"/>
              </a:ext>
            </a:extLst>
          </p:cNvPr>
          <p:cNvPicPr>
            <a:picLocks/>
          </p:cNvPicPr>
          <p:nvPr/>
        </p:nvPicPr>
        <p:blipFill>
          <a:blip r:embed="rId8"/>
          <a:stretch>
            <a:fillRect/>
          </a:stretch>
        </p:blipFill>
        <p:spPr>
          <a:xfrm>
            <a:off x="3393543" y="3563739"/>
            <a:ext cx="2375288" cy="218055"/>
          </a:xfrm>
          <a:prstGeom prst="rect">
            <a:avLst/>
          </a:prstGeom>
        </p:spPr>
      </p:pic>
      <p:pic>
        <p:nvPicPr>
          <p:cNvPr id="48" name="Grafik 47">
            <a:extLst>
              <a:ext uri="{FF2B5EF4-FFF2-40B4-BE49-F238E27FC236}">
                <a16:creationId xmlns:a16="http://schemas.microsoft.com/office/drawing/2014/main" id="{48FD451F-DF41-40A1-9DE8-469F4C3EE14D}"/>
              </a:ext>
            </a:extLst>
          </p:cNvPr>
          <p:cNvPicPr>
            <a:picLocks/>
          </p:cNvPicPr>
          <p:nvPr/>
        </p:nvPicPr>
        <p:blipFill>
          <a:blip r:embed="rId9"/>
          <a:stretch>
            <a:fillRect/>
          </a:stretch>
        </p:blipFill>
        <p:spPr>
          <a:xfrm>
            <a:off x="3393543" y="3774347"/>
            <a:ext cx="2376264" cy="218145"/>
          </a:xfrm>
          <a:prstGeom prst="rect">
            <a:avLst/>
          </a:prstGeom>
        </p:spPr>
      </p:pic>
      <p:pic>
        <p:nvPicPr>
          <p:cNvPr id="49" name="Grafik 48">
            <a:extLst>
              <a:ext uri="{FF2B5EF4-FFF2-40B4-BE49-F238E27FC236}">
                <a16:creationId xmlns:a16="http://schemas.microsoft.com/office/drawing/2014/main" id="{77C09EB4-9F71-4DE6-8AF8-41F0B30DEA8A}"/>
              </a:ext>
            </a:extLst>
          </p:cNvPr>
          <p:cNvPicPr>
            <a:picLocks/>
          </p:cNvPicPr>
          <p:nvPr/>
        </p:nvPicPr>
        <p:blipFill>
          <a:blip r:embed="rId10"/>
          <a:stretch>
            <a:fillRect/>
          </a:stretch>
        </p:blipFill>
        <p:spPr>
          <a:xfrm>
            <a:off x="3396560" y="2493657"/>
            <a:ext cx="2376264" cy="240519"/>
          </a:xfrm>
          <a:prstGeom prst="rect">
            <a:avLst/>
          </a:prstGeom>
        </p:spPr>
      </p:pic>
      <p:pic>
        <p:nvPicPr>
          <p:cNvPr id="50" name="Grafik 49">
            <a:extLst>
              <a:ext uri="{FF2B5EF4-FFF2-40B4-BE49-F238E27FC236}">
                <a16:creationId xmlns:a16="http://schemas.microsoft.com/office/drawing/2014/main" id="{97A0BC8E-1109-4CFB-99E2-20EC6FF3C043}"/>
              </a:ext>
            </a:extLst>
          </p:cNvPr>
          <p:cNvPicPr>
            <a:picLocks/>
          </p:cNvPicPr>
          <p:nvPr/>
        </p:nvPicPr>
        <p:blipFill>
          <a:blip r:embed="rId10"/>
          <a:stretch>
            <a:fillRect/>
          </a:stretch>
        </p:blipFill>
        <p:spPr>
          <a:xfrm>
            <a:off x="6301733" y="2483685"/>
            <a:ext cx="2376264" cy="240519"/>
          </a:xfrm>
          <a:prstGeom prst="rect">
            <a:avLst/>
          </a:prstGeom>
        </p:spPr>
      </p:pic>
      <p:pic>
        <p:nvPicPr>
          <p:cNvPr id="51" name="Grafik 50">
            <a:extLst>
              <a:ext uri="{FF2B5EF4-FFF2-40B4-BE49-F238E27FC236}">
                <a16:creationId xmlns:a16="http://schemas.microsoft.com/office/drawing/2014/main" id="{7E5032E6-316B-44B9-AE9D-5B7CAFB95E5F}"/>
              </a:ext>
            </a:extLst>
          </p:cNvPr>
          <p:cNvPicPr>
            <a:picLocks/>
          </p:cNvPicPr>
          <p:nvPr/>
        </p:nvPicPr>
        <p:blipFill>
          <a:blip r:embed="rId11"/>
          <a:stretch>
            <a:fillRect/>
          </a:stretch>
        </p:blipFill>
        <p:spPr>
          <a:xfrm>
            <a:off x="6302167" y="4259087"/>
            <a:ext cx="2376264" cy="212550"/>
          </a:xfrm>
          <a:prstGeom prst="rect">
            <a:avLst/>
          </a:prstGeom>
        </p:spPr>
      </p:pic>
      <p:pic>
        <p:nvPicPr>
          <p:cNvPr id="52" name="Grafik 51">
            <a:extLst>
              <a:ext uri="{FF2B5EF4-FFF2-40B4-BE49-F238E27FC236}">
                <a16:creationId xmlns:a16="http://schemas.microsoft.com/office/drawing/2014/main" id="{4FD19D79-912E-4EA6-AA67-799AA1EB033F}"/>
              </a:ext>
            </a:extLst>
          </p:cNvPr>
          <p:cNvPicPr>
            <a:picLocks/>
          </p:cNvPicPr>
          <p:nvPr/>
        </p:nvPicPr>
        <p:blipFill>
          <a:blip r:embed="rId12"/>
          <a:stretch>
            <a:fillRect/>
          </a:stretch>
        </p:blipFill>
        <p:spPr>
          <a:xfrm>
            <a:off x="3398566" y="3151505"/>
            <a:ext cx="2379235" cy="212550"/>
          </a:xfrm>
          <a:prstGeom prst="rect">
            <a:avLst/>
          </a:prstGeom>
        </p:spPr>
      </p:pic>
      <p:pic>
        <p:nvPicPr>
          <p:cNvPr id="53" name="Grafik 52">
            <a:extLst>
              <a:ext uri="{FF2B5EF4-FFF2-40B4-BE49-F238E27FC236}">
                <a16:creationId xmlns:a16="http://schemas.microsoft.com/office/drawing/2014/main" id="{19D2BE51-9447-462C-8560-92E1CE7ABC30}"/>
              </a:ext>
            </a:extLst>
          </p:cNvPr>
          <p:cNvPicPr>
            <a:picLocks/>
          </p:cNvPicPr>
          <p:nvPr/>
        </p:nvPicPr>
        <p:blipFill>
          <a:blip r:embed="rId13"/>
          <a:stretch>
            <a:fillRect/>
          </a:stretch>
        </p:blipFill>
        <p:spPr>
          <a:xfrm>
            <a:off x="3396560" y="2741606"/>
            <a:ext cx="2376799" cy="217921"/>
          </a:xfrm>
          <a:prstGeom prst="rect">
            <a:avLst/>
          </a:prstGeom>
        </p:spPr>
      </p:pic>
      <p:pic>
        <p:nvPicPr>
          <p:cNvPr id="54" name="Grafik 53">
            <a:extLst>
              <a:ext uri="{FF2B5EF4-FFF2-40B4-BE49-F238E27FC236}">
                <a16:creationId xmlns:a16="http://schemas.microsoft.com/office/drawing/2014/main" id="{672445BE-2F04-40FF-8821-C5F3F04916DF}"/>
              </a:ext>
            </a:extLst>
          </p:cNvPr>
          <p:cNvPicPr>
            <a:picLocks/>
          </p:cNvPicPr>
          <p:nvPr/>
        </p:nvPicPr>
        <p:blipFill>
          <a:blip r:embed="rId14"/>
          <a:stretch>
            <a:fillRect/>
          </a:stretch>
        </p:blipFill>
        <p:spPr>
          <a:xfrm>
            <a:off x="6295974" y="2947878"/>
            <a:ext cx="2379235" cy="218144"/>
          </a:xfrm>
          <a:prstGeom prst="rect">
            <a:avLst/>
          </a:prstGeom>
        </p:spPr>
      </p:pic>
      <p:pic>
        <p:nvPicPr>
          <p:cNvPr id="55" name="Grafik 54">
            <a:extLst>
              <a:ext uri="{FF2B5EF4-FFF2-40B4-BE49-F238E27FC236}">
                <a16:creationId xmlns:a16="http://schemas.microsoft.com/office/drawing/2014/main" id="{288ACDFE-ABE2-41D2-B807-50E9BAF5DFB1}"/>
              </a:ext>
            </a:extLst>
          </p:cNvPr>
          <p:cNvPicPr>
            <a:picLocks/>
          </p:cNvPicPr>
          <p:nvPr/>
        </p:nvPicPr>
        <p:blipFill>
          <a:blip r:embed="rId15"/>
          <a:stretch>
            <a:fillRect/>
          </a:stretch>
        </p:blipFill>
        <p:spPr>
          <a:xfrm>
            <a:off x="6295973" y="3181748"/>
            <a:ext cx="2379235" cy="218144"/>
          </a:xfrm>
          <a:prstGeom prst="rect">
            <a:avLst/>
          </a:prstGeom>
        </p:spPr>
      </p:pic>
      <p:pic>
        <p:nvPicPr>
          <p:cNvPr id="56" name="Grafik 55">
            <a:extLst>
              <a:ext uri="{FF2B5EF4-FFF2-40B4-BE49-F238E27FC236}">
                <a16:creationId xmlns:a16="http://schemas.microsoft.com/office/drawing/2014/main" id="{4CAE5048-B275-4C26-B7F8-8F10577F2565}"/>
              </a:ext>
            </a:extLst>
          </p:cNvPr>
          <p:cNvPicPr>
            <a:picLocks/>
          </p:cNvPicPr>
          <p:nvPr/>
        </p:nvPicPr>
        <p:blipFill>
          <a:blip r:embed="rId16"/>
          <a:stretch>
            <a:fillRect/>
          </a:stretch>
        </p:blipFill>
        <p:spPr>
          <a:xfrm>
            <a:off x="6288837" y="2736761"/>
            <a:ext cx="2379235" cy="212550"/>
          </a:xfrm>
          <a:prstGeom prst="rect">
            <a:avLst/>
          </a:prstGeom>
        </p:spPr>
      </p:pic>
      <p:sp>
        <p:nvSpPr>
          <p:cNvPr id="57" name="Rechteck 56">
            <a:extLst>
              <a:ext uri="{FF2B5EF4-FFF2-40B4-BE49-F238E27FC236}">
                <a16:creationId xmlns:a16="http://schemas.microsoft.com/office/drawing/2014/main" id="{BF678E87-AAF4-4D8A-A45F-7E81EBD2B18B}"/>
              </a:ext>
            </a:extLst>
          </p:cNvPr>
          <p:cNvSpPr/>
          <p:nvPr/>
        </p:nvSpPr>
        <p:spPr bwMode="auto">
          <a:xfrm>
            <a:off x="3885050" y="4776864"/>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Häufig</a:t>
            </a:r>
          </a:p>
        </p:txBody>
      </p:sp>
      <p:cxnSp>
        <p:nvCxnSpPr>
          <p:cNvPr id="58" name="Gerade Verbindung mit Pfeil 57">
            <a:extLst>
              <a:ext uri="{FF2B5EF4-FFF2-40B4-BE49-F238E27FC236}">
                <a16:creationId xmlns:a16="http://schemas.microsoft.com/office/drawing/2014/main" id="{2DEF95B6-2E7F-4A69-8001-9F4F804851CE}"/>
              </a:ext>
            </a:extLst>
          </p:cNvPr>
          <p:cNvCxnSpPr>
            <a:endCxn id="57" idx="0"/>
          </p:cNvCxnSpPr>
          <p:nvPr/>
        </p:nvCxnSpPr>
        <p:spPr bwMode="auto">
          <a:xfrm flipH="1">
            <a:off x="4429080" y="4022344"/>
            <a:ext cx="115400" cy="754520"/>
          </a:xfrm>
          <a:prstGeom prst="straightConnector1">
            <a:avLst/>
          </a:prstGeom>
          <a:noFill/>
          <a:ln w="19050" cap="flat" cmpd="sng" algn="ctr">
            <a:solidFill>
              <a:srgbClr val="000000"/>
            </a:solidFill>
            <a:prstDash val="solid"/>
            <a:miter lim="800000"/>
            <a:tailEnd type="triangle" w="lg" len="lg"/>
          </a:ln>
          <a:effectLst/>
        </p:spPr>
      </p:cxnSp>
      <p:cxnSp>
        <p:nvCxnSpPr>
          <p:cNvPr id="59" name="Gerade Verbindung mit Pfeil 58">
            <a:extLst>
              <a:ext uri="{FF2B5EF4-FFF2-40B4-BE49-F238E27FC236}">
                <a16:creationId xmlns:a16="http://schemas.microsoft.com/office/drawing/2014/main" id="{5B7B916B-7EBA-4805-BD32-17D3D82A21EB}"/>
              </a:ext>
            </a:extLst>
          </p:cNvPr>
          <p:cNvCxnSpPr>
            <a:endCxn id="60" idx="0"/>
          </p:cNvCxnSpPr>
          <p:nvPr/>
        </p:nvCxnSpPr>
        <p:spPr bwMode="auto">
          <a:xfrm>
            <a:off x="7692080" y="4456787"/>
            <a:ext cx="79553" cy="505692"/>
          </a:xfrm>
          <a:prstGeom prst="straightConnector1">
            <a:avLst/>
          </a:prstGeom>
          <a:noFill/>
          <a:ln w="19050" cap="flat" cmpd="sng" algn="ctr">
            <a:solidFill>
              <a:srgbClr val="000000"/>
            </a:solidFill>
            <a:prstDash val="solid"/>
            <a:miter lim="800000"/>
            <a:tailEnd type="triangle" w="lg" len="lg"/>
          </a:ln>
          <a:effectLst/>
        </p:spPr>
      </p:cxnSp>
      <p:sp>
        <p:nvSpPr>
          <p:cNvPr id="60" name="Rechteck 59">
            <a:extLst>
              <a:ext uri="{FF2B5EF4-FFF2-40B4-BE49-F238E27FC236}">
                <a16:creationId xmlns:a16="http://schemas.microsoft.com/office/drawing/2014/main" id="{DB450FC1-0D25-4151-8F38-75D0BFF944A5}"/>
              </a:ext>
            </a:extLst>
          </p:cNvPr>
          <p:cNvSpPr/>
          <p:nvPr/>
        </p:nvSpPr>
        <p:spPr bwMode="auto">
          <a:xfrm>
            <a:off x="7227603" y="4962479"/>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Selten</a:t>
            </a:r>
          </a:p>
        </p:txBody>
      </p:sp>
      <p:sp>
        <p:nvSpPr>
          <p:cNvPr id="61" name="Rechteck 60">
            <a:extLst>
              <a:ext uri="{FF2B5EF4-FFF2-40B4-BE49-F238E27FC236}">
                <a16:creationId xmlns:a16="http://schemas.microsoft.com/office/drawing/2014/main" id="{44C39350-1F69-4E41-9FE3-B7BFC8CE8CAB}"/>
              </a:ext>
            </a:extLst>
          </p:cNvPr>
          <p:cNvSpPr/>
          <p:nvPr/>
        </p:nvSpPr>
        <p:spPr bwMode="auto">
          <a:xfrm>
            <a:off x="3401537" y="3556033"/>
            <a:ext cx="2376264" cy="197986"/>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62" name="Rechteck 61">
            <a:extLst>
              <a:ext uri="{FF2B5EF4-FFF2-40B4-BE49-F238E27FC236}">
                <a16:creationId xmlns:a16="http://schemas.microsoft.com/office/drawing/2014/main" id="{B1F4F8BE-E951-4677-94AA-8D62F08E23AE}"/>
              </a:ext>
            </a:extLst>
          </p:cNvPr>
          <p:cNvSpPr/>
          <p:nvPr/>
        </p:nvSpPr>
        <p:spPr bwMode="auto">
          <a:xfrm>
            <a:off x="6362941" y="3375818"/>
            <a:ext cx="2386722" cy="449635"/>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63" name="Rechteck 62">
            <a:extLst>
              <a:ext uri="{FF2B5EF4-FFF2-40B4-BE49-F238E27FC236}">
                <a16:creationId xmlns:a16="http://schemas.microsoft.com/office/drawing/2014/main" id="{EF85C966-8838-444D-AF35-DAFCC4094DD2}"/>
              </a:ext>
            </a:extLst>
          </p:cNvPr>
          <p:cNvSpPr/>
          <p:nvPr/>
        </p:nvSpPr>
        <p:spPr bwMode="auto">
          <a:xfrm>
            <a:off x="6362942" y="4049161"/>
            <a:ext cx="2386722" cy="407626"/>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Tree>
    <p:extLst>
      <p:ext uri="{BB962C8B-B14F-4D97-AF65-F5344CB8AC3E}">
        <p14:creationId xmlns:p14="http://schemas.microsoft.com/office/powerpoint/2010/main" val="696700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11</a:t>
            </a:fld>
            <a:endParaRPr lang="de-DE"/>
          </a:p>
        </p:txBody>
      </p:sp>
      <p:sp>
        <p:nvSpPr>
          <p:cNvPr id="6" name="Titel 4">
            <a:extLst>
              <a:ext uri="{FF2B5EF4-FFF2-40B4-BE49-F238E27FC236}">
                <a16:creationId xmlns:a16="http://schemas.microsoft.com/office/drawing/2014/main" id="{183F4C5E-4C5A-478B-AC7C-865702144AD6}"/>
              </a:ext>
            </a:extLst>
          </p:cNvPr>
          <p:cNvSpPr>
            <a:spLocks noGrp="1"/>
          </p:cNvSpPr>
          <p:nvPr>
            <p:ph type="title"/>
          </p:nvPr>
        </p:nvSpPr>
        <p:spPr>
          <a:xfrm>
            <a:off x="422275" y="836712"/>
            <a:ext cx="11349038" cy="864000"/>
          </a:xfrm>
        </p:spPr>
        <p:txBody>
          <a:bodyPr/>
          <a:lstStyle/>
          <a:p>
            <a:pPr algn="ctr"/>
            <a:r>
              <a:rPr lang="de-DE" sz="2800" dirty="0"/>
              <a:t>Algorithmisches Vorgehen</a:t>
            </a:r>
            <a:endParaRPr lang="de-DE" dirty="0"/>
          </a:p>
        </p:txBody>
      </p:sp>
      <p:sp>
        <p:nvSpPr>
          <p:cNvPr id="7" name="Textfeld 3">
            <a:extLst>
              <a:ext uri="{FF2B5EF4-FFF2-40B4-BE49-F238E27FC236}">
                <a16:creationId xmlns:a16="http://schemas.microsoft.com/office/drawing/2014/main" id="{77C88C58-F5D4-471A-A798-6F7ACC120504}"/>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8" name="Rechteck 7">
            <a:extLst>
              <a:ext uri="{FF2B5EF4-FFF2-40B4-BE49-F238E27FC236}">
                <a16:creationId xmlns:a16="http://schemas.microsoft.com/office/drawing/2014/main" id="{6B402D4A-FCEB-4E91-BBF6-0A1050B88E1C}"/>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9" name="Rechteck 8">
            <a:extLst>
              <a:ext uri="{FF2B5EF4-FFF2-40B4-BE49-F238E27FC236}">
                <a16:creationId xmlns:a16="http://schemas.microsoft.com/office/drawing/2014/main" id="{B2DC2A92-6094-4740-8E25-A05DAEEEC592}"/>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10" name="Rechteck 9">
            <a:extLst>
              <a:ext uri="{FF2B5EF4-FFF2-40B4-BE49-F238E27FC236}">
                <a16:creationId xmlns:a16="http://schemas.microsoft.com/office/drawing/2014/main" id="{5943223F-DD57-4AD1-8952-F15435A026B4}"/>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1" name="Gerade Verbindung mit Pfeil 10">
            <a:extLst>
              <a:ext uri="{FF2B5EF4-FFF2-40B4-BE49-F238E27FC236}">
                <a16:creationId xmlns:a16="http://schemas.microsoft.com/office/drawing/2014/main" id="{8929DE2E-E421-417E-9DEB-1BCB146BD3DF}"/>
              </a:ext>
            </a:extLst>
          </p:cNvPr>
          <p:cNvCxnSpPr>
            <a:stCxn id="8" idx="2"/>
            <a:endCxn id="9"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12" name="Gerade Verbindung mit Pfeil 11">
            <a:extLst>
              <a:ext uri="{FF2B5EF4-FFF2-40B4-BE49-F238E27FC236}">
                <a16:creationId xmlns:a16="http://schemas.microsoft.com/office/drawing/2014/main" id="{C8262411-8E1B-40A6-8B9C-0147CEA0F5A0}"/>
              </a:ext>
            </a:extLst>
          </p:cNvPr>
          <p:cNvCxnSpPr>
            <a:stCxn id="9" idx="2"/>
            <a:endCxn id="10"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13" name="Flussdiagramm: Verzweigung 12">
            <a:extLst>
              <a:ext uri="{FF2B5EF4-FFF2-40B4-BE49-F238E27FC236}">
                <a16:creationId xmlns:a16="http://schemas.microsoft.com/office/drawing/2014/main" id="{30D6D234-6502-479F-B6C1-460CB3037B77}"/>
              </a:ext>
            </a:extLst>
          </p:cNvPr>
          <p:cNvSpPr/>
          <p:nvPr/>
        </p:nvSpPr>
        <p:spPr bwMode="auto">
          <a:xfrm>
            <a:off x="763398" y="4434065"/>
            <a:ext cx="3531765" cy="1567189"/>
          </a:xfrm>
          <a:prstGeom prst="flowChartDecision">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4" name="Gewinkelter Verbinder 16">
            <a:extLst>
              <a:ext uri="{FF2B5EF4-FFF2-40B4-BE49-F238E27FC236}">
                <a16:creationId xmlns:a16="http://schemas.microsoft.com/office/drawing/2014/main" id="{865774D6-D564-4A68-871A-C886A15FC3F6}"/>
              </a:ext>
            </a:extLst>
          </p:cNvPr>
          <p:cNvCxnSpPr>
            <a:stCxn id="13" idx="1"/>
            <a:endCxn id="8"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5" name="Gerade Verbindung mit Pfeil 14">
            <a:extLst>
              <a:ext uri="{FF2B5EF4-FFF2-40B4-BE49-F238E27FC236}">
                <a16:creationId xmlns:a16="http://schemas.microsoft.com/office/drawing/2014/main" id="{3B55F681-705A-45BB-A517-AC8B31337EFD}"/>
              </a:ext>
            </a:extLst>
          </p:cNvPr>
          <p:cNvCxnSpPr>
            <a:stCxn id="10" idx="2"/>
            <a:endCxn id="13"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6" name="Textfeld 15">
            <a:extLst>
              <a:ext uri="{FF2B5EF4-FFF2-40B4-BE49-F238E27FC236}">
                <a16:creationId xmlns:a16="http://schemas.microsoft.com/office/drawing/2014/main" id="{0439C568-D79E-4CDF-92E7-07B7381F7B7C}"/>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7" name="Gewinkelter Verbinder 26">
            <a:extLst>
              <a:ext uri="{FF2B5EF4-FFF2-40B4-BE49-F238E27FC236}">
                <a16:creationId xmlns:a16="http://schemas.microsoft.com/office/drawing/2014/main" id="{CB718627-D0D2-425C-AFF2-8E688BFB71AB}"/>
              </a:ext>
            </a:extLst>
          </p:cNvPr>
          <p:cNvCxnSpPr>
            <a:stCxn id="13" idx="2"/>
            <a:endCxn id="18"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8" name="Rechteck 17">
            <a:extLst>
              <a:ext uri="{FF2B5EF4-FFF2-40B4-BE49-F238E27FC236}">
                <a16:creationId xmlns:a16="http://schemas.microsoft.com/office/drawing/2014/main" id="{C34479A9-0782-4197-AF14-C4D0DB81E518}"/>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9" name="Textfeld 18">
            <a:extLst>
              <a:ext uri="{FF2B5EF4-FFF2-40B4-BE49-F238E27FC236}">
                <a16:creationId xmlns:a16="http://schemas.microsoft.com/office/drawing/2014/main" id="{9BFECE17-2D1C-4E83-9129-B734D5ABE653}"/>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Tree>
    <p:extLst>
      <p:ext uri="{BB962C8B-B14F-4D97-AF65-F5344CB8AC3E}">
        <p14:creationId xmlns:p14="http://schemas.microsoft.com/office/powerpoint/2010/main" val="1122603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12</a:t>
            </a:fld>
            <a:endParaRPr lang="de-DE"/>
          </a:p>
        </p:txBody>
      </p:sp>
      <p:pic>
        <p:nvPicPr>
          <p:cNvPr id="3" name="Grafik 2">
            <a:extLst>
              <a:ext uri="{FF2B5EF4-FFF2-40B4-BE49-F238E27FC236}">
                <a16:creationId xmlns:a16="http://schemas.microsoft.com/office/drawing/2014/main" id="{45991C78-05FE-4F14-8E6E-0065169150B7}"/>
              </a:ext>
            </a:extLst>
          </p:cNvPr>
          <p:cNvPicPr>
            <a:picLocks noChangeAspect="1"/>
          </p:cNvPicPr>
          <p:nvPr/>
        </p:nvPicPr>
        <p:blipFill>
          <a:blip r:embed="rId2"/>
          <a:stretch>
            <a:fillRect/>
          </a:stretch>
        </p:blipFill>
        <p:spPr bwMode="auto">
          <a:xfrm>
            <a:off x="4499992" y="1832711"/>
            <a:ext cx="4316202" cy="3307434"/>
          </a:xfrm>
          <a:prstGeom prst="rect">
            <a:avLst/>
          </a:prstGeom>
        </p:spPr>
      </p:pic>
      <p:sp>
        <p:nvSpPr>
          <p:cNvPr id="4" name="Textfeld 3">
            <a:extLst>
              <a:ext uri="{FF2B5EF4-FFF2-40B4-BE49-F238E27FC236}">
                <a16:creationId xmlns:a16="http://schemas.microsoft.com/office/drawing/2014/main" id="{5519E6A5-8253-41FA-9E05-1A6F8338DE1B}"/>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5" name="Rechteck 4">
            <a:extLst>
              <a:ext uri="{FF2B5EF4-FFF2-40B4-BE49-F238E27FC236}">
                <a16:creationId xmlns:a16="http://schemas.microsoft.com/office/drawing/2014/main" id="{945212E1-14D8-43CA-8262-76C886FF54F6}"/>
              </a:ext>
            </a:extLst>
          </p:cNvPr>
          <p:cNvSpPr/>
          <p:nvPr/>
        </p:nvSpPr>
        <p:spPr bwMode="auto">
          <a:xfrm>
            <a:off x="906011" y="1832711"/>
            <a:ext cx="3246539" cy="486561"/>
          </a:xfrm>
          <a:prstGeom prst="rect">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6" name="Rechteck 5">
            <a:extLst>
              <a:ext uri="{FF2B5EF4-FFF2-40B4-BE49-F238E27FC236}">
                <a16:creationId xmlns:a16="http://schemas.microsoft.com/office/drawing/2014/main" id="{D1D04D86-77FF-4581-82D2-7955F45E4D1E}"/>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7" name="Rechteck 6">
            <a:extLst>
              <a:ext uri="{FF2B5EF4-FFF2-40B4-BE49-F238E27FC236}">
                <a16:creationId xmlns:a16="http://schemas.microsoft.com/office/drawing/2014/main" id="{17DB7574-6D2E-4FFD-A5BA-8C5B53B3247D}"/>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8" name="Gerade Verbindung mit Pfeil 7">
            <a:extLst>
              <a:ext uri="{FF2B5EF4-FFF2-40B4-BE49-F238E27FC236}">
                <a16:creationId xmlns:a16="http://schemas.microsoft.com/office/drawing/2014/main" id="{7A83BE45-F918-450F-886C-71BE182B547F}"/>
              </a:ext>
            </a:extLst>
          </p:cNvPr>
          <p:cNvCxnSpPr>
            <a:stCxn id="5" idx="2"/>
            <a:endCxn id="6"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9" name="Gerade Verbindung mit Pfeil 8">
            <a:extLst>
              <a:ext uri="{FF2B5EF4-FFF2-40B4-BE49-F238E27FC236}">
                <a16:creationId xmlns:a16="http://schemas.microsoft.com/office/drawing/2014/main" id="{3FE5B711-881D-4F98-9AD6-B926951A5565}"/>
              </a:ext>
            </a:extLst>
          </p:cNvPr>
          <p:cNvCxnSpPr>
            <a:stCxn id="6" idx="2"/>
            <a:endCxn id="7"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10" name="Flussdiagramm: Verzweigung 9">
            <a:extLst>
              <a:ext uri="{FF2B5EF4-FFF2-40B4-BE49-F238E27FC236}">
                <a16:creationId xmlns:a16="http://schemas.microsoft.com/office/drawing/2014/main" id="{F1BDB604-03CB-44B1-887E-D32A74AEB193}"/>
              </a:ext>
            </a:extLst>
          </p:cNvPr>
          <p:cNvSpPr/>
          <p:nvPr/>
        </p:nvSpPr>
        <p:spPr bwMode="auto">
          <a:xfrm>
            <a:off x="763398" y="4434065"/>
            <a:ext cx="3531765" cy="1567189"/>
          </a:xfrm>
          <a:prstGeom prst="flowChartDecision">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1" name="Gewinkelter Verbinder 16">
            <a:extLst>
              <a:ext uri="{FF2B5EF4-FFF2-40B4-BE49-F238E27FC236}">
                <a16:creationId xmlns:a16="http://schemas.microsoft.com/office/drawing/2014/main" id="{5DB12C69-3907-4D97-B9A3-125ABF0B6E48}"/>
              </a:ext>
            </a:extLst>
          </p:cNvPr>
          <p:cNvCxnSpPr>
            <a:stCxn id="10" idx="1"/>
            <a:endCxn id="5"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2" name="Gerade Verbindung mit Pfeil 11">
            <a:extLst>
              <a:ext uri="{FF2B5EF4-FFF2-40B4-BE49-F238E27FC236}">
                <a16:creationId xmlns:a16="http://schemas.microsoft.com/office/drawing/2014/main" id="{6751C0D3-C069-4296-849F-CA10791BF31A}"/>
              </a:ext>
            </a:extLst>
          </p:cNvPr>
          <p:cNvCxnSpPr>
            <a:stCxn id="7" idx="2"/>
            <a:endCxn id="10"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3" name="Textfeld 12">
            <a:extLst>
              <a:ext uri="{FF2B5EF4-FFF2-40B4-BE49-F238E27FC236}">
                <a16:creationId xmlns:a16="http://schemas.microsoft.com/office/drawing/2014/main" id="{EDA25FA3-BCB1-425B-BAEC-9382C23EDA22}"/>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4" name="Gewinkelter Verbinder 26">
            <a:extLst>
              <a:ext uri="{FF2B5EF4-FFF2-40B4-BE49-F238E27FC236}">
                <a16:creationId xmlns:a16="http://schemas.microsoft.com/office/drawing/2014/main" id="{2B49D1E0-FA97-4086-BCBA-C11141241656}"/>
              </a:ext>
            </a:extLst>
          </p:cNvPr>
          <p:cNvCxnSpPr>
            <a:stCxn id="10" idx="2"/>
            <a:endCxn id="15"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5" name="Rechteck 14">
            <a:extLst>
              <a:ext uri="{FF2B5EF4-FFF2-40B4-BE49-F238E27FC236}">
                <a16:creationId xmlns:a16="http://schemas.microsoft.com/office/drawing/2014/main" id="{FBA8CEC1-E7A3-4D8E-ACA1-0B29B9127CF5}"/>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6" name="Textfeld 15">
            <a:extLst>
              <a:ext uri="{FF2B5EF4-FFF2-40B4-BE49-F238E27FC236}">
                <a16:creationId xmlns:a16="http://schemas.microsoft.com/office/drawing/2014/main" id="{D1CB6985-4D01-48A4-9ABC-2D6CC0E651F5}"/>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pic>
        <p:nvPicPr>
          <p:cNvPr id="17" name="Grafik 16">
            <a:extLst>
              <a:ext uri="{FF2B5EF4-FFF2-40B4-BE49-F238E27FC236}">
                <a16:creationId xmlns:a16="http://schemas.microsoft.com/office/drawing/2014/main" id="{C5E6B7DE-80DA-4AE7-8504-6C139117AF8B}"/>
              </a:ext>
            </a:extLst>
          </p:cNvPr>
          <p:cNvPicPr>
            <a:picLocks noChangeAspect="1"/>
          </p:cNvPicPr>
          <p:nvPr/>
        </p:nvPicPr>
        <p:blipFill>
          <a:blip r:embed="rId2"/>
          <a:stretch>
            <a:fillRect/>
          </a:stretch>
        </p:blipFill>
        <p:spPr bwMode="auto">
          <a:xfrm>
            <a:off x="4487651" y="1819716"/>
            <a:ext cx="4316202" cy="3307434"/>
          </a:xfrm>
          <a:prstGeom prst="rect">
            <a:avLst/>
          </a:prstGeom>
        </p:spPr>
      </p:pic>
      <p:sp>
        <p:nvSpPr>
          <p:cNvPr id="18" name="Rechteck 17">
            <a:extLst>
              <a:ext uri="{FF2B5EF4-FFF2-40B4-BE49-F238E27FC236}">
                <a16:creationId xmlns:a16="http://schemas.microsoft.com/office/drawing/2014/main" id="{B1E5BB6B-BF38-4D01-8933-E58358C14926}"/>
              </a:ext>
            </a:extLst>
          </p:cNvPr>
          <p:cNvSpPr/>
          <p:nvPr/>
        </p:nvSpPr>
        <p:spPr bwMode="auto">
          <a:xfrm>
            <a:off x="6141882" y="2296764"/>
            <a:ext cx="1454454" cy="2644403"/>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Tree>
    <p:extLst>
      <p:ext uri="{BB962C8B-B14F-4D97-AF65-F5344CB8AC3E}">
        <p14:creationId xmlns:p14="http://schemas.microsoft.com/office/powerpoint/2010/main" val="2454813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3">
            <a:extLst>
              <a:ext uri="{FF2B5EF4-FFF2-40B4-BE49-F238E27FC236}">
                <a16:creationId xmlns:a16="http://schemas.microsoft.com/office/drawing/2014/main" id="{76032B3E-66DD-45F4-BC78-9160A954B63A}"/>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19" name="Rechteck 18">
            <a:extLst>
              <a:ext uri="{FF2B5EF4-FFF2-40B4-BE49-F238E27FC236}">
                <a16:creationId xmlns:a16="http://schemas.microsoft.com/office/drawing/2014/main" id="{B52366A1-4D59-4FD8-9FF9-041F10754D35}"/>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0" name="Rechteck 19">
            <a:extLst>
              <a:ext uri="{FF2B5EF4-FFF2-40B4-BE49-F238E27FC236}">
                <a16:creationId xmlns:a16="http://schemas.microsoft.com/office/drawing/2014/main" id="{069BBF8C-FC90-4E44-AAD1-1CC41A2D40B5}"/>
              </a:ext>
            </a:extLst>
          </p:cNvPr>
          <p:cNvSpPr/>
          <p:nvPr/>
        </p:nvSpPr>
        <p:spPr bwMode="auto">
          <a:xfrm>
            <a:off x="906010" y="2698176"/>
            <a:ext cx="3246539" cy="486561"/>
          </a:xfrm>
          <a:prstGeom prst="rect">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1" name="Rechteck 20">
            <a:extLst>
              <a:ext uri="{FF2B5EF4-FFF2-40B4-BE49-F238E27FC236}">
                <a16:creationId xmlns:a16="http://schemas.microsoft.com/office/drawing/2014/main" id="{83DDF4F3-2936-4D6E-855D-894384E66F8E}"/>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2" name="Gerade Verbindung mit Pfeil 21">
            <a:extLst>
              <a:ext uri="{FF2B5EF4-FFF2-40B4-BE49-F238E27FC236}">
                <a16:creationId xmlns:a16="http://schemas.microsoft.com/office/drawing/2014/main" id="{8341EC79-9BE8-4C76-8973-F8CF7A2F4C9A}"/>
              </a:ext>
            </a:extLst>
          </p:cNvPr>
          <p:cNvCxnSpPr>
            <a:stCxn id="19" idx="2"/>
            <a:endCxn id="20"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23" name="Gerade Verbindung mit Pfeil 22">
            <a:extLst>
              <a:ext uri="{FF2B5EF4-FFF2-40B4-BE49-F238E27FC236}">
                <a16:creationId xmlns:a16="http://schemas.microsoft.com/office/drawing/2014/main" id="{870C5485-3891-4FD3-92CC-0CC14FC657D2}"/>
              </a:ext>
            </a:extLst>
          </p:cNvPr>
          <p:cNvCxnSpPr>
            <a:stCxn id="20" idx="2"/>
            <a:endCxn id="21"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24" name="Flussdiagramm: Verzweigung 23">
            <a:extLst>
              <a:ext uri="{FF2B5EF4-FFF2-40B4-BE49-F238E27FC236}">
                <a16:creationId xmlns:a16="http://schemas.microsoft.com/office/drawing/2014/main" id="{BB1AE87B-8F90-41BF-8819-5B01244D0947}"/>
              </a:ext>
            </a:extLst>
          </p:cNvPr>
          <p:cNvSpPr/>
          <p:nvPr/>
        </p:nvSpPr>
        <p:spPr bwMode="auto">
          <a:xfrm>
            <a:off x="763398" y="4434065"/>
            <a:ext cx="3531765" cy="1567189"/>
          </a:xfrm>
          <a:prstGeom prst="flowChartDecision">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5" name="Gewinkelter Verbinder 16">
            <a:extLst>
              <a:ext uri="{FF2B5EF4-FFF2-40B4-BE49-F238E27FC236}">
                <a16:creationId xmlns:a16="http://schemas.microsoft.com/office/drawing/2014/main" id="{095AF0D8-7D06-4D92-8CF6-D5CA050BC3A8}"/>
              </a:ext>
            </a:extLst>
          </p:cNvPr>
          <p:cNvCxnSpPr>
            <a:stCxn id="24" idx="1"/>
            <a:endCxn id="19"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26" name="Gerade Verbindung mit Pfeil 25">
            <a:extLst>
              <a:ext uri="{FF2B5EF4-FFF2-40B4-BE49-F238E27FC236}">
                <a16:creationId xmlns:a16="http://schemas.microsoft.com/office/drawing/2014/main" id="{0247FD9D-BE71-469F-AE52-6BAE58E34F8D}"/>
              </a:ext>
            </a:extLst>
          </p:cNvPr>
          <p:cNvCxnSpPr>
            <a:stCxn id="21" idx="2"/>
            <a:endCxn id="24"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27" name="Textfeld 26">
            <a:extLst>
              <a:ext uri="{FF2B5EF4-FFF2-40B4-BE49-F238E27FC236}">
                <a16:creationId xmlns:a16="http://schemas.microsoft.com/office/drawing/2014/main" id="{690424F1-A068-47BA-B420-41D44B94BD58}"/>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28" name="Gewinkelter Verbinder 26">
            <a:extLst>
              <a:ext uri="{FF2B5EF4-FFF2-40B4-BE49-F238E27FC236}">
                <a16:creationId xmlns:a16="http://schemas.microsoft.com/office/drawing/2014/main" id="{FE5B1199-2E2F-474C-8266-D3201DF783E4}"/>
              </a:ext>
            </a:extLst>
          </p:cNvPr>
          <p:cNvCxnSpPr>
            <a:stCxn id="24" idx="2"/>
            <a:endCxn id="29"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29" name="Rechteck 28">
            <a:extLst>
              <a:ext uri="{FF2B5EF4-FFF2-40B4-BE49-F238E27FC236}">
                <a16:creationId xmlns:a16="http://schemas.microsoft.com/office/drawing/2014/main" id="{81842FE0-2AFA-406D-B74E-F69DB6FC36C0}"/>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30" name="Textfeld 29">
            <a:extLst>
              <a:ext uri="{FF2B5EF4-FFF2-40B4-BE49-F238E27FC236}">
                <a16:creationId xmlns:a16="http://schemas.microsoft.com/office/drawing/2014/main" id="{CB03ACD9-6D9F-413B-BB6F-4968C6798DE7}"/>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pic>
        <p:nvPicPr>
          <p:cNvPr id="31" name="Grafik 30">
            <a:extLst>
              <a:ext uri="{FF2B5EF4-FFF2-40B4-BE49-F238E27FC236}">
                <a16:creationId xmlns:a16="http://schemas.microsoft.com/office/drawing/2014/main" id="{8666A772-59B9-4EA7-858B-410F8B300E8C}"/>
              </a:ext>
            </a:extLst>
          </p:cNvPr>
          <p:cNvPicPr>
            <a:picLocks noChangeAspect="1"/>
          </p:cNvPicPr>
          <p:nvPr/>
        </p:nvPicPr>
        <p:blipFill>
          <a:blip r:embed="rId2"/>
          <a:stretch>
            <a:fillRect/>
          </a:stretch>
        </p:blipFill>
        <p:spPr bwMode="auto">
          <a:xfrm>
            <a:off x="4487651" y="1834445"/>
            <a:ext cx="4316202" cy="3307434"/>
          </a:xfrm>
          <a:prstGeom prst="rect">
            <a:avLst/>
          </a:prstGeom>
        </p:spPr>
      </p:pic>
      <p:sp>
        <p:nvSpPr>
          <p:cNvPr id="32" name="Rechteck 31">
            <a:extLst>
              <a:ext uri="{FF2B5EF4-FFF2-40B4-BE49-F238E27FC236}">
                <a16:creationId xmlns:a16="http://schemas.microsoft.com/office/drawing/2014/main" id="{39A847D2-CBC5-4220-840C-B65885AB33E0}"/>
              </a:ext>
            </a:extLst>
          </p:cNvPr>
          <p:cNvSpPr/>
          <p:nvPr/>
        </p:nvSpPr>
        <p:spPr bwMode="auto">
          <a:xfrm flipH="1">
            <a:off x="8172399" y="2296764"/>
            <a:ext cx="631452" cy="2644403"/>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Tree>
    <p:extLst>
      <p:ext uri="{BB962C8B-B14F-4D97-AF65-F5344CB8AC3E}">
        <p14:creationId xmlns:p14="http://schemas.microsoft.com/office/powerpoint/2010/main" val="3192618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14</a:t>
            </a:fld>
            <a:endParaRPr lang="de-DE"/>
          </a:p>
        </p:txBody>
      </p:sp>
      <p:sp>
        <p:nvSpPr>
          <p:cNvPr id="17" name="Textfeld 3">
            <a:extLst>
              <a:ext uri="{FF2B5EF4-FFF2-40B4-BE49-F238E27FC236}">
                <a16:creationId xmlns:a16="http://schemas.microsoft.com/office/drawing/2014/main" id="{B90C7C48-D86F-4CB7-B7EA-3BC9B78C9C94}"/>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18" name="Rechteck 17">
            <a:extLst>
              <a:ext uri="{FF2B5EF4-FFF2-40B4-BE49-F238E27FC236}">
                <a16:creationId xmlns:a16="http://schemas.microsoft.com/office/drawing/2014/main" id="{8571915F-8AE9-4AF4-A749-82A1B8F4AC1E}"/>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19" name="Rechteck 18">
            <a:extLst>
              <a:ext uri="{FF2B5EF4-FFF2-40B4-BE49-F238E27FC236}">
                <a16:creationId xmlns:a16="http://schemas.microsoft.com/office/drawing/2014/main" id="{E351E9BF-4238-455F-A5D9-81CEC7F56D58}"/>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0" name="Rechteck 19">
            <a:extLst>
              <a:ext uri="{FF2B5EF4-FFF2-40B4-BE49-F238E27FC236}">
                <a16:creationId xmlns:a16="http://schemas.microsoft.com/office/drawing/2014/main" id="{5FE1FCC4-510A-4E89-BFC5-74C0A26F35B7}"/>
              </a:ext>
            </a:extLst>
          </p:cNvPr>
          <p:cNvSpPr/>
          <p:nvPr/>
        </p:nvSpPr>
        <p:spPr bwMode="auto">
          <a:xfrm>
            <a:off x="906009" y="3543433"/>
            <a:ext cx="3246539" cy="486561"/>
          </a:xfrm>
          <a:prstGeom prst="rect">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1" name="Gerade Verbindung mit Pfeil 20">
            <a:extLst>
              <a:ext uri="{FF2B5EF4-FFF2-40B4-BE49-F238E27FC236}">
                <a16:creationId xmlns:a16="http://schemas.microsoft.com/office/drawing/2014/main" id="{9BABB2F3-DB9F-4314-A8F7-8588F2D6F321}"/>
              </a:ext>
            </a:extLst>
          </p:cNvPr>
          <p:cNvCxnSpPr>
            <a:stCxn id="18" idx="2"/>
            <a:endCxn id="19"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22" name="Gerade Verbindung mit Pfeil 21">
            <a:extLst>
              <a:ext uri="{FF2B5EF4-FFF2-40B4-BE49-F238E27FC236}">
                <a16:creationId xmlns:a16="http://schemas.microsoft.com/office/drawing/2014/main" id="{5857F081-D00F-4CA2-A081-6E567ADE0CAA}"/>
              </a:ext>
            </a:extLst>
          </p:cNvPr>
          <p:cNvCxnSpPr>
            <a:stCxn id="19" idx="2"/>
            <a:endCxn id="20"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cxnSp>
        <p:nvCxnSpPr>
          <p:cNvPr id="23" name="Gewinkelter Verbinder 16">
            <a:extLst>
              <a:ext uri="{FF2B5EF4-FFF2-40B4-BE49-F238E27FC236}">
                <a16:creationId xmlns:a16="http://schemas.microsoft.com/office/drawing/2014/main" id="{C3E2F44C-8128-4102-B775-DBB6BED3F012}"/>
              </a:ext>
            </a:extLst>
          </p:cNvPr>
          <p:cNvCxnSpPr>
            <a:endCxn id="18"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24" name="Gerade Verbindung mit Pfeil 23">
            <a:extLst>
              <a:ext uri="{FF2B5EF4-FFF2-40B4-BE49-F238E27FC236}">
                <a16:creationId xmlns:a16="http://schemas.microsoft.com/office/drawing/2014/main" id="{E9F3D02A-F28B-465E-8E2A-43925B6B3E00}"/>
              </a:ext>
            </a:extLst>
          </p:cNvPr>
          <p:cNvCxnSpPr>
            <a:stCxn id="20" idx="2"/>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25" name="Textfeld 24">
            <a:extLst>
              <a:ext uri="{FF2B5EF4-FFF2-40B4-BE49-F238E27FC236}">
                <a16:creationId xmlns:a16="http://schemas.microsoft.com/office/drawing/2014/main" id="{D7957B09-6F8F-4F08-BA11-CE358C239766}"/>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26" name="Gewinkelter Verbinder 26">
            <a:extLst>
              <a:ext uri="{FF2B5EF4-FFF2-40B4-BE49-F238E27FC236}">
                <a16:creationId xmlns:a16="http://schemas.microsoft.com/office/drawing/2014/main" id="{5611CA1A-6C7A-482E-91D5-4EB5B84E9318}"/>
              </a:ext>
            </a:extLst>
          </p:cNvPr>
          <p:cNvCxnSpPr>
            <a:endCxn id="27"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27" name="Rechteck 26">
            <a:extLst>
              <a:ext uri="{FF2B5EF4-FFF2-40B4-BE49-F238E27FC236}">
                <a16:creationId xmlns:a16="http://schemas.microsoft.com/office/drawing/2014/main" id="{BE039BF8-13E3-4E2A-8D67-6F99F1DBBDDF}"/>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28" name="Textfeld 27">
            <a:extLst>
              <a:ext uri="{FF2B5EF4-FFF2-40B4-BE49-F238E27FC236}">
                <a16:creationId xmlns:a16="http://schemas.microsoft.com/office/drawing/2014/main" id="{83032D61-0ADA-4A04-951A-E983FCF9A8DB}"/>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29" name="Flussdiagramm: Verzweigung 28">
            <a:extLst>
              <a:ext uri="{FF2B5EF4-FFF2-40B4-BE49-F238E27FC236}">
                <a16:creationId xmlns:a16="http://schemas.microsoft.com/office/drawing/2014/main" id="{4A0B4515-1259-4387-9C3A-6F33AE28AF2E}"/>
              </a:ext>
            </a:extLst>
          </p:cNvPr>
          <p:cNvSpPr/>
          <p:nvPr/>
        </p:nvSpPr>
        <p:spPr bwMode="auto">
          <a:xfrm>
            <a:off x="763398" y="4434065"/>
            <a:ext cx="3531765" cy="1567189"/>
          </a:xfrm>
          <a:prstGeom prst="flowChartDecision">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pic>
        <p:nvPicPr>
          <p:cNvPr id="30" name="Grafik 29">
            <a:extLst>
              <a:ext uri="{FF2B5EF4-FFF2-40B4-BE49-F238E27FC236}">
                <a16:creationId xmlns:a16="http://schemas.microsoft.com/office/drawing/2014/main" id="{C62FE3CC-86BF-4010-A763-6FF8986777D5}"/>
              </a:ext>
            </a:extLst>
          </p:cNvPr>
          <p:cNvPicPr>
            <a:picLocks noChangeAspect="1"/>
          </p:cNvPicPr>
          <p:nvPr/>
        </p:nvPicPr>
        <p:blipFill>
          <a:blip r:embed="rId2"/>
          <a:stretch>
            <a:fillRect/>
          </a:stretch>
        </p:blipFill>
        <p:spPr bwMode="auto">
          <a:xfrm>
            <a:off x="4644008" y="1894784"/>
            <a:ext cx="3925530" cy="2633125"/>
          </a:xfrm>
          <a:prstGeom prst="rect">
            <a:avLst/>
          </a:prstGeom>
        </p:spPr>
      </p:pic>
    </p:spTree>
    <p:extLst>
      <p:ext uri="{BB962C8B-B14F-4D97-AF65-F5344CB8AC3E}">
        <p14:creationId xmlns:p14="http://schemas.microsoft.com/office/powerpoint/2010/main" val="14895447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15</a:t>
            </a:fld>
            <a:endParaRPr lang="de-DE"/>
          </a:p>
        </p:txBody>
      </p:sp>
      <p:pic>
        <p:nvPicPr>
          <p:cNvPr id="3" name="Grafik 2">
            <a:extLst>
              <a:ext uri="{FF2B5EF4-FFF2-40B4-BE49-F238E27FC236}">
                <a16:creationId xmlns:a16="http://schemas.microsoft.com/office/drawing/2014/main" id="{CBE7DB4E-3A78-4195-8693-E7C8E2DCAD2B}"/>
              </a:ext>
            </a:extLst>
          </p:cNvPr>
          <p:cNvPicPr>
            <a:picLocks noChangeAspect="1"/>
          </p:cNvPicPr>
          <p:nvPr/>
        </p:nvPicPr>
        <p:blipFill>
          <a:blip r:embed="rId2"/>
          <a:stretch>
            <a:fillRect/>
          </a:stretch>
        </p:blipFill>
        <p:spPr bwMode="auto">
          <a:xfrm>
            <a:off x="4652150" y="1894784"/>
            <a:ext cx="3925530" cy="2633125"/>
          </a:xfrm>
          <a:prstGeom prst="rect">
            <a:avLst/>
          </a:prstGeom>
        </p:spPr>
      </p:pic>
      <p:sp>
        <p:nvSpPr>
          <p:cNvPr id="4" name="Textfeld 3">
            <a:extLst>
              <a:ext uri="{FF2B5EF4-FFF2-40B4-BE49-F238E27FC236}">
                <a16:creationId xmlns:a16="http://schemas.microsoft.com/office/drawing/2014/main" id="{4FB1CA5B-02DA-4015-985D-6BE7B96C3A44}"/>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5" name="Rechteck 4">
            <a:extLst>
              <a:ext uri="{FF2B5EF4-FFF2-40B4-BE49-F238E27FC236}">
                <a16:creationId xmlns:a16="http://schemas.microsoft.com/office/drawing/2014/main" id="{F9B71568-428A-4EFE-8C89-C1468B3B6302}"/>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6" name="Rechteck 5">
            <a:extLst>
              <a:ext uri="{FF2B5EF4-FFF2-40B4-BE49-F238E27FC236}">
                <a16:creationId xmlns:a16="http://schemas.microsoft.com/office/drawing/2014/main" id="{01B994E5-CDDF-428F-891F-5236BB30D6E0}"/>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7" name="Rechteck 6">
            <a:extLst>
              <a:ext uri="{FF2B5EF4-FFF2-40B4-BE49-F238E27FC236}">
                <a16:creationId xmlns:a16="http://schemas.microsoft.com/office/drawing/2014/main" id="{445366CB-ADB0-4D4F-ADC0-3A5BE767D139}"/>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8" name="Gerade Verbindung mit Pfeil 7">
            <a:extLst>
              <a:ext uri="{FF2B5EF4-FFF2-40B4-BE49-F238E27FC236}">
                <a16:creationId xmlns:a16="http://schemas.microsoft.com/office/drawing/2014/main" id="{5B671AE9-78C0-4383-9045-535CCD5AAA4F}"/>
              </a:ext>
            </a:extLst>
          </p:cNvPr>
          <p:cNvCxnSpPr>
            <a:stCxn id="5" idx="2"/>
            <a:endCxn id="6"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9" name="Gerade Verbindung mit Pfeil 8">
            <a:extLst>
              <a:ext uri="{FF2B5EF4-FFF2-40B4-BE49-F238E27FC236}">
                <a16:creationId xmlns:a16="http://schemas.microsoft.com/office/drawing/2014/main" id="{810CF93F-F61A-49C8-A7F3-F8CED51DCED6}"/>
              </a:ext>
            </a:extLst>
          </p:cNvPr>
          <p:cNvCxnSpPr>
            <a:stCxn id="6" idx="2"/>
            <a:endCxn id="7"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10" name="Flussdiagramm: Verzweigung 9">
            <a:extLst>
              <a:ext uri="{FF2B5EF4-FFF2-40B4-BE49-F238E27FC236}">
                <a16:creationId xmlns:a16="http://schemas.microsoft.com/office/drawing/2014/main" id="{F5925011-E36E-4276-A5D0-E2D90B8EDFD4}"/>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1" name="Gewinkelter Verbinder 16">
            <a:extLst>
              <a:ext uri="{FF2B5EF4-FFF2-40B4-BE49-F238E27FC236}">
                <a16:creationId xmlns:a16="http://schemas.microsoft.com/office/drawing/2014/main" id="{7B310EDB-5C26-427C-B1D7-65C8AAFCC1D7}"/>
              </a:ext>
            </a:extLst>
          </p:cNvPr>
          <p:cNvCxnSpPr>
            <a:stCxn id="10" idx="1"/>
            <a:endCxn id="5"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2" name="Gerade Verbindung mit Pfeil 11">
            <a:extLst>
              <a:ext uri="{FF2B5EF4-FFF2-40B4-BE49-F238E27FC236}">
                <a16:creationId xmlns:a16="http://schemas.microsoft.com/office/drawing/2014/main" id="{BEAACBCA-774A-4921-BB47-6D2353049A02}"/>
              </a:ext>
            </a:extLst>
          </p:cNvPr>
          <p:cNvCxnSpPr>
            <a:stCxn id="7" idx="2"/>
            <a:endCxn id="10"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3" name="Textfeld 12">
            <a:extLst>
              <a:ext uri="{FF2B5EF4-FFF2-40B4-BE49-F238E27FC236}">
                <a16:creationId xmlns:a16="http://schemas.microsoft.com/office/drawing/2014/main" id="{9C55F2DE-832C-4EB8-84E7-CAFD610FAFE2}"/>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4" name="Gewinkelter Verbinder 26">
            <a:extLst>
              <a:ext uri="{FF2B5EF4-FFF2-40B4-BE49-F238E27FC236}">
                <a16:creationId xmlns:a16="http://schemas.microsoft.com/office/drawing/2014/main" id="{A92D6DF0-A1AC-473D-9808-2E3FDB4B5E2D}"/>
              </a:ext>
            </a:extLst>
          </p:cNvPr>
          <p:cNvCxnSpPr>
            <a:stCxn id="10" idx="2"/>
            <a:endCxn id="15"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5" name="Rechteck 14">
            <a:extLst>
              <a:ext uri="{FF2B5EF4-FFF2-40B4-BE49-F238E27FC236}">
                <a16:creationId xmlns:a16="http://schemas.microsoft.com/office/drawing/2014/main" id="{348BCB80-3BEF-4C1F-BFDD-14F99B98757D}"/>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6" name="Textfeld 15">
            <a:extLst>
              <a:ext uri="{FF2B5EF4-FFF2-40B4-BE49-F238E27FC236}">
                <a16:creationId xmlns:a16="http://schemas.microsoft.com/office/drawing/2014/main" id="{AC864283-CDA8-4977-ADEF-06680062F92D}"/>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17" name="Rechteck 16">
            <a:extLst>
              <a:ext uri="{FF2B5EF4-FFF2-40B4-BE49-F238E27FC236}">
                <a16:creationId xmlns:a16="http://schemas.microsoft.com/office/drawing/2014/main" id="{073048D1-7DAE-43CC-A146-C513C41BEC87}"/>
              </a:ext>
            </a:extLst>
          </p:cNvPr>
          <p:cNvSpPr/>
          <p:nvPr/>
        </p:nvSpPr>
        <p:spPr bwMode="auto">
          <a:xfrm>
            <a:off x="5364088" y="3639201"/>
            <a:ext cx="1080120" cy="356722"/>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
        <p:nvSpPr>
          <p:cNvPr id="18" name="Wolkenförmige Legende 9">
            <a:extLst>
              <a:ext uri="{FF2B5EF4-FFF2-40B4-BE49-F238E27FC236}">
                <a16:creationId xmlns:a16="http://schemas.microsoft.com/office/drawing/2014/main" id="{7F40B4A9-536B-4B21-B0C8-446A94B10D59}"/>
              </a:ext>
            </a:extLst>
          </p:cNvPr>
          <p:cNvSpPr/>
          <p:nvPr/>
        </p:nvSpPr>
        <p:spPr bwMode="auto">
          <a:xfrm>
            <a:off x="3923928" y="4028923"/>
            <a:ext cx="1944216" cy="938991"/>
          </a:xfrm>
          <a:prstGeom prst="cloudCallout">
            <a:avLst>
              <a:gd name="adj1" fmla="val -48760"/>
              <a:gd name="adj2" fmla="val 56921"/>
            </a:avLst>
          </a:prstGeom>
          <a:solidFill>
            <a:sysClr val="window" lastClr="FFFFFF"/>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Narrow"/>
                <a:cs typeface="Arial"/>
              </a:rPr>
              <a:t>Keine weiteren Prädiktorvariablen vorhanden?</a:t>
            </a:r>
          </a:p>
        </p:txBody>
      </p:sp>
      <p:sp>
        <p:nvSpPr>
          <p:cNvPr id="19" name="Wolkenförmige Legende 24">
            <a:extLst>
              <a:ext uri="{FF2B5EF4-FFF2-40B4-BE49-F238E27FC236}">
                <a16:creationId xmlns:a16="http://schemas.microsoft.com/office/drawing/2014/main" id="{9FD8C096-266D-4FE0-9F93-F0D8956BAA68}"/>
              </a:ext>
            </a:extLst>
          </p:cNvPr>
          <p:cNvSpPr/>
          <p:nvPr/>
        </p:nvSpPr>
        <p:spPr bwMode="auto">
          <a:xfrm>
            <a:off x="4196894" y="4955462"/>
            <a:ext cx="1671250" cy="938991"/>
          </a:xfrm>
          <a:prstGeom prst="cloudCallout">
            <a:avLst>
              <a:gd name="adj1" fmla="val -80391"/>
              <a:gd name="adj2" fmla="val -1913"/>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Narrow"/>
                <a:cs typeface="Arial"/>
              </a:rPr>
              <a:t>Ist der Teildatensatz „rein“ ?</a:t>
            </a:r>
          </a:p>
        </p:txBody>
      </p:sp>
    </p:spTree>
    <p:extLst>
      <p:ext uri="{BB962C8B-B14F-4D97-AF65-F5344CB8AC3E}">
        <p14:creationId xmlns:p14="http://schemas.microsoft.com/office/powerpoint/2010/main" val="3305511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16</a:t>
            </a:fld>
            <a:endParaRPr lang="de-DE"/>
          </a:p>
        </p:txBody>
      </p:sp>
      <p:pic>
        <p:nvPicPr>
          <p:cNvPr id="3" name="Grafik 2">
            <a:extLst>
              <a:ext uri="{FF2B5EF4-FFF2-40B4-BE49-F238E27FC236}">
                <a16:creationId xmlns:a16="http://schemas.microsoft.com/office/drawing/2014/main" id="{52DDB755-03E9-40E8-B8D5-96029988083A}"/>
              </a:ext>
            </a:extLst>
          </p:cNvPr>
          <p:cNvPicPr>
            <a:picLocks noChangeAspect="1"/>
          </p:cNvPicPr>
          <p:nvPr/>
        </p:nvPicPr>
        <p:blipFill>
          <a:blip r:embed="rId2"/>
          <a:stretch>
            <a:fillRect/>
          </a:stretch>
        </p:blipFill>
        <p:spPr bwMode="auto">
          <a:xfrm>
            <a:off x="4652150" y="1894784"/>
            <a:ext cx="3925530" cy="2633125"/>
          </a:xfrm>
          <a:prstGeom prst="rect">
            <a:avLst/>
          </a:prstGeom>
        </p:spPr>
      </p:pic>
      <p:sp>
        <p:nvSpPr>
          <p:cNvPr id="4" name="Rechteck 3">
            <a:extLst>
              <a:ext uri="{FF2B5EF4-FFF2-40B4-BE49-F238E27FC236}">
                <a16:creationId xmlns:a16="http://schemas.microsoft.com/office/drawing/2014/main" id="{FF5CA288-7DDA-4945-AAA2-B037134867FF}"/>
              </a:ext>
            </a:extLst>
          </p:cNvPr>
          <p:cNvSpPr/>
          <p:nvPr/>
        </p:nvSpPr>
        <p:spPr bwMode="auto">
          <a:xfrm>
            <a:off x="5364088" y="3639201"/>
            <a:ext cx="1080120" cy="356722"/>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
        <p:nvSpPr>
          <p:cNvPr id="5" name="Textfeld 3">
            <a:extLst>
              <a:ext uri="{FF2B5EF4-FFF2-40B4-BE49-F238E27FC236}">
                <a16:creationId xmlns:a16="http://schemas.microsoft.com/office/drawing/2014/main" id="{6FBE5058-C9A8-404B-A8F7-9F2F10B72197}"/>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6" name="Rechteck 5">
            <a:extLst>
              <a:ext uri="{FF2B5EF4-FFF2-40B4-BE49-F238E27FC236}">
                <a16:creationId xmlns:a16="http://schemas.microsoft.com/office/drawing/2014/main" id="{D181BCA7-73F1-4DEB-B4A4-9828795131BC}"/>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7" name="Rechteck 6">
            <a:extLst>
              <a:ext uri="{FF2B5EF4-FFF2-40B4-BE49-F238E27FC236}">
                <a16:creationId xmlns:a16="http://schemas.microsoft.com/office/drawing/2014/main" id="{2492EBC6-E2CF-41CE-8C8D-B50FF5ADA518}"/>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8" name="Rechteck 7">
            <a:extLst>
              <a:ext uri="{FF2B5EF4-FFF2-40B4-BE49-F238E27FC236}">
                <a16:creationId xmlns:a16="http://schemas.microsoft.com/office/drawing/2014/main" id="{1CC9A1F6-2BAA-42E8-A53A-3BD7A80F7292}"/>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9" name="Gerade Verbindung mit Pfeil 8">
            <a:extLst>
              <a:ext uri="{FF2B5EF4-FFF2-40B4-BE49-F238E27FC236}">
                <a16:creationId xmlns:a16="http://schemas.microsoft.com/office/drawing/2014/main" id="{60404A5E-8380-4A33-9F0D-4EE87DABA3AF}"/>
              </a:ext>
            </a:extLst>
          </p:cNvPr>
          <p:cNvCxnSpPr>
            <a:stCxn id="6" idx="2"/>
            <a:endCxn id="7"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10" name="Gerade Verbindung mit Pfeil 9">
            <a:extLst>
              <a:ext uri="{FF2B5EF4-FFF2-40B4-BE49-F238E27FC236}">
                <a16:creationId xmlns:a16="http://schemas.microsoft.com/office/drawing/2014/main" id="{8F22AC00-4860-487E-B8C9-57779BBA2540}"/>
              </a:ext>
            </a:extLst>
          </p:cNvPr>
          <p:cNvCxnSpPr>
            <a:stCxn id="7" idx="2"/>
            <a:endCxn id="8"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11" name="Flussdiagramm: Verzweigung 10">
            <a:extLst>
              <a:ext uri="{FF2B5EF4-FFF2-40B4-BE49-F238E27FC236}">
                <a16:creationId xmlns:a16="http://schemas.microsoft.com/office/drawing/2014/main" id="{3FC0324E-C9E9-4FB4-8BE8-714ADFA567F8}"/>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2" name="Gewinkelter Verbinder 16">
            <a:extLst>
              <a:ext uri="{FF2B5EF4-FFF2-40B4-BE49-F238E27FC236}">
                <a16:creationId xmlns:a16="http://schemas.microsoft.com/office/drawing/2014/main" id="{7E4CF09C-8058-4310-858B-A64E1A3C2359}"/>
              </a:ext>
            </a:extLst>
          </p:cNvPr>
          <p:cNvCxnSpPr>
            <a:stCxn id="11" idx="1"/>
            <a:endCxn id="6"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3" name="Gerade Verbindung mit Pfeil 12">
            <a:extLst>
              <a:ext uri="{FF2B5EF4-FFF2-40B4-BE49-F238E27FC236}">
                <a16:creationId xmlns:a16="http://schemas.microsoft.com/office/drawing/2014/main" id="{AFE5FD96-7BE3-46B7-ABC4-C4392F269420}"/>
              </a:ext>
            </a:extLst>
          </p:cNvPr>
          <p:cNvCxnSpPr>
            <a:stCxn id="8" idx="2"/>
            <a:endCxn id="11"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4" name="Textfeld 13">
            <a:extLst>
              <a:ext uri="{FF2B5EF4-FFF2-40B4-BE49-F238E27FC236}">
                <a16:creationId xmlns:a16="http://schemas.microsoft.com/office/drawing/2014/main" id="{232D4F95-4C11-4FE3-88EB-ACE1DA77DCCC}"/>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5" name="Gewinkelter Verbinder 26">
            <a:extLst>
              <a:ext uri="{FF2B5EF4-FFF2-40B4-BE49-F238E27FC236}">
                <a16:creationId xmlns:a16="http://schemas.microsoft.com/office/drawing/2014/main" id="{17F5AEB7-9BB6-47D5-8A2B-E3AF79DDE638}"/>
              </a:ext>
            </a:extLst>
          </p:cNvPr>
          <p:cNvCxnSpPr>
            <a:stCxn id="11" idx="2"/>
            <a:endCxn id="16"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6" name="Rechteck 15">
            <a:extLst>
              <a:ext uri="{FF2B5EF4-FFF2-40B4-BE49-F238E27FC236}">
                <a16:creationId xmlns:a16="http://schemas.microsoft.com/office/drawing/2014/main" id="{3FAF8D93-4DCC-42E1-A8C8-B26CBD74839B}"/>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7" name="Textfeld 16">
            <a:extLst>
              <a:ext uri="{FF2B5EF4-FFF2-40B4-BE49-F238E27FC236}">
                <a16:creationId xmlns:a16="http://schemas.microsoft.com/office/drawing/2014/main" id="{0B1B06A9-93A0-4DC5-AFA9-2D34A168BF72}"/>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18" name="Wolkenförmige Legende 9">
            <a:extLst>
              <a:ext uri="{FF2B5EF4-FFF2-40B4-BE49-F238E27FC236}">
                <a16:creationId xmlns:a16="http://schemas.microsoft.com/office/drawing/2014/main" id="{14D14096-98CD-40A7-BAD7-2D46A01EF5BD}"/>
              </a:ext>
            </a:extLst>
          </p:cNvPr>
          <p:cNvSpPr/>
          <p:nvPr/>
        </p:nvSpPr>
        <p:spPr bwMode="auto">
          <a:xfrm>
            <a:off x="3923928" y="4028923"/>
            <a:ext cx="1944216" cy="938991"/>
          </a:xfrm>
          <a:prstGeom prst="cloudCallout">
            <a:avLst>
              <a:gd name="adj1" fmla="val -48760"/>
              <a:gd name="adj2" fmla="val 56921"/>
            </a:avLst>
          </a:prstGeom>
          <a:solidFill>
            <a:sysClr val="window" lastClr="FFFFFF"/>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B050"/>
                </a:solidFill>
                <a:effectLst/>
                <a:uLnTx/>
                <a:uFillTx/>
                <a:latin typeface="Arial Narrow"/>
                <a:cs typeface="Arial"/>
              </a:rPr>
              <a:t>nicht erfüllt</a:t>
            </a:r>
            <a:endParaRPr kumimoji="0" lang="de-DE" sz="1800" b="0" i="0" u="none" strike="noStrike" kern="0" cap="none" spc="0" normalizeH="0" baseline="0" noProof="0" dirty="0">
              <a:ln>
                <a:noFill/>
              </a:ln>
              <a:solidFill>
                <a:srgbClr val="000000"/>
              </a:solidFill>
              <a:effectLst/>
              <a:uLnTx/>
              <a:uFillTx/>
              <a:latin typeface="Arial Narrow"/>
              <a:cs typeface="Arial"/>
            </a:endParaRPr>
          </a:p>
        </p:txBody>
      </p:sp>
      <p:sp>
        <p:nvSpPr>
          <p:cNvPr id="19" name="Wolkenförmige Legende 24">
            <a:extLst>
              <a:ext uri="{FF2B5EF4-FFF2-40B4-BE49-F238E27FC236}">
                <a16:creationId xmlns:a16="http://schemas.microsoft.com/office/drawing/2014/main" id="{5BBC43D7-863A-4B7D-A6B8-E52F26298DD4}"/>
              </a:ext>
            </a:extLst>
          </p:cNvPr>
          <p:cNvSpPr/>
          <p:nvPr/>
        </p:nvSpPr>
        <p:spPr bwMode="auto">
          <a:xfrm>
            <a:off x="4196894" y="4955462"/>
            <a:ext cx="1671250" cy="938991"/>
          </a:xfrm>
          <a:prstGeom prst="cloudCallout">
            <a:avLst>
              <a:gd name="adj1" fmla="val -80391"/>
              <a:gd name="adj2" fmla="val -1913"/>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Narrow"/>
                <a:cs typeface="Arial"/>
              </a:rPr>
              <a:t>Ist der Teildatensatz „rein“ ?</a:t>
            </a:r>
          </a:p>
        </p:txBody>
      </p:sp>
    </p:spTree>
    <p:extLst>
      <p:ext uri="{BB962C8B-B14F-4D97-AF65-F5344CB8AC3E}">
        <p14:creationId xmlns:p14="http://schemas.microsoft.com/office/powerpoint/2010/main" val="2334033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8D8E1AD5-4272-4DC6-8BC4-7137F64DA955}"/>
              </a:ext>
            </a:extLst>
          </p:cNvPr>
          <p:cNvPicPr>
            <a:picLocks noChangeAspect="1"/>
          </p:cNvPicPr>
          <p:nvPr/>
        </p:nvPicPr>
        <p:blipFill>
          <a:blip r:embed="rId2"/>
          <a:stretch>
            <a:fillRect/>
          </a:stretch>
        </p:blipFill>
        <p:spPr bwMode="auto">
          <a:xfrm>
            <a:off x="4652150" y="1894784"/>
            <a:ext cx="3925530" cy="2633125"/>
          </a:xfrm>
          <a:prstGeom prst="rect">
            <a:avLst/>
          </a:prstGeom>
        </p:spPr>
      </p:pic>
      <p:sp>
        <p:nvSpPr>
          <p:cNvPr id="21" name="Rechteck 20">
            <a:extLst>
              <a:ext uri="{FF2B5EF4-FFF2-40B4-BE49-F238E27FC236}">
                <a16:creationId xmlns:a16="http://schemas.microsoft.com/office/drawing/2014/main" id="{216CF0D0-CAE9-4526-9493-C13776BEFA54}"/>
              </a:ext>
            </a:extLst>
          </p:cNvPr>
          <p:cNvSpPr/>
          <p:nvPr/>
        </p:nvSpPr>
        <p:spPr bwMode="auto">
          <a:xfrm>
            <a:off x="5364088" y="3639201"/>
            <a:ext cx="1080120" cy="356722"/>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
        <p:nvSpPr>
          <p:cNvPr id="22" name="Textfeld 3">
            <a:extLst>
              <a:ext uri="{FF2B5EF4-FFF2-40B4-BE49-F238E27FC236}">
                <a16:creationId xmlns:a16="http://schemas.microsoft.com/office/drawing/2014/main" id="{38CC2CF3-8D4D-4FA9-9CC2-25EE251B71CA}"/>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23" name="Rechteck 22">
            <a:extLst>
              <a:ext uri="{FF2B5EF4-FFF2-40B4-BE49-F238E27FC236}">
                <a16:creationId xmlns:a16="http://schemas.microsoft.com/office/drawing/2014/main" id="{36018F47-0CF8-467E-A518-0E9534E178AD}"/>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4" name="Rechteck 23">
            <a:extLst>
              <a:ext uri="{FF2B5EF4-FFF2-40B4-BE49-F238E27FC236}">
                <a16:creationId xmlns:a16="http://schemas.microsoft.com/office/drawing/2014/main" id="{3CC41F24-A3AE-4144-9A76-5AFE39EF5826}"/>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5" name="Rechteck 24">
            <a:extLst>
              <a:ext uri="{FF2B5EF4-FFF2-40B4-BE49-F238E27FC236}">
                <a16:creationId xmlns:a16="http://schemas.microsoft.com/office/drawing/2014/main" id="{325EBCBC-A636-4F71-81B3-EFF42F8E6267}"/>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6" name="Gerade Verbindung mit Pfeil 25">
            <a:extLst>
              <a:ext uri="{FF2B5EF4-FFF2-40B4-BE49-F238E27FC236}">
                <a16:creationId xmlns:a16="http://schemas.microsoft.com/office/drawing/2014/main" id="{E935FE84-2AC9-45CD-AC9A-1F669ECAD11F}"/>
              </a:ext>
            </a:extLst>
          </p:cNvPr>
          <p:cNvCxnSpPr>
            <a:stCxn id="23" idx="2"/>
            <a:endCxn id="24"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27" name="Gerade Verbindung mit Pfeil 26">
            <a:extLst>
              <a:ext uri="{FF2B5EF4-FFF2-40B4-BE49-F238E27FC236}">
                <a16:creationId xmlns:a16="http://schemas.microsoft.com/office/drawing/2014/main" id="{23176173-662A-42E3-ADF3-5E30ECE3715A}"/>
              </a:ext>
            </a:extLst>
          </p:cNvPr>
          <p:cNvCxnSpPr>
            <a:stCxn id="24" idx="2"/>
            <a:endCxn id="25"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28" name="Flussdiagramm: Verzweigung 27">
            <a:extLst>
              <a:ext uri="{FF2B5EF4-FFF2-40B4-BE49-F238E27FC236}">
                <a16:creationId xmlns:a16="http://schemas.microsoft.com/office/drawing/2014/main" id="{1A23AFB1-85AF-4638-8DFF-400C8B8D3AB8}"/>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9" name="Gewinkelter Verbinder 16">
            <a:extLst>
              <a:ext uri="{FF2B5EF4-FFF2-40B4-BE49-F238E27FC236}">
                <a16:creationId xmlns:a16="http://schemas.microsoft.com/office/drawing/2014/main" id="{42BF5AB6-C7D6-49EF-9350-3E1548B5D8B4}"/>
              </a:ext>
            </a:extLst>
          </p:cNvPr>
          <p:cNvCxnSpPr>
            <a:stCxn id="28" idx="1"/>
            <a:endCxn id="23"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30" name="Gerade Verbindung mit Pfeil 29">
            <a:extLst>
              <a:ext uri="{FF2B5EF4-FFF2-40B4-BE49-F238E27FC236}">
                <a16:creationId xmlns:a16="http://schemas.microsoft.com/office/drawing/2014/main" id="{FECC181E-593B-4E70-BE7C-CDF2F2423668}"/>
              </a:ext>
            </a:extLst>
          </p:cNvPr>
          <p:cNvCxnSpPr>
            <a:stCxn id="25" idx="2"/>
            <a:endCxn id="28"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31" name="Textfeld 30">
            <a:extLst>
              <a:ext uri="{FF2B5EF4-FFF2-40B4-BE49-F238E27FC236}">
                <a16:creationId xmlns:a16="http://schemas.microsoft.com/office/drawing/2014/main" id="{2A5C1DD3-59E4-445B-8D15-CCD26D885F80}"/>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32" name="Gewinkelter Verbinder 26">
            <a:extLst>
              <a:ext uri="{FF2B5EF4-FFF2-40B4-BE49-F238E27FC236}">
                <a16:creationId xmlns:a16="http://schemas.microsoft.com/office/drawing/2014/main" id="{0F9C5667-6C62-4935-9E34-FE4ED048B45B}"/>
              </a:ext>
            </a:extLst>
          </p:cNvPr>
          <p:cNvCxnSpPr>
            <a:stCxn id="28" idx="2"/>
            <a:endCxn id="33"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33" name="Rechteck 32">
            <a:extLst>
              <a:ext uri="{FF2B5EF4-FFF2-40B4-BE49-F238E27FC236}">
                <a16:creationId xmlns:a16="http://schemas.microsoft.com/office/drawing/2014/main" id="{FCB6CE4F-39DE-4A4C-993F-77365AB967F0}"/>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34" name="Textfeld 33">
            <a:extLst>
              <a:ext uri="{FF2B5EF4-FFF2-40B4-BE49-F238E27FC236}">
                <a16:creationId xmlns:a16="http://schemas.microsoft.com/office/drawing/2014/main" id="{68F85E20-D700-4C49-8306-63F433B734F6}"/>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35" name="Wolkenförmige Legende 9">
            <a:extLst>
              <a:ext uri="{FF2B5EF4-FFF2-40B4-BE49-F238E27FC236}">
                <a16:creationId xmlns:a16="http://schemas.microsoft.com/office/drawing/2014/main" id="{06BF928E-1FC9-4BEC-AFA0-55303FF7F59C}"/>
              </a:ext>
            </a:extLst>
          </p:cNvPr>
          <p:cNvSpPr/>
          <p:nvPr/>
        </p:nvSpPr>
        <p:spPr bwMode="auto">
          <a:xfrm>
            <a:off x="3923928" y="4028923"/>
            <a:ext cx="1944216" cy="938991"/>
          </a:xfrm>
          <a:prstGeom prst="cloudCallout">
            <a:avLst>
              <a:gd name="adj1" fmla="val -48760"/>
              <a:gd name="adj2" fmla="val 56921"/>
            </a:avLst>
          </a:prstGeom>
          <a:solidFill>
            <a:sysClr val="window" lastClr="FFFFFF"/>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B050"/>
                </a:solidFill>
                <a:effectLst/>
                <a:uLnTx/>
                <a:uFillTx/>
                <a:latin typeface="Arial Narrow"/>
                <a:cs typeface="Arial"/>
              </a:rPr>
              <a:t>nicht erfüllt</a:t>
            </a:r>
            <a:endParaRPr kumimoji="0" lang="de-DE" sz="1800" b="0" i="0" u="none" strike="noStrike" kern="0" cap="none" spc="0" normalizeH="0" baseline="0" noProof="0" dirty="0">
              <a:ln>
                <a:noFill/>
              </a:ln>
              <a:solidFill>
                <a:srgbClr val="000000"/>
              </a:solidFill>
              <a:effectLst/>
              <a:uLnTx/>
              <a:uFillTx/>
              <a:latin typeface="Arial Narrow"/>
              <a:cs typeface="Arial"/>
            </a:endParaRPr>
          </a:p>
        </p:txBody>
      </p:sp>
      <p:sp>
        <p:nvSpPr>
          <p:cNvPr id="36" name="Wolkenförmige Legende 24">
            <a:extLst>
              <a:ext uri="{FF2B5EF4-FFF2-40B4-BE49-F238E27FC236}">
                <a16:creationId xmlns:a16="http://schemas.microsoft.com/office/drawing/2014/main" id="{85EB9028-6D7D-44F4-BA7E-EBEE740A4304}"/>
              </a:ext>
            </a:extLst>
          </p:cNvPr>
          <p:cNvSpPr/>
          <p:nvPr/>
        </p:nvSpPr>
        <p:spPr bwMode="auto">
          <a:xfrm>
            <a:off x="4196894" y="4955462"/>
            <a:ext cx="1671250" cy="938991"/>
          </a:xfrm>
          <a:prstGeom prst="cloudCallout">
            <a:avLst>
              <a:gd name="adj1" fmla="val -80391"/>
              <a:gd name="adj2" fmla="val -1913"/>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B050"/>
                </a:solidFill>
                <a:effectLst/>
                <a:uLnTx/>
                <a:uFillTx/>
                <a:latin typeface="Arial Narrow"/>
                <a:cs typeface="Arial"/>
              </a:rPr>
              <a:t>erfüllt</a:t>
            </a:r>
            <a:endParaRPr kumimoji="0" lang="de-DE" sz="1800" b="0" i="0" u="none" strike="noStrike" kern="0" cap="none" spc="0" normalizeH="0" baseline="0" noProof="0" dirty="0">
              <a:ln>
                <a:noFill/>
              </a:ln>
              <a:solidFill>
                <a:srgbClr val="000000"/>
              </a:solidFill>
              <a:effectLst/>
              <a:uLnTx/>
              <a:uFillTx/>
              <a:latin typeface="Arial Narrow"/>
              <a:cs typeface="Arial"/>
            </a:endParaRPr>
          </a:p>
        </p:txBody>
      </p:sp>
    </p:spTree>
    <p:extLst>
      <p:ext uri="{BB962C8B-B14F-4D97-AF65-F5344CB8AC3E}">
        <p14:creationId xmlns:p14="http://schemas.microsoft.com/office/powerpoint/2010/main" val="2293559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3">
            <a:extLst>
              <a:ext uri="{FF2B5EF4-FFF2-40B4-BE49-F238E27FC236}">
                <a16:creationId xmlns:a16="http://schemas.microsoft.com/office/drawing/2014/main" id="{A505583C-5D3E-416A-8754-78737DC73FD0}"/>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20" name="Rechteck 19">
            <a:extLst>
              <a:ext uri="{FF2B5EF4-FFF2-40B4-BE49-F238E27FC236}">
                <a16:creationId xmlns:a16="http://schemas.microsoft.com/office/drawing/2014/main" id="{6B2B0523-83C1-41F8-85BD-1D9144CC300B}"/>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1" name="Rechteck 20">
            <a:extLst>
              <a:ext uri="{FF2B5EF4-FFF2-40B4-BE49-F238E27FC236}">
                <a16:creationId xmlns:a16="http://schemas.microsoft.com/office/drawing/2014/main" id="{38A66297-E615-426D-9BE1-F62E9CCA8774}"/>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2" name="Rechteck 21">
            <a:extLst>
              <a:ext uri="{FF2B5EF4-FFF2-40B4-BE49-F238E27FC236}">
                <a16:creationId xmlns:a16="http://schemas.microsoft.com/office/drawing/2014/main" id="{9AD86A34-8FA5-470A-A44E-BCD1C8D3E200}"/>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3" name="Gerade Verbindung mit Pfeil 22">
            <a:extLst>
              <a:ext uri="{FF2B5EF4-FFF2-40B4-BE49-F238E27FC236}">
                <a16:creationId xmlns:a16="http://schemas.microsoft.com/office/drawing/2014/main" id="{185BDE8E-DAC6-4B27-9F00-ADF84823E242}"/>
              </a:ext>
            </a:extLst>
          </p:cNvPr>
          <p:cNvCxnSpPr>
            <a:stCxn id="20" idx="2"/>
            <a:endCxn id="21"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24" name="Gerade Verbindung mit Pfeil 23">
            <a:extLst>
              <a:ext uri="{FF2B5EF4-FFF2-40B4-BE49-F238E27FC236}">
                <a16:creationId xmlns:a16="http://schemas.microsoft.com/office/drawing/2014/main" id="{602FA96B-32C6-4B72-9C6A-2D3EFCB4F0F2}"/>
              </a:ext>
            </a:extLst>
          </p:cNvPr>
          <p:cNvCxnSpPr>
            <a:stCxn id="21" idx="2"/>
            <a:endCxn id="22"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25" name="Flussdiagramm: Verzweigung 24">
            <a:extLst>
              <a:ext uri="{FF2B5EF4-FFF2-40B4-BE49-F238E27FC236}">
                <a16:creationId xmlns:a16="http://schemas.microsoft.com/office/drawing/2014/main" id="{53CD83DD-7C23-4D50-AAE1-42FC2ED49E33}"/>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6" name="Gewinkelter Verbinder 16">
            <a:extLst>
              <a:ext uri="{FF2B5EF4-FFF2-40B4-BE49-F238E27FC236}">
                <a16:creationId xmlns:a16="http://schemas.microsoft.com/office/drawing/2014/main" id="{266C7B3F-B468-441F-9E5D-9009288DC8D7}"/>
              </a:ext>
            </a:extLst>
          </p:cNvPr>
          <p:cNvCxnSpPr>
            <a:stCxn id="25" idx="1"/>
            <a:endCxn id="20"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27" name="Gerade Verbindung mit Pfeil 26">
            <a:extLst>
              <a:ext uri="{FF2B5EF4-FFF2-40B4-BE49-F238E27FC236}">
                <a16:creationId xmlns:a16="http://schemas.microsoft.com/office/drawing/2014/main" id="{6D6A9E82-9953-4336-B9F2-307E669DC038}"/>
              </a:ext>
            </a:extLst>
          </p:cNvPr>
          <p:cNvCxnSpPr>
            <a:stCxn id="22" idx="2"/>
            <a:endCxn id="25"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28" name="Textfeld 27">
            <a:extLst>
              <a:ext uri="{FF2B5EF4-FFF2-40B4-BE49-F238E27FC236}">
                <a16:creationId xmlns:a16="http://schemas.microsoft.com/office/drawing/2014/main" id="{4B0B8A68-EA4B-4F9A-B616-96105782A0C8}"/>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29" name="Gewinkelter Verbinder 26">
            <a:extLst>
              <a:ext uri="{FF2B5EF4-FFF2-40B4-BE49-F238E27FC236}">
                <a16:creationId xmlns:a16="http://schemas.microsoft.com/office/drawing/2014/main" id="{BE4BE629-576F-4538-A4C1-CBA5B5E4663A}"/>
              </a:ext>
            </a:extLst>
          </p:cNvPr>
          <p:cNvCxnSpPr>
            <a:stCxn id="25" idx="2"/>
            <a:endCxn id="30"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30" name="Rechteck 29">
            <a:extLst>
              <a:ext uri="{FF2B5EF4-FFF2-40B4-BE49-F238E27FC236}">
                <a16:creationId xmlns:a16="http://schemas.microsoft.com/office/drawing/2014/main" id="{2D44A7F2-65C7-4AF7-B748-7A9F83061BB3}"/>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31" name="Textfeld 30">
            <a:extLst>
              <a:ext uri="{FF2B5EF4-FFF2-40B4-BE49-F238E27FC236}">
                <a16:creationId xmlns:a16="http://schemas.microsoft.com/office/drawing/2014/main" id="{66F6FE65-0B59-43FE-8D79-B1FFA416599E}"/>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32" name="Rechteck 31">
            <a:extLst>
              <a:ext uri="{FF2B5EF4-FFF2-40B4-BE49-F238E27FC236}">
                <a16:creationId xmlns:a16="http://schemas.microsoft.com/office/drawing/2014/main" id="{CF984E96-06FF-4036-BB87-CA8E8BCCE69D}"/>
              </a:ext>
            </a:extLst>
          </p:cNvPr>
          <p:cNvSpPr/>
          <p:nvPr/>
        </p:nvSpPr>
        <p:spPr bwMode="auto">
          <a:xfrm>
            <a:off x="1389300" y="5268900"/>
            <a:ext cx="2318603" cy="273316"/>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
        <p:nvSpPr>
          <p:cNvPr id="33" name="Wolkenförmige Legende 24">
            <a:extLst>
              <a:ext uri="{FF2B5EF4-FFF2-40B4-BE49-F238E27FC236}">
                <a16:creationId xmlns:a16="http://schemas.microsoft.com/office/drawing/2014/main" id="{F6372C3B-D41A-4C8A-9404-F59AB7047AEB}"/>
              </a:ext>
            </a:extLst>
          </p:cNvPr>
          <p:cNvSpPr/>
          <p:nvPr/>
        </p:nvSpPr>
        <p:spPr bwMode="auto">
          <a:xfrm>
            <a:off x="4196894" y="4955462"/>
            <a:ext cx="1671250" cy="938991"/>
          </a:xfrm>
          <a:prstGeom prst="cloudCallout">
            <a:avLst>
              <a:gd name="adj1" fmla="val -80391"/>
              <a:gd name="adj2" fmla="val -1913"/>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Narrow"/>
                <a:cs typeface="Arial"/>
              </a:rPr>
              <a:t>Ist der Teildatensatz „rein“ ?</a:t>
            </a:r>
          </a:p>
        </p:txBody>
      </p:sp>
      <p:pic>
        <p:nvPicPr>
          <p:cNvPr id="34" name="Grafik 33">
            <a:extLst>
              <a:ext uri="{FF2B5EF4-FFF2-40B4-BE49-F238E27FC236}">
                <a16:creationId xmlns:a16="http://schemas.microsoft.com/office/drawing/2014/main" id="{C9F3742F-EE8E-40FE-A0E4-A4200FEE3414}"/>
              </a:ext>
            </a:extLst>
          </p:cNvPr>
          <p:cNvPicPr>
            <a:picLocks noChangeAspect="1"/>
          </p:cNvPicPr>
          <p:nvPr/>
        </p:nvPicPr>
        <p:blipFill>
          <a:blip r:embed="rId2"/>
          <a:stretch>
            <a:fillRect/>
          </a:stretch>
        </p:blipFill>
        <p:spPr bwMode="auto">
          <a:xfrm>
            <a:off x="4652150" y="1894784"/>
            <a:ext cx="3925530" cy="2633125"/>
          </a:xfrm>
          <a:prstGeom prst="rect">
            <a:avLst/>
          </a:prstGeom>
        </p:spPr>
      </p:pic>
      <p:sp>
        <p:nvSpPr>
          <p:cNvPr id="35" name="Rechteck 34">
            <a:extLst>
              <a:ext uri="{FF2B5EF4-FFF2-40B4-BE49-F238E27FC236}">
                <a16:creationId xmlns:a16="http://schemas.microsoft.com/office/drawing/2014/main" id="{E20103DA-6AAA-4839-9B81-06509F677783}"/>
              </a:ext>
            </a:extLst>
          </p:cNvPr>
          <p:cNvSpPr/>
          <p:nvPr/>
        </p:nvSpPr>
        <p:spPr bwMode="auto">
          <a:xfrm>
            <a:off x="5364088" y="3639201"/>
            <a:ext cx="1080120" cy="356722"/>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Tree>
    <p:extLst>
      <p:ext uri="{BB962C8B-B14F-4D97-AF65-F5344CB8AC3E}">
        <p14:creationId xmlns:p14="http://schemas.microsoft.com/office/powerpoint/2010/main" val="3763625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3">
            <a:extLst>
              <a:ext uri="{FF2B5EF4-FFF2-40B4-BE49-F238E27FC236}">
                <a16:creationId xmlns:a16="http://schemas.microsoft.com/office/drawing/2014/main" id="{47C90FE0-3F60-4B81-82A8-E9F6CA67F7C5}"/>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3" name="Rechteck 2">
            <a:extLst>
              <a:ext uri="{FF2B5EF4-FFF2-40B4-BE49-F238E27FC236}">
                <a16:creationId xmlns:a16="http://schemas.microsoft.com/office/drawing/2014/main" id="{DA97C0CD-9E15-4037-AA59-5B691B275B28}"/>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4" name="Rechteck 3">
            <a:extLst>
              <a:ext uri="{FF2B5EF4-FFF2-40B4-BE49-F238E27FC236}">
                <a16:creationId xmlns:a16="http://schemas.microsoft.com/office/drawing/2014/main" id="{27CEB982-5B73-46D8-9172-6B9F4BD87722}"/>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5" name="Rechteck 4">
            <a:extLst>
              <a:ext uri="{FF2B5EF4-FFF2-40B4-BE49-F238E27FC236}">
                <a16:creationId xmlns:a16="http://schemas.microsoft.com/office/drawing/2014/main" id="{1974D0B9-6FE7-4C61-ACDE-7E13A6BBF468}"/>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6" name="Gerade Verbindung mit Pfeil 5">
            <a:extLst>
              <a:ext uri="{FF2B5EF4-FFF2-40B4-BE49-F238E27FC236}">
                <a16:creationId xmlns:a16="http://schemas.microsoft.com/office/drawing/2014/main" id="{5C6F8BF3-F243-4FFD-B8E2-80BB8818B16D}"/>
              </a:ext>
            </a:extLst>
          </p:cNvPr>
          <p:cNvCxnSpPr>
            <a:stCxn id="3" idx="2"/>
            <a:endCxn id="4"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7" name="Gerade Verbindung mit Pfeil 6">
            <a:extLst>
              <a:ext uri="{FF2B5EF4-FFF2-40B4-BE49-F238E27FC236}">
                <a16:creationId xmlns:a16="http://schemas.microsoft.com/office/drawing/2014/main" id="{BB90521B-8B7B-4537-B0E4-5465CCEAAF3F}"/>
              </a:ext>
            </a:extLst>
          </p:cNvPr>
          <p:cNvCxnSpPr>
            <a:stCxn id="4" idx="2"/>
            <a:endCxn id="5"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8" name="Flussdiagramm: Verzweigung 7">
            <a:extLst>
              <a:ext uri="{FF2B5EF4-FFF2-40B4-BE49-F238E27FC236}">
                <a16:creationId xmlns:a16="http://schemas.microsoft.com/office/drawing/2014/main" id="{08BAD709-ADFF-4E2D-9C36-54E96768B025}"/>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9" name="Gewinkelter Verbinder 16">
            <a:extLst>
              <a:ext uri="{FF2B5EF4-FFF2-40B4-BE49-F238E27FC236}">
                <a16:creationId xmlns:a16="http://schemas.microsoft.com/office/drawing/2014/main" id="{FCFEF479-A24B-4EA9-B535-870CF431E517}"/>
              </a:ext>
            </a:extLst>
          </p:cNvPr>
          <p:cNvCxnSpPr>
            <a:stCxn id="8" idx="1"/>
            <a:endCxn id="3"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0" name="Gerade Verbindung mit Pfeil 9">
            <a:extLst>
              <a:ext uri="{FF2B5EF4-FFF2-40B4-BE49-F238E27FC236}">
                <a16:creationId xmlns:a16="http://schemas.microsoft.com/office/drawing/2014/main" id="{B1181238-12A7-4759-BB91-B2D3BCDB000D}"/>
              </a:ext>
            </a:extLst>
          </p:cNvPr>
          <p:cNvCxnSpPr>
            <a:stCxn id="5" idx="2"/>
            <a:endCxn id="8"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1" name="Textfeld 10">
            <a:extLst>
              <a:ext uri="{FF2B5EF4-FFF2-40B4-BE49-F238E27FC236}">
                <a16:creationId xmlns:a16="http://schemas.microsoft.com/office/drawing/2014/main" id="{10C16A1E-2BCB-438E-B782-FAF48050475E}"/>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2" name="Gewinkelter Verbinder 26">
            <a:extLst>
              <a:ext uri="{FF2B5EF4-FFF2-40B4-BE49-F238E27FC236}">
                <a16:creationId xmlns:a16="http://schemas.microsoft.com/office/drawing/2014/main" id="{27DADFEE-B464-483D-95A0-0A227C0F3E65}"/>
              </a:ext>
            </a:extLst>
          </p:cNvPr>
          <p:cNvCxnSpPr>
            <a:stCxn id="8" idx="2"/>
            <a:endCxn id="13" idx="1"/>
          </p:cNvCxnSpPr>
          <p:nvPr/>
        </p:nvCxnSpPr>
        <p:spPr bwMode="auto">
          <a:xfrm rot="16200000" flipH="1">
            <a:off x="3325993" y="5204541"/>
            <a:ext cx="169166" cy="1762591"/>
          </a:xfrm>
          <a:prstGeom prst="bentConnector2">
            <a:avLst/>
          </a:prstGeom>
          <a:noFill/>
          <a:ln w="12700" cap="flat" cmpd="sng" algn="ctr">
            <a:solidFill>
              <a:srgbClr val="C00000"/>
            </a:solidFill>
            <a:prstDash val="solid"/>
            <a:miter lim="800000"/>
            <a:tailEnd type="triangle" w="lg" len="med"/>
          </a:ln>
          <a:effectLst/>
        </p:spPr>
      </p:cxnSp>
      <p:sp>
        <p:nvSpPr>
          <p:cNvPr id="13" name="Rechteck 12">
            <a:extLst>
              <a:ext uri="{FF2B5EF4-FFF2-40B4-BE49-F238E27FC236}">
                <a16:creationId xmlns:a16="http://schemas.microsoft.com/office/drawing/2014/main" id="{67A642B3-2154-44B2-9745-2BD7722C1DC9}"/>
              </a:ext>
            </a:extLst>
          </p:cNvPr>
          <p:cNvSpPr/>
          <p:nvPr/>
        </p:nvSpPr>
        <p:spPr bwMode="auto">
          <a:xfrm>
            <a:off x="4291872" y="5927139"/>
            <a:ext cx="3652502" cy="486561"/>
          </a:xfrm>
          <a:prstGeom prst="rect">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4" name="Textfeld 13">
            <a:extLst>
              <a:ext uri="{FF2B5EF4-FFF2-40B4-BE49-F238E27FC236}">
                <a16:creationId xmlns:a16="http://schemas.microsoft.com/office/drawing/2014/main" id="{710FC709-3908-4F8E-9185-BA9FBCB0E514}"/>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15" name="Rechteck 14">
            <a:extLst>
              <a:ext uri="{FF2B5EF4-FFF2-40B4-BE49-F238E27FC236}">
                <a16:creationId xmlns:a16="http://schemas.microsoft.com/office/drawing/2014/main" id="{4C8018C1-FB0D-46E9-9F85-29D02E7EADE2}"/>
              </a:ext>
            </a:extLst>
          </p:cNvPr>
          <p:cNvSpPr/>
          <p:nvPr/>
        </p:nvSpPr>
        <p:spPr bwMode="auto">
          <a:xfrm>
            <a:off x="1389300" y="5268900"/>
            <a:ext cx="2318603" cy="273316"/>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pic>
        <p:nvPicPr>
          <p:cNvPr id="16" name="Grafik 15">
            <a:extLst>
              <a:ext uri="{FF2B5EF4-FFF2-40B4-BE49-F238E27FC236}">
                <a16:creationId xmlns:a16="http://schemas.microsoft.com/office/drawing/2014/main" id="{3AE3165C-DD25-4D83-9816-B8FB2B0F3482}"/>
              </a:ext>
            </a:extLst>
          </p:cNvPr>
          <p:cNvPicPr>
            <a:picLocks noChangeAspect="1"/>
          </p:cNvPicPr>
          <p:nvPr/>
        </p:nvPicPr>
        <p:blipFill>
          <a:blip r:embed="rId2"/>
          <a:stretch>
            <a:fillRect/>
          </a:stretch>
        </p:blipFill>
        <p:spPr bwMode="auto">
          <a:xfrm>
            <a:off x="4681664" y="1889144"/>
            <a:ext cx="3917100" cy="2638765"/>
          </a:xfrm>
          <a:prstGeom prst="rect">
            <a:avLst/>
          </a:prstGeom>
        </p:spPr>
      </p:pic>
    </p:spTree>
    <p:extLst>
      <p:ext uri="{BB962C8B-B14F-4D97-AF65-F5344CB8AC3E}">
        <p14:creationId xmlns:p14="http://schemas.microsoft.com/office/powerpoint/2010/main" val="418429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96760FAC-E35E-4584-9521-353A4DB19BFA}"/>
              </a:ext>
            </a:extLst>
          </p:cNvPr>
          <p:cNvSpPr>
            <a:spLocks noGrp="1"/>
          </p:cNvSpPr>
          <p:nvPr>
            <p:ph type="sldNum" sz="quarter" idx="12"/>
          </p:nvPr>
        </p:nvSpPr>
        <p:spPr/>
        <p:txBody>
          <a:bodyPr/>
          <a:lstStyle/>
          <a:p>
            <a:fld id="{E6AA5693-5562-46BF-BAF4-16238AB6C896}" type="slidenum">
              <a:rPr lang="de-DE" smtClean="0"/>
              <a:t>2</a:t>
            </a:fld>
            <a:endParaRPr lang="de-DE"/>
          </a:p>
        </p:txBody>
      </p:sp>
      <p:pic>
        <p:nvPicPr>
          <p:cNvPr id="15" name="Grafik 14">
            <a:extLst>
              <a:ext uri="{FF2B5EF4-FFF2-40B4-BE49-F238E27FC236}">
                <a16:creationId xmlns:a16="http://schemas.microsoft.com/office/drawing/2014/main" id="{3FCDAFE1-48F6-4413-8CED-59A3827EA486}"/>
              </a:ext>
            </a:extLst>
          </p:cNvPr>
          <p:cNvPicPr>
            <a:picLocks noChangeAspect="1"/>
          </p:cNvPicPr>
          <p:nvPr/>
        </p:nvPicPr>
        <p:blipFill>
          <a:blip r:embed="rId2"/>
          <a:stretch>
            <a:fillRect/>
          </a:stretch>
        </p:blipFill>
        <p:spPr>
          <a:xfrm>
            <a:off x="3791744" y="1458387"/>
            <a:ext cx="3725392" cy="4306811"/>
          </a:xfrm>
          <a:prstGeom prst="rect">
            <a:avLst/>
          </a:prstGeom>
        </p:spPr>
      </p:pic>
      <p:sp>
        <p:nvSpPr>
          <p:cNvPr id="16" name="Rechteck 15">
            <a:extLst>
              <a:ext uri="{FF2B5EF4-FFF2-40B4-BE49-F238E27FC236}">
                <a16:creationId xmlns:a16="http://schemas.microsoft.com/office/drawing/2014/main" id="{B002899F-4770-43BA-A36A-06880027E089}"/>
              </a:ext>
            </a:extLst>
          </p:cNvPr>
          <p:cNvSpPr/>
          <p:nvPr/>
        </p:nvSpPr>
        <p:spPr>
          <a:xfrm>
            <a:off x="4079776" y="1458386"/>
            <a:ext cx="883122" cy="288033"/>
          </a:xfrm>
          <a:prstGeom prst="rect">
            <a:avLst/>
          </a:prstGeom>
          <a:noFill/>
          <a:ln w="38100" cap="flat" cmpd="sng" algn="ctr">
            <a:solidFill>
              <a:srgbClr val="00205B">
                <a:lumMod val="50000"/>
                <a:lumOff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17" name="Textfeld 16">
            <a:extLst>
              <a:ext uri="{FF2B5EF4-FFF2-40B4-BE49-F238E27FC236}">
                <a16:creationId xmlns:a16="http://schemas.microsoft.com/office/drawing/2014/main" id="{411046DE-D34C-4B6C-BE83-643B95F686C2}"/>
              </a:ext>
            </a:extLst>
          </p:cNvPr>
          <p:cNvSpPr txBox="1"/>
          <p:nvPr/>
        </p:nvSpPr>
        <p:spPr>
          <a:xfrm>
            <a:off x="1631504" y="2307079"/>
            <a:ext cx="1923638" cy="1477328"/>
          </a:xfrm>
          <a:prstGeom prst="rect">
            <a:avLst/>
          </a:prstGeom>
          <a:noFill/>
        </p:spPr>
        <p:txBody>
          <a:bodyPr wrap="square" rtlCol="0">
            <a:spAutoFit/>
          </a:bodyPr>
          <a:lstStyle/>
          <a:p>
            <a:pPr rtl="0"/>
            <a:r>
              <a:rPr lang="de-DE" kern="1200" dirty="0">
                <a:solidFill>
                  <a:srgbClr val="555555"/>
                </a:solidFill>
                <a:latin typeface="Arial Narrow"/>
              </a:rPr>
              <a:t>   </a:t>
            </a:r>
            <a:r>
              <a:rPr lang="de-DE" b="1" kern="1200" dirty="0">
                <a:solidFill>
                  <a:srgbClr val="00205B">
                    <a:lumMod val="50000"/>
                    <a:lumOff val="50000"/>
                  </a:srgbClr>
                </a:solidFill>
                <a:latin typeface="Arial Narrow"/>
              </a:rPr>
              <a:t>Zielvariable</a:t>
            </a:r>
          </a:p>
          <a:p>
            <a:pPr rtl="0"/>
            <a:endParaRPr lang="de-DE" kern="1200" dirty="0">
              <a:solidFill>
                <a:srgbClr val="555555"/>
              </a:solidFill>
              <a:latin typeface="Arial Narrow"/>
            </a:endParaRPr>
          </a:p>
          <a:p>
            <a:pPr marL="285750" indent="-285750" rtl="0">
              <a:buFont typeface="Arial" panose="020B0604020202020204" pitchFamily="34" charset="0"/>
              <a:buChar char="•"/>
            </a:pPr>
            <a:r>
              <a:rPr lang="de-DE" kern="1200" dirty="0">
                <a:solidFill>
                  <a:srgbClr val="555555"/>
                </a:solidFill>
                <a:latin typeface="Arial Narrow"/>
              </a:rPr>
              <a:t>soll vorher-gesagt werden</a:t>
            </a:r>
          </a:p>
          <a:p>
            <a:pPr rtl="0"/>
            <a:endParaRPr lang="de-DE" b="1" kern="1200" dirty="0">
              <a:solidFill>
                <a:srgbClr val="00205B">
                  <a:lumMod val="50000"/>
                  <a:lumOff val="50000"/>
                </a:srgbClr>
              </a:solidFill>
              <a:latin typeface="Arial Narrow"/>
            </a:endParaRPr>
          </a:p>
        </p:txBody>
      </p:sp>
      <p:sp>
        <p:nvSpPr>
          <p:cNvPr id="18" name="Rechteck 17">
            <a:extLst>
              <a:ext uri="{FF2B5EF4-FFF2-40B4-BE49-F238E27FC236}">
                <a16:creationId xmlns:a16="http://schemas.microsoft.com/office/drawing/2014/main" id="{659CE73F-C710-41A1-9929-7424EF2C1810}"/>
              </a:ext>
            </a:extLst>
          </p:cNvPr>
          <p:cNvSpPr/>
          <p:nvPr/>
        </p:nvSpPr>
        <p:spPr>
          <a:xfrm>
            <a:off x="5015881" y="1458386"/>
            <a:ext cx="2448272" cy="288033"/>
          </a:xfrm>
          <a:prstGeom prst="rect">
            <a:avLst/>
          </a:prstGeom>
          <a:noFill/>
          <a:ln w="38100" cap="flat" cmpd="sng" algn="ctr">
            <a:solidFill>
              <a:srgbClr val="FFC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19" name="Textfeld 18">
            <a:extLst>
              <a:ext uri="{FF2B5EF4-FFF2-40B4-BE49-F238E27FC236}">
                <a16:creationId xmlns:a16="http://schemas.microsoft.com/office/drawing/2014/main" id="{65FD7449-1B5E-4884-81DB-F2D98DE38ADA}"/>
              </a:ext>
            </a:extLst>
          </p:cNvPr>
          <p:cNvSpPr txBox="1"/>
          <p:nvPr/>
        </p:nvSpPr>
        <p:spPr>
          <a:xfrm>
            <a:off x="7824192" y="2236185"/>
            <a:ext cx="2236750" cy="2031325"/>
          </a:xfrm>
          <a:prstGeom prst="rect">
            <a:avLst/>
          </a:prstGeom>
          <a:noFill/>
        </p:spPr>
        <p:txBody>
          <a:bodyPr wrap="square" rtlCol="0">
            <a:spAutoFit/>
          </a:bodyPr>
          <a:lstStyle/>
          <a:p>
            <a:pPr rtl="0"/>
            <a:r>
              <a:rPr lang="de-DE" b="1" kern="1200" dirty="0">
                <a:solidFill>
                  <a:srgbClr val="FFC000"/>
                </a:solidFill>
                <a:latin typeface="Arial Narrow"/>
              </a:rPr>
              <a:t>     Prädiktorvariablen</a:t>
            </a:r>
          </a:p>
          <a:p>
            <a:pPr rtl="0"/>
            <a:endParaRPr lang="de-DE" b="1" kern="1200" dirty="0">
              <a:solidFill>
                <a:srgbClr val="FFC000"/>
              </a:solidFill>
              <a:latin typeface="Arial Narrow"/>
            </a:endParaRPr>
          </a:p>
          <a:p>
            <a:pPr marL="285750" indent="-285750" rtl="0">
              <a:buFont typeface="Arial" panose="020B0604020202020204" pitchFamily="34" charset="0"/>
              <a:buChar char="•"/>
            </a:pPr>
            <a:r>
              <a:rPr lang="de-DE" kern="1200" dirty="0">
                <a:solidFill>
                  <a:srgbClr val="555555"/>
                </a:solidFill>
                <a:latin typeface="Arial Narrow"/>
              </a:rPr>
              <a:t>dienen zur Definition von Entscheidungs-regeln für die Vorhersage</a:t>
            </a:r>
          </a:p>
          <a:p>
            <a:pPr rtl="0"/>
            <a:endParaRPr lang="de-DE" kern="1200" dirty="0">
              <a:solidFill>
                <a:srgbClr val="555555"/>
              </a:solidFill>
              <a:latin typeface="Arial Narrow"/>
            </a:endParaRPr>
          </a:p>
        </p:txBody>
      </p:sp>
      <p:cxnSp>
        <p:nvCxnSpPr>
          <p:cNvPr id="20" name="Gewinkelter Verbinder 13">
            <a:extLst>
              <a:ext uri="{FF2B5EF4-FFF2-40B4-BE49-F238E27FC236}">
                <a16:creationId xmlns:a16="http://schemas.microsoft.com/office/drawing/2014/main" id="{346CE100-4CED-4153-81E2-6BC80F08FA3B}"/>
              </a:ext>
            </a:extLst>
          </p:cNvPr>
          <p:cNvCxnSpPr>
            <a:stCxn id="19" idx="0"/>
            <a:endCxn id="18" idx="3"/>
          </p:cNvCxnSpPr>
          <p:nvPr/>
        </p:nvCxnSpPr>
        <p:spPr>
          <a:xfrm rot="16200000" flipV="1">
            <a:off x="7886469" y="1180087"/>
            <a:ext cx="633782" cy="1478414"/>
          </a:xfrm>
          <a:prstGeom prst="bentConnector2">
            <a:avLst/>
          </a:prstGeom>
          <a:noFill/>
          <a:ln w="38100" cap="flat" cmpd="sng" algn="ctr">
            <a:solidFill>
              <a:srgbClr val="FFC000"/>
            </a:solidFill>
            <a:prstDash val="solid"/>
            <a:miter lim="800000"/>
            <a:tailEnd type="triangle"/>
          </a:ln>
          <a:effectLst/>
        </p:spPr>
      </p:cxnSp>
      <p:cxnSp>
        <p:nvCxnSpPr>
          <p:cNvPr id="21" name="Gewinkelter Verbinder 14">
            <a:extLst>
              <a:ext uri="{FF2B5EF4-FFF2-40B4-BE49-F238E27FC236}">
                <a16:creationId xmlns:a16="http://schemas.microsoft.com/office/drawing/2014/main" id="{77BAEBAC-4D78-475E-8192-3DD10F7B1314}"/>
              </a:ext>
            </a:extLst>
          </p:cNvPr>
          <p:cNvCxnSpPr>
            <a:stCxn id="17" idx="0"/>
            <a:endCxn id="16" idx="1"/>
          </p:cNvCxnSpPr>
          <p:nvPr/>
        </p:nvCxnSpPr>
        <p:spPr>
          <a:xfrm rot="5400000" flipH="1" flipV="1">
            <a:off x="2984211" y="1211515"/>
            <a:ext cx="704676" cy="1486453"/>
          </a:xfrm>
          <a:prstGeom prst="bentConnector2">
            <a:avLst/>
          </a:prstGeom>
          <a:noFill/>
          <a:ln w="38100" cap="flat" cmpd="sng" algn="ctr">
            <a:solidFill>
              <a:srgbClr val="00205B">
                <a:lumMod val="50000"/>
                <a:lumOff val="50000"/>
              </a:srgbClr>
            </a:solidFill>
            <a:prstDash val="solid"/>
            <a:miter lim="800000"/>
            <a:tailEnd type="triangle"/>
          </a:ln>
          <a:effectLst/>
        </p:spPr>
      </p:cxnSp>
    </p:spTree>
    <p:extLst>
      <p:ext uri="{BB962C8B-B14F-4D97-AF65-F5344CB8AC3E}">
        <p14:creationId xmlns:p14="http://schemas.microsoft.com/office/powerpoint/2010/main" val="2542077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19">
                                            <p:txEl>
                                              <p:pRg st="2" end="2"/>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animBg="1"/>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C289F3F0-D3EB-45A5-A03D-7BA305307CAF}"/>
              </a:ext>
            </a:extLst>
          </p:cNvPr>
          <p:cNvPicPr>
            <a:picLocks noChangeAspect="1"/>
          </p:cNvPicPr>
          <p:nvPr/>
        </p:nvPicPr>
        <p:blipFill>
          <a:blip r:embed="rId2"/>
          <a:stretch>
            <a:fillRect/>
          </a:stretch>
        </p:blipFill>
        <p:spPr bwMode="auto">
          <a:xfrm>
            <a:off x="4681664" y="1889144"/>
            <a:ext cx="3917100" cy="2638765"/>
          </a:xfrm>
          <a:prstGeom prst="rect">
            <a:avLst/>
          </a:prstGeom>
        </p:spPr>
      </p:pic>
      <p:sp>
        <p:nvSpPr>
          <p:cNvPr id="3" name="Textfeld 3">
            <a:extLst>
              <a:ext uri="{FF2B5EF4-FFF2-40B4-BE49-F238E27FC236}">
                <a16:creationId xmlns:a16="http://schemas.microsoft.com/office/drawing/2014/main" id="{ED7F74F3-F438-4784-B3D5-13FD7BDA4445}"/>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4" name="Rechteck 3">
            <a:extLst>
              <a:ext uri="{FF2B5EF4-FFF2-40B4-BE49-F238E27FC236}">
                <a16:creationId xmlns:a16="http://schemas.microsoft.com/office/drawing/2014/main" id="{D4186A7E-30B1-4E74-818F-8CDBE9FC8340}"/>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5" name="Rechteck 4">
            <a:extLst>
              <a:ext uri="{FF2B5EF4-FFF2-40B4-BE49-F238E27FC236}">
                <a16:creationId xmlns:a16="http://schemas.microsoft.com/office/drawing/2014/main" id="{C47F3A37-25C1-481F-AB4E-1D4D09E105F3}"/>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6" name="Rechteck 5">
            <a:extLst>
              <a:ext uri="{FF2B5EF4-FFF2-40B4-BE49-F238E27FC236}">
                <a16:creationId xmlns:a16="http://schemas.microsoft.com/office/drawing/2014/main" id="{A93584E5-B41B-424D-ACBC-48D00565CB2B}"/>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7" name="Gerade Verbindung mit Pfeil 6">
            <a:extLst>
              <a:ext uri="{FF2B5EF4-FFF2-40B4-BE49-F238E27FC236}">
                <a16:creationId xmlns:a16="http://schemas.microsoft.com/office/drawing/2014/main" id="{A787CF0F-03C5-4872-AD29-A157EDDD3C3B}"/>
              </a:ext>
            </a:extLst>
          </p:cNvPr>
          <p:cNvCxnSpPr>
            <a:stCxn id="4" idx="2"/>
            <a:endCxn id="5"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8" name="Gerade Verbindung mit Pfeil 7">
            <a:extLst>
              <a:ext uri="{FF2B5EF4-FFF2-40B4-BE49-F238E27FC236}">
                <a16:creationId xmlns:a16="http://schemas.microsoft.com/office/drawing/2014/main" id="{67B83D5F-D694-4F4A-81F2-824BDF61F066}"/>
              </a:ext>
            </a:extLst>
          </p:cNvPr>
          <p:cNvCxnSpPr>
            <a:stCxn id="5" idx="2"/>
            <a:endCxn id="6"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9" name="Flussdiagramm: Verzweigung 8">
            <a:extLst>
              <a:ext uri="{FF2B5EF4-FFF2-40B4-BE49-F238E27FC236}">
                <a16:creationId xmlns:a16="http://schemas.microsoft.com/office/drawing/2014/main" id="{D02A9C88-150C-4884-B1DF-3274D30FC713}"/>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0" name="Gewinkelter Verbinder 16">
            <a:extLst>
              <a:ext uri="{FF2B5EF4-FFF2-40B4-BE49-F238E27FC236}">
                <a16:creationId xmlns:a16="http://schemas.microsoft.com/office/drawing/2014/main" id="{362A88F4-098B-42D3-83EA-B4D85F2C3D95}"/>
              </a:ext>
            </a:extLst>
          </p:cNvPr>
          <p:cNvCxnSpPr>
            <a:stCxn id="9" idx="1"/>
            <a:endCxn id="4"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1" name="Gerade Verbindung mit Pfeil 10">
            <a:extLst>
              <a:ext uri="{FF2B5EF4-FFF2-40B4-BE49-F238E27FC236}">
                <a16:creationId xmlns:a16="http://schemas.microsoft.com/office/drawing/2014/main" id="{7A4A2A49-969A-4930-A2B5-16D8130A0B50}"/>
              </a:ext>
            </a:extLst>
          </p:cNvPr>
          <p:cNvCxnSpPr>
            <a:stCxn id="6" idx="2"/>
            <a:endCxn id="9"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2" name="Textfeld 11">
            <a:extLst>
              <a:ext uri="{FF2B5EF4-FFF2-40B4-BE49-F238E27FC236}">
                <a16:creationId xmlns:a16="http://schemas.microsoft.com/office/drawing/2014/main" id="{80130ABA-05E9-4668-889C-A3952FBCE69E}"/>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3" name="Gewinkelter Verbinder 26">
            <a:extLst>
              <a:ext uri="{FF2B5EF4-FFF2-40B4-BE49-F238E27FC236}">
                <a16:creationId xmlns:a16="http://schemas.microsoft.com/office/drawing/2014/main" id="{D57EFBC5-751B-47AD-82C9-37939E1BF88B}"/>
              </a:ext>
            </a:extLst>
          </p:cNvPr>
          <p:cNvCxnSpPr>
            <a:stCxn id="9" idx="2"/>
            <a:endCxn id="14"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4" name="Rechteck 13">
            <a:extLst>
              <a:ext uri="{FF2B5EF4-FFF2-40B4-BE49-F238E27FC236}">
                <a16:creationId xmlns:a16="http://schemas.microsoft.com/office/drawing/2014/main" id="{119A603A-BE98-4A28-84A6-CEEE2E49715E}"/>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5" name="Textfeld 14">
            <a:extLst>
              <a:ext uri="{FF2B5EF4-FFF2-40B4-BE49-F238E27FC236}">
                <a16:creationId xmlns:a16="http://schemas.microsoft.com/office/drawing/2014/main" id="{E3CD7068-62BC-44C6-8D38-5FCCDABDBCBE}"/>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16" name="Rechteck 15">
            <a:extLst>
              <a:ext uri="{FF2B5EF4-FFF2-40B4-BE49-F238E27FC236}">
                <a16:creationId xmlns:a16="http://schemas.microsoft.com/office/drawing/2014/main" id="{CAB76124-D5B6-4A8C-B65C-85A8B0A1BC02}"/>
              </a:ext>
            </a:extLst>
          </p:cNvPr>
          <p:cNvSpPr/>
          <p:nvPr/>
        </p:nvSpPr>
        <p:spPr bwMode="auto">
          <a:xfrm>
            <a:off x="6732240" y="3642920"/>
            <a:ext cx="1001898" cy="290136"/>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Tree>
    <p:extLst>
      <p:ext uri="{BB962C8B-B14F-4D97-AF65-F5344CB8AC3E}">
        <p14:creationId xmlns:p14="http://schemas.microsoft.com/office/powerpoint/2010/main" val="113388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27536B68-46C8-465B-9265-27A05903A645}"/>
              </a:ext>
            </a:extLst>
          </p:cNvPr>
          <p:cNvPicPr>
            <a:picLocks noChangeAspect="1"/>
          </p:cNvPicPr>
          <p:nvPr/>
        </p:nvPicPr>
        <p:blipFill>
          <a:blip r:embed="rId2"/>
          <a:stretch>
            <a:fillRect/>
          </a:stretch>
        </p:blipFill>
        <p:spPr bwMode="auto">
          <a:xfrm>
            <a:off x="4681664" y="1889144"/>
            <a:ext cx="3917100" cy="2638765"/>
          </a:xfrm>
          <a:prstGeom prst="rect">
            <a:avLst/>
          </a:prstGeom>
        </p:spPr>
      </p:pic>
      <p:sp>
        <p:nvSpPr>
          <p:cNvPr id="3" name="Textfeld 3">
            <a:extLst>
              <a:ext uri="{FF2B5EF4-FFF2-40B4-BE49-F238E27FC236}">
                <a16:creationId xmlns:a16="http://schemas.microsoft.com/office/drawing/2014/main" id="{74F47216-AF47-443C-9954-60BC57496C80}"/>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4" name="Rechteck 3">
            <a:extLst>
              <a:ext uri="{FF2B5EF4-FFF2-40B4-BE49-F238E27FC236}">
                <a16:creationId xmlns:a16="http://schemas.microsoft.com/office/drawing/2014/main" id="{E8B7B749-BF3A-42CA-AC5D-B95D1FB09F5B}"/>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5" name="Rechteck 4">
            <a:extLst>
              <a:ext uri="{FF2B5EF4-FFF2-40B4-BE49-F238E27FC236}">
                <a16:creationId xmlns:a16="http://schemas.microsoft.com/office/drawing/2014/main" id="{09697F0C-A5B3-439A-A4A5-E6A5C7499C7F}"/>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6" name="Rechteck 5">
            <a:extLst>
              <a:ext uri="{FF2B5EF4-FFF2-40B4-BE49-F238E27FC236}">
                <a16:creationId xmlns:a16="http://schemas.microsoft.com/office/drawing/2014/main" id="{16D436FD-9784-4E5A-AADC-FDEB3AF128CC}"/>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7" name="Gerade Verbindung mit Pfeil 6">
            <a:extLst>
              <a:ext uri="{FF2B5EF4-FFF2-40B4-BE49-F238E27FC236}">
                <a16:creationId xmlns:a16="http://schemas.microsoft.com/office/drawing/2014/main" id="{69A86364-F8E3-4135-85BB-99E93AD43FC0}"/>
              </a:ext>
            </a:extLst>
          </p:cNvPr>
          <p:cNvCxnSpPr>
            <a:stCxn id="4" idx="2"/>
            <a:endCxn id="5"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8" name="Gerade Verbindung mit Pfeil 7">
            <a:extLst>
              <a:ext uri="{FF2B5EF4-FFF2-40B4-BE49-F238E27FC236}">
                <a16:creationId xmlns:a16="http://schemas.microsoft.com/office/drawing/2014/main" id="{86DD1861-1CB5-4D0B-A471-376C5B57EFC1}"/>
              </a:ext>
            </a:extLst>
          </p:cNvPr>
          <p:cNvCxnSpPr>
            <a:stCxn id="5" idx="2"/>
            <a:endCxn id="6"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9" name="Flussdiagramm: Verzweigung 8">
            <a:extLst>
              <a:ext uri="{FF2B5EF4-FFF2-40B4-BE49-F238E27FC236}">
                <a16:creationId xmlns:a16="http://schemas.microsoft.com/office/drawing/2014/main" id="{9D90A7C4-44D0-43CA-A681-8CB71AD6D20A}"/>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0" name="Gewinkelter Verbinder 16">
            <a:extLst>
              <a:ext uri="{FF2B5EF4-FFF2-40B4-BE49-F238E27FC236}">
                <a16:creationId xmlns:a16="http://schemas.microsoft.com/office/drawing/2014/main" id="{AC223CC0-4315-41AE-883C-8B2A0316314B}"/>
              </a:ext>
            </a:extLst>
          </p:cNvPr>
          <p:cNvCxnSpPr>
            <a:stCxn id="9" idx="1"/>
            <a:endCxn id="4"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1" name="Gerade Verbindung mit Pfeil 10">
            <a:extLst>
              <a:ext uri="{FF2B5EF4-FFF2-40B4-BE49-F238E27FC236}">
                <a16:creationId xmlns:a16="http://schemas.microsoft.com/office/drawing/2014/main" id="{77C6A19F-D04A-497F-99F1-1DF09BE4AEEF}"/>
              </a:ext>
            </a:extLst>
          </p:cNvPr>
          <p:cNvCxnSpPr>
            <a:stCxn id="6" idx="2"/>
            <a:endCxn id="9"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2" name="Textfeld 11">
            <a:extLst>
              <a:ext uri="{FF2B5EF4-FFF2-40B4-BE49-F238E27FC236}">
                <a16:creationId xmlns:a16="http://schemas.microsoft.com/office/drawing/2014/main" id="{281EF271-B037-436F-901A-0254BD3595C3}"/>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3" name="Gewinkelter Verbinder 26">
            <a:extLst>
              <a:ext uri="{FF2B5EF4-FFF2-40B4-BE49-F238E27FC236}">
                <a16:creationId xmlns:a16="http://schemas.microsoft.com/office/drawing/2014/main" id="{5B7EB201-F0CE-4792-A8EA-614F395B5902}"/>
              </a:ext>
            </a:extLst>
          </p:cNvPr>
          <p:cNvCxnSpPr>
            <a:stCxn id="9" idx="2"/>
            <a:endCxn id="14"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4" name="Rechteck 13">
            <a:extLst>
              <a:ext uri="{FF2B5EF4-FFF2-40B4-BE49-F238E27FC236}">
                <a16:creationId xmlns:a16="http://schemas.microsoft.com/office/drawing/2014/main" id="{5BE49866-2EB1-4B2F-B4EB-D7E9CBCFBD5D}"/>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5" name="Textfeld 14">
            <a:extLst>
              <a:ext uri="{FF2B5EF4-FFF2-40B4-BE49-F238E27FC236}">
                <a16:creationId xmlns:a16="http://schemas.microsoft.com/office/drawing/2014/main" id="{7B23CF30-0CEA-47ED-893D-DECE6BA2DA19}"/>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16" name="Wolkenförmige Legende 24">
            <a:extLst>
              <a:ext uri="{FF2B5EF4-FFF2-40B4-BE49-F238E27FC236}">
                <a16:creationId xmlns:a16="http://schemas.microsoft.com/office/drawing/2014/main" id="{40D01A31-5C58-4AFC-96DB-5B8BBE845057}"/>
              </a:ext>
            </a:extLst>
          </p:cNvPr>
          <p:cNvSpPr/>
          <p:nvPr/>
        </p:nvSpPr>
        <p:spPr bwMode="auto">
          <a:xfrm>
            <a:off x="3923928" y="4028923"/>
            <a:ext cx="1944216" cy="938991"/>
          </a:xfrm>
          <a:prstGeom prst="cloudCallout">
            <a:avLst>
              <a:gd name="adj1" fmla="val -48760"/>
              <a:gd name="adj2" fmla="val 56921"/>
            </a:avLst>
          </a:prstGeom>
          <a:solidFill>
            <a:sysClr val="window" lastClr="FFFFFF"/>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Narrow"/>
                <a:cs typeface="Arial"/>
              </a:rPr>
              <a:t>Keine weiteren Prädiktorvariablen vorhanden?</a:t>
            </a:r>
          </a:p>
        </p:txBody>
      </p:sp>
      <p:sp>
        <p:nvSpPr>
          <p:cNvPr id="17" name="Wolkenförmige Legende 27">
            <a:extLst>
              <a:ext uri="{FF2B5EF4-FFF2-40B4-BE49-F238E27FC236}">
                <a16:creationId xmlns:a16="http://schemas.microsoft.com/office/drawing/2014/main" id="{407C220E-7EF5-4B83-B5A1-EA757D70B3F3}"/>
              </a:ext>
            </a:extLst>
          </p:cNvPr>
          <p:cNvSpPr/>
          <p:nvPr/>
        </p:nvSpPr>
        <p:spPr bwMode="auto">
          <a:xfrm>
            <a:off x="4196894" y="4955462"/>
            <a:ext cx="1671250" cy="938991"/>
          </a:xfrm>
          <a:prstGeom prst="cloudCallout">
            <a:avLst>
              <a:gd name="adj1" fmla="val -80391"/>
              <a:gd name="adj2" fmla="val -1913"/>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Narrow"/>
                <a:cs typeface="Arial"/>
              </a:rPr>
              <a:t>Ist der Teildatensatz „rein“ ?</a:t>
            </a:r>
          </a:p>
        </p:txBody>
      </p:sp>
      <p:sp>
        <p:nvSpPr>
          <p:cNvPr id="18" name="Rechteck 17">
            <a:extLst>
              <a:ext uri="{FF2B5EF4-FFF2-40B4-BE49-F238E27FC236}">
                <a16:creationId xmlns:a16="http://schemas.microsoft.com/office/drawing/2014/main" id="{9FD14F15-4924-4CFC-9488-F271914A5286}"/>
              </a:ext>
            </a:extLst>
          </p:cNvPr>
          <p:cNvSpPr/>
          <p:nvPr/>
        </p:nvSpPr>
        <p:spPr bwMode="auto">
          <a:xfrm>
            <a:off x="6732240" y="3642920"/>
            <a:ext cx="1001898" cy="290136"/>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Tree>
    <p:extLst>
      <p:ext uri="{BB962C8B-B14F-4D97-AF65-F5344CB8AC3E}">
        <p14:creationId xmlns:p14="http://schemas.microsoft.com/office/powerpoint/2010/main" val="713142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697954EE-7EA5-4824-984D-2579D5CFC10E}"/>
              </a:ext>
            </a:extLst>
          </p:cNvPr>
          <p:cNvPicPr>
            <a:picLocks noChangeAspect="1"/>
          </p:cNvPicPr>
          <p:nvPr/>
        </p:nvPicPr>
        <p:blipFill>
          <a:blip r:embed="rId2"/>
          <a:stretch>
            <a:fillRect/>
          </a:stretch>
        </p:blipFill>
        <p:spPr bwMode="auto">
          <a:xfrm>
            <a:off x="4681664" y="1889144"/>
            <a:ext cx="3917100" cy="2638765"/>
          </a:xfrm>
          <a:prstGeom prst="rect">
            <a:avLst/>
          </a:prstGeom>
        </p:spPr>
      </p:pic>
      <p:sp>
        <p:nvSpPr>
          <p:cNvPr id="3" name="Rechteck 2">
            <a:extLst>
              <a:ext uri="{FF2B5EF4-FFF2-40B4-BE49-F238E27FC236}">
                <a16:creationId xmlns:a16="http://schemas.microsoft.com/office/drawing/2014/main" id="{E2E246A3-1A23-4C63-AF1B-058B8D81EE3B}"/>
              </a:ext>
            </a:extLst>
          </p:cNvPr>
          <p:cNvSpPr/>
          <p:nvPr/>
        </p:nvSpPr>
        <p:spPr bwMode="auto">
          <a:xfrm>
            <a:off x="6732240" y="3642920"/>
            <a:ext cx="1001898" cy="290136"/>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
        <p:nvSpPr>
          <p:cNvPr id="4" name="Textfeld 3">
            <a:extLst>
              <a:ext uri="{FF2B5EF4-FFF2-40B4-BE49-F238E27FC236}">
                <a16:creationId xmlns:a16="http://schemas.microsoft.com/office/drawing/2014/main" id="{0A973E9C-FE97-4BA0-81F3-BECC113380F2}"/>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5" name="Rechteck 4">
            <a:extLst>
              <a:ext uri="{FF2B5EF4-FFF2-40B4-BE49-F238E27FC236}">
                <a16:creationId xmlns:a16="http://schemas.microsoft.com/office/drawing/2014/main" id="{87122801-5386-48AE-A512-DB4C07B45C4A}"/>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6" name="Rechteck 5">
            <a:extLst>
              <a:ext uri="{FF2B5EF4-FFF2-40B4-BE49-F238E27FC236}">
                <a16:creationId xmlns:a16="http://schemas.microsoft.com/office/drawing/2014/main" id="{04C9419A-DF84-4617-98E9-8556D4D6292E}"/>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7" name="Rechteck 6">
            <a:extLst>
              <a:ext uri="{FF2B5EF4-FFF2-40B4-BE49-F238E27FC236}">
                <a16:creationId xmlns:a16="http://schemas.microsoft.com/office/drawing/2014/main" id="{5E7DDC7E-3300-4954-99D9-E8371CD8830C}"/>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8" name="Gerade Verbindung mit Pfeil 7">
            <a:extLst>
              <a:ext uri="{FF2B5EF4-FFF2-40B4-BE49-F238E27FC236}">
                <a16:creationId xmlns:a16="http://schemas.microsoft.com/office/drawing/2014/main" id="{4367E62B-0CED-427E-B171-8F08E293E674}"/>
              </a:ext>
            </a:extLst>
          </p:cNvPr>
          <p:cNvCxnSpPr>
            <a:stCxn id="5" idx="2"/>
            <a:endCxn id="6"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9" name="Gerade Verbindung mit Pfeil 8">
            <a:extLst>
              <a:ext uri="{FF2B5EF4-FFF2-40B4-BE49-F238E27FC236}">
                <a16:creationId xmlns:a16="http://schemas.microsoft.com/office/drawing/2014/main" id="{B4D3DC39-556B-48BC-9131-43735DBEE512}"/>
              </a:ext>
            </a:extLst>
          </p:cNvPr>
          <p:cNvCxnSpPr>
            <a:stCxn id="6" idx="2"/>
            <a:endCxn id="7"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10" name="Flussdiagramm: Verzweigung 9">
            <a:extLst>
              <a:ext uri="{FF2B5EF4-FFF2-40B4-BE49-F238E27FC236}">
                <a16:creationId xmlns:a16="http://schemas.microsoft.com/office/drawing/2014/main" id="{E6C1CF1C-B937-450C-BC57-1019E8B0302F}"/>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1" name="Gewinkelter Verbinder 16">
            <a:extLst>
              <a:ext uri="{FF2B5EF4-FFF2-40B4-BE49-F238E27FC236}">
                <a16:creationId xmlns:a16="http://schemas.microsoft.com/office/drawing/2014/main" id="{B20AEBDE-374F-4F4C-A66D-71AB5DF6F0BA}"/>
              </a:ext>
            </a:extLst>
          </p:cNvPr>
          <p:cNvCxnSpPr>
            <a:stCxn id="10" idx="1"/>
            <a:endCxn id="5"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2" name="Gerade Verbindung mit Pfeil 11">
            <a:extLst>
              <a:ext uri="{FF2B5EF4-FFF2-40B4-BE49-F238E27FC236}">
                <a16:creationId xmlns:a16="http://schemas.microsoft.com/office/drawing/2014/main" id="{E0F89E77-F209-4735-80A9-96DBCE35FCE3}"/>
              </a:ext>
            </a:extLst>
          </p:cNvPr>
          <p:cNvCxnSpPr>
            <a:stCxn id="7" idx="2"/>
            <a:endCxn id="10"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3" name="Textfeld 12">
            <a:extLst>
              <a:ext uri="{FF2B5EF4-FFF2-40B4-BE49-F238E27FC236}">
                <a16:creationId xmlns:a16="http://schemas.microsoft.com/office/drawing/2014/main" id="{5ACE087B-1F5C-4EAC-97A0-C462241D981F}"/>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4" name="Gewinkelter Verbinder 26">
            <a:extLst>
              <a:ext uri="{FF2B5EF4-FFF2-40B4-BE49-F238E27FC236}">
                <a16:creationId xmlns:a16="http://schemas.microsoft.com/office/drawing/2014/main" id="{59F5D990-D06C-436F-AB07-9AE6488F52EE}"/>
              </a:ext>
            </a:extLst>
          </p:cNvPr>
          <p:cNvCxnSpPr>
            <a:stCxn id="10" idx="2"/>
            <a:endCxn id="15"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5" name="Rechteck 14">
            <a:extLst>
              <a:ext uri="{FF2B5EF4-FFF2-40B4-BE49-F238E27FC236}">
                <a16:creationId xmlns:a16="http://schemas.microsoft.com/office/drawing/2014/main" id="{FC141220-4986-4F67-B512-324D1BA1A7EE}"/>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6" name="Textfeld 15">
            <a:extLst>
              <a:ext uri="{FF2B5EF4-FFF2-40B4-BE49-F238E27FC236}">
                <a16:creationId xmlns:a16="http://schemas.microsoft.com/office/drawing/2014/main" id="{3CD065D5-36E0-46E2-800C-E7695E6BAF4F}"/>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17" name="Wolkenförmige Legende 29">
            <a:extLst>
              <a:ext uri="{FF2B5EF4-FFF2-40B4-BE49-F238E27FC236}">
                <a16:creationId xmlns:a16="http://schemas.microsoft.com/office/drawing/2014/main" id="{9CC82861-7AF8-406F-BA07-5A5500BCEDB8}"/>
              </a:ext>
            </a:extLst>
          </p:cNvPr>
          <p:cNvSpPr/>
          <p:nvPr/>
        </p:nvSpPr>
        <p:spPr bwMode="auto">
          <a:xfrm>
            <a:off x="3923928" y="4028923"/>
            <a:ext cx="1944216" cy="938991"/>
          </a:xfrm>
          <a:prstGeom prst="cloudCallout">
            <a:avLst>
              <a:gd name="adj1" fmla="val -48760"/>
              <a:gd name="adj2" fmla="val 56921"/>
            </a:avLst>
          </a:prstGeom>
          <a:solidFill>
            <a:sysClr val="window" lastClr="FFFFFF"/>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B050"/>
                </a:solidFill>
                <a:effectLst/>
                <a:uLnTx/>
                <a:uFillTx/>
                <a:latin typeface="Arial Narrow"/>
                <a:cs typeface="Arial"/>
              </a:rPr>
              <a:t>nicht erfüllt</a:t>
            </a:r>
            <a:endParaRPr kumimoji="0" lang="de-DE" sz="1800" b="0" i="0" u="none" strike="noStrike" kern="0" cap="none" spc="0" normalizeH="0" baseline="0" noProof="0" dirty="0">
              <a:ln>
                <a:noFill/>
              </a:ln>
              <a:solidFill>
                <a:srgbClr val="000000"/>
              </a:solidFill>
              <a:effectLst/>
              <a:uLnTx/>
              <a:uFillTx/>
              <a:latin typeface="Arial Narrow"/>
              <a:cs typeface="Arial"/>
            </a:endParaRPr>
          </a:p>
        </p:txBody>
      </p:sp>
      <p:sp>
        <p:nvSpPr>
          <p:cNvPr id="18" name="Wolkenförmige Legende 30">
            <a:extLst>
              <a:ext uri="{FF2B5EF4-FFF2-40B4-BE49-F238E27FC236}">
                <a16:creationId xmlns:a16="http://schemas.microsoft.com/office/drawing/2014/main" id="{C83D2133-1547-44C5-9900-9BFBC1CDC1C9}"/>
              </a:ext>
            </a:extLst>
          </p:cNvPr>
          <p:cNvSpPr/>
          <p:nvPr/>
        </p:nvSpPr>
        <p:spPr bwMode="auto">
          <a:xfrm>
            <a:off x="4196893" y="4955462"/>
            <a:ext cx="1842839" cy="938991"/>
          </a:xfrm>
          <a:prstGeom prst="cloudCallout">
            <a:avLst>
              <a:gd name="adj1" fmla="val -80391"/>
              <a:gd name="adj2" fmla="val -1913"/>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B050"/>
                </a:solidFill>
                <a:effectLst/>
                <a:uLnTx/>
                <a:uFillTx/>
                <a:latin typeface="Arial Narrow"/>
                <a:cs typeface="Arial"/>
              </a:rPr>
              <a:t>nicht erfüllt</a:t>
            </a:r>
            <a:endParaRPr kumimoji="0" lang="de-DE" sz="1800" b="0" i="0" u="none" strike="noStrike" kern="0" cap="none" spc="0" normalizeH="0" baseline="0" noProof="0" dirty="0">
              <a:ln>
                <a:noFill/>
              </a:ln>
              <a:solidFill>
                <a:srgbClr val="000000"/>
              </a:solidFill>
              <a:effectLst/>
              <a:uLnTx/>
              <a:uFillTx/>
              <a:latin typeface="Arial Narrow"/>
              <a:cs typeface="Arial"/>
            </a:endParaRPr>
          </a:p>
        </p:txBody>
      </p:sp>
    </p:spTree>
    <p:extLst>
      <p:ext uri="{BB962C8B-B14F-4D97-AF65-F5344CB8AC3E}">
        <p14:creationId xmlns:p14="http://schemas.microsoft.com/office/powerpoint/2010/main" val="30122725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3">
            <a:extLst>
              <a:ext uri="{FF2B5EF4-FFF2-40B4-BE49-F238E27FC236}">
                <a16:creationId xmlns:a16="http://schemas.microsoft.com/office/drawing/2014/main" id="{ACD5AED2-E3F2-4225-A633-075E8F01C318}"/>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3" name="Rechteck 2">
            <a:extLst>
              <a:ext uri="{FF2B5EF4-FFF2-40B4-BE49-F238E27FC236}">
                <a16:creationId xmlns:a16="http://schemas.microsoft.com/office/drawing/2014/main" id="{22AFE7F7-447F-4A9D-BB8A-6359B831F184}"/>
              </a:ext>
            </a:extLst>
          </p:cNvPr>
          <p:cNvSpPr/>
          <p:nvPr/>
        </p:nvSpPr>
        <p:spPr bwMode="auto">
          <a:xfrm>
            <a:off x="906011" y="1832711"/>
            <a:ext cx="3246539" cy="486561"/>
          </a:xfrm>
          <a:prstGeom prst="rect">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4" name="Rechteck 3">
            <a:extLst>
              <a:ext uri="{FF2B5EF4-FFF2-40B4-BE49-F238E27FC236}">
                <a16:creationId xmlns:a16="http://schemas.microsoft.com/office/drawing/2014/main" id="{AA2869D3-6335-4119-94E0-D3A3138E00F7}"/>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5" name="Rechteck 4">
            <a:extLst>
              <a:ext uri="{FF2B5EF4-FFF2-40B4-BE49-F238E27FC236}">
                <a16:creationId xmlns:a16="http://schemas.microsoft.com/office/drawing/2014/main" id="{CE7995CA-BB90-4459-8C57-71E029E47541}"/>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6" name="Gerade Verbindung mit Pfeil 5">
            <a:extLst>
              <a:ext uri="{FF2B5EF4-FFF2-40B4-BE49-F238E27FC236}">
                <a16:creationId xmlns:a16="http://schemas.microsoft.com/office/drawing/2014/main" id="{2D8D984A-48AA-4995-B933-2D06F975A9F1}"/>
              </a:ext>
            </a:extLst>
          </p:cNvPr>
          <p:cNvCxnSpPr>
            <a:stCxn id="3" idx="2"/>
            <a:endCxn id="4"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7" name="Gerade Verbindung mit Pfeil 6">
            <a:extLst>
              <a:ext uri="{FF2B5EF4-FFF2-40B4-BE49-F238E27FC236}">
                <a16:creationId xmlns:a16="http://schemas.microsoft.com/office/drawing/2014/main" id="{A365702F-4AEA-482F-BAAE-3B221985EB9E}"/>
              </a:ext>
            </a:extLst>
          </p:cNvPr>
          <p:cNvCxnSpPr>
            <a:stCxn id="4" idx="2"/>
            <a:endCxn id="5"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8" name="Flussdiagramm: Verzweigung 7">
            <a:extLst>
              <a:ext uri="{FF2B5EF4-FFF2-40B4-BE49-F238E27FC236}">
                <a16:creationId xmlns:a16="http://schemas.microsoft.com/office/drawing/2014/main" id="{FBA151B7-57C4-495A-9372-D4A6B15CD557}"/>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9" name="Gewinkelter Verbinder 16">
            <a:extLst>
              <a:ext uri="{FF2B5EF4-FFF2-40B4-BE49-F238E27FC236}">
                <a16:creationId xmlns:a16="http://schemas.microsoft.com/office/drawing/2014/main" id="{921A33DC-8FE3-4A3C-B809-9EF792678F2E}"/>
              </a:ext>
            </a:extLst>
          </p:cNvPr>
          <p:cNvCxnSpPr>
            <a:stCxn id="8" idx="1"/>
            <a:endCxn id="3" idx="1"/>
          </p:cNvCxnSpPr>
          <p:nvPr/>
        </p:nvCxnSpPr>
        <p:spPr bwMode="auto">
          <a:xfrm rot="10800000" flipH="1">
            <a:off x="763397" y="2075992"/>
            <a:ext cx="142613" cy="3141668"/>
          </a:xfrm>
          <a:prstGeom prst="bentConnector3">
            <a:avLst>
              <a:gd name="adj1" fmla="val -219117"/>
            </a:avLst>
          </a:prstGeom>
          <a:noFill/>
          <a:ln w="12700" cap="flat" cmpd="sng" algn="ctr">
            <a:solidFill>
              <a:srgbClr val="C00000"/>
            </a:solidFill>
            <a:prstDash val="solid"/>
            <a:miter lim="800000"/>
            <a:tailEnd type="triangle" w="lg" len="med"/>
          </a:ln>
          <a:effectLst/>
        </p:spPr>
      </p:cxnSp>
      <p:cxnSp>
        <p:nvCxnSpPr>
          <p:cNvPr id="10" name="Gerade Verbindung mit Pfeil 9">
            <a:extLst>
              <a:ext uri="{FF2B5EF4-FFF2-40B4-BE49-F238E27FC236}">
                <a16:creationId xmlns:a16="http://schemas.microsoft.com/office/drawing/2014/main" id="{90BF5F28-4D94-47DA-BE04-027297CC0EA8}"/>
              </a:ext>
            </a:extLst>
          </p:cNvPr>
          <p:cNvCxnSpPr>
            <a:stCxn id="5" idx="2"/>
            <a:endCxn id="8"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1" name="Textfeld 10">
            <a:extLst>
              <a:ext uri="{FF2B5EF4-FFF2-40B4-BE49-F238E27FC236}">
                <a16:creationId xmlns:a16="http://schemas.microsoft.com/office/drawing/2014/main" id="{EEAC2F92-A87E-461B-8F84-3A993F192BF2}"/>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2" name="Gewinkelter Verbinder 26">
            <a:extLst>
              <a:ext uri="{FF2B5EF4-FFF2-40B4-BE49-F238E27FC236}">
                <a16:creationId xmlns:a16="http://schemas.microsoft.com/office/drawing/2014/main" id="{FBEEC60C-4F78-4CBB-AD1F-561180A37682}"/>
              </a:ext>
            </a:extLst>
          </p:cNvPr>
          <p:cNvCxnSpPr>
            <a:stCxn id="8" idx="2"/>
            <a:endCxn id="13"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3" name="Rechteck 12">
            <a:extLst>
              <a:ext uri="{FF2B5EF4-FFF2-40B4-BE49-F238E27FC236}">
                <a16:creationId xmlns:a16="http://schemas.microsoft.com/office/drawing/2014/main" id="{64B0CBAB-D40D-4049-A97E-1DDE8E376193}"/>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4" name="Textfeld 13">
            <a:extLst>
              <a:ext uri="{FF2B5EF4-FFF2-40B4-BE49-F238E27FC236}">
                <a16:creationId xmlns:a16="http://schemas.microsoft.com/office/drawing/2014/main" id="{D9DD42E0-7F6E-46DB-901A-229618495125}"/>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pic>
        <p:nvPicPr>
          <p:cNvPr id="15" name="Grafik 14">
            <a:extLst>
              <a:ext uri="{FF2B5EF4-FFF2-40B4-BE49-F238E27FC236}">
                <a16:creationId xmlns:a16="http://schemas.microsoft.com/office/drawing/2014/main" id="{DF13C1CC-6014-44F0-98CD-83EB0716F524}"/>
              </a:ext>
            </a:extLst>
          </p:cNvPr>
          <p:cNvPicPr>
            <a:picLocks noChangeAspect="1"/>
          </p:cNvPicPr>
          <p:nvPr/>
        </p:nvPicPr>
        <p:blipFill>
          <a:blip r:embed="rId2"/>
          <a:stretch>
            <a:fillRect/>
          </a:stretch>
        </p:blipFill>
        <p:spPr bwMode="auto">
          <a:xfrm>
            <a:off x="4681664" y="1889144"/>
            <a:ext cx="3917100" cy="2638765"/>
          </a:xfrm>
          <a:prstGeom prst="rect">
            <a:avLst/>
          </a:prstGeom>
        </p:spPr>
      </p:pic>
      <p:sp>
        <p:nvSpPr>
          <p:cNvPr id="16" name="Rechteck 15">
            <a:extLst>
              <a:ext uri="{FF2B5EF4-FFF2-40B4-BE49-F238E27FC236}">
                <a16:creationId xmlns:a16="http://schemas.microsoft.com/office/drawing/2014/main" id="{4781A612-0515-4173-8871-ADCB3652CE01}"/>
              </a:ext>
            </a:extLst>
          </p:cNvPr>
          <p:cNvSpPr/>
          <p:nvPr/>
        </p:nvSpPr>
        <p:spPr bwMode="auto">
          <a:xfrm>
            <a:off x="6732240" y="3642920"/>
            <a:ext cx="1001898" cy="290136"/>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pic>
        <p:nvPicPr>
          <p:cNvPr id="17" name="Grafik 16">
            <a:extLst>
              <a:ext uri="{FF2B5EF4-FFF2-40B4-BE49-F238E27FC236}">
                <a16:creationId xmlns:a16="http://schemas.microsoft.com/office/drawing/2014/main" id="{6B7998BC-ABDC-4208-8E9E-820441BB3753}"/>
              </a:ext>
            </a:extLst>
          </p:cNvPr>
          <p:cNvPicPr>
            <a:picLocks noChangeAspect="1"/>
          </p:cNvPicPr>
          <p:nvPr/>
        </p:nvPicPr>
        <p:blipFill>
          <a:blip r:embed="rId3"/>
          <a:stretch>
            <a:fillRect/>
          </a:stretch>
        </p:blipFill>
        <p:spPr bwMode="auto">
          <a:xfrm>
            <a:off x="6286160" y="4306753"/>
            <a:ext cx="2699105" cy="1603653"/>
          </a:xfrm>
          <a:prstGeom prst="rect">
            <a:avLst/>
          </a:prstGeom>
        </p:spPr>
      </p:pic>
    </p:spTree>
    <p:extLst>
      <p:ext uri="{BB962C8B-B14F-4D97-AF65-F5344CB8AC3E}">
        <p14:creationId xmlns:p14="http://schemas.microsoft.com/office/powerpoint/2010/main" val="1765616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F026DE6E-F259-40B6-9CB9-E15CE04EA176}"/>
              </a:ext>
            </a:extLst>
          </p:cNvPr>
          <p:cNvPicPr>
            <a:picLocks noChangeAspect="1"/>
          </p:cNvPicPr>
          <p:nvPr/>
        </p:nvPicPr>
        <p:blipFill>
          <a:blip r:embed="rId2"/>
          <a:stretch>
            <a:fillRect/>
          </a:stretch>
        </p:blipFill>
        <p:spPr>
          <a:xfrm>
            <a:off x="2639616" y="3659052"/>
            <a:ext cx="6911290" cy="3154324"/>
          </a:xfrm>
          <a:prstGeom prst="rect">
            <a:avLst/>
          </a:prstGeom>
        </p:spPr>
      </p:pic>
      <p:pic>
        <p:nvPicPr>
          <p:cNvPr id="3" name="Grafik 2">
            <a:extLst>
              <a:ext uri="{FF2B5EF4-FFF2-40B4-BE49-F238E27FC236}">
                <a16:creationId xmlns:a16="http://schemas.microsoft.com/office/drawing/2014/main" id="{6C87BE29-906A-46AF-B890-B0F3E4CFC1B5}"/>
              </a:ext>
            </a:extLst>
          </p:cNvPr>
          <p:cNvPicPr>
            <a:picLocks noChangeAspect="1"/>
          </p:cNvPicPr>
          <p:nvPr/>
        </p:nvPicPr>
        <p:blipFill>
          <a:blip r:embed="rId3"/>
          <a:stretch>
            <a:fillRect/>
          </a:stretch>
        </p:blipFill>
        <p:spPr>
          <a:xfrm>
            <a:off x="2135560" y="980728"/>
            <a:ext cx="3354449" cy="2592288"/>
          </a:xfrm>
          <a:prstGeom prst="rect">
            <a:avLst/>
          </a:prstGeom>
        </p:spPr>
      </p:pic>
      <p:pic>
        <p:nvPicPr>
          <p:cNvPr id="4" name="Grafik 3">
            <a:extLst>
              <a:ext uri="{FF2B5EF4-FFF2-40B4-BE49-F238E27FC236}">
                <a16:creationId xmlns:a16="http://schemas.microsoft.com/office/drawing/2014/main" id="{25E29E93-11CE-409A-816B-72C321A083FA}"/>
              </a:ext>
            </a:extLst>
          </p:cNvPr>
          <p:cNvPicPr>
            <a:picLocks noChangeAspect="1"/>
          </p:cNvPicPr>
          <p:nvPr/>
        </p:nvPicPr>
        <p:blipFill>
          <a:blip r:embed="rId4"/>
          <a:stretch>
            <a:fillRect/>
          </a:stretch>
        </p:blipFill>
        <p:spPr>
          <a:xfrm>
            <a:off x="5663953" y="989797"/>
            <a:ext cx="4320480" cy="2635994"/>
          </a:xfrm>
          <a:prstGeom prst="rect">
            <a:avLst/>
          </a:prstGeom>
        </p:spPr>
      </p:pic>
    </p:spTree>
    <p:extLst>
      <p:ext uri="{BB962C8B-B14F-4D97-AF65-F5344CB8AC3E}">
        <p14:creationId xmlns:p14="http://schemas.microsoft.com/office/powerpoint/2010/main" val="29673665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3">
            <a:extLst>
              <a:ext uri="{FF2B5EF4-FFF2-40B4-BE49-F238E27FC236}">
                <a16:creationId xmlns:a16="http://schemas.microsoft.com/office/drawing/2014/main" id="{080105B1-3D4C-4595-832D-248974A185E5}"/>
              </a:ext>
            </a:extLst>
          </p:cNvPr>
          <p:cNvSpPr>
            <a:spLocks/>
          </p:cNvSpPr>
          <p:nvPr/>
        </p:nvSpPr>
        <p:spPr bwMode="auto">
          <a:xfrm>
            <a:off x="47711" y="1519039"/>
            <a:ext cx="9835765" cy="5078312"/>
          </a:xfrm>
          <a:prstGeom prst="rect">
            <a:avLst/>
          </a:prstGeom>
          <a:noFill/>
        </p:spPr>
        <p:txBody>
          <a:bodyPr wrap="square" rtlCol="0">
            <a:spAutoFit/>
          </a:bodyPr>
          <a:lstStyle/>
          <a:p>
            <a:pPr>
              <a:defRPr/>
            </a:pPr>
            <a:r>
              <a:rPr lang="en-US" b="1" dirty="0">
                <a:solidFill>
                  <a:srgbClr val="555555"/>
                </a:solidFill>
                <a:latin typeface="Arial Narrow"/>
                <a:cs typeface="Arial"/>
              </a:rPr>
              <a:t>Input:</a:t>
            </a:r>
            <a:r>
              <a:rPr lang="en-US" dirty="0">
                <a:solidFill>
                  <a:srgbClr val="555555"/>
                </a:solidFill>
                <a:latin typeface="Arial Narrow"/>
                <a:cs typeface="Arial"/>
              </a:rPr>
              <a:t> </a:t>
            </a:r>
            <a:r>
              <a:rPr lang="en-US" dirty="0" err="1">
                <a:solidFill>
                  <a:srgbClr val="555555"/>
                </a:solidFill>
                <a:latin typeface="Arial Narrow"/>
                <a:cs typeface="Arial"/>
              </a:rPr>
              <a:t>Trainingsdatensatz</a:t>
            </a:r>
            <a:r>
              <a:rPr lang="en-US" dirty="0">
                <a:solidFill>
                  <a:srgbClr val="555555"/>
                </a:solidFill>
                <a:latin typeface="Arial Narrow"/>
                <a:cs typeface="Arial"/>
              </a:rPr>
              <a:t>, </a:t>
            </a:r>
            <a:r>
              <a:rPr lang="en-US" dirty="0" err="1">
                <a:solidFill>
                  <a:srgbClr val="000000"/>
                </a:solidFill>
                <a:latin typeface="Arial Narrow"/>
                <a:cs typeface="Arial"/>
              </a:rPr>
              <a:t>Zielvariable</a:t>
            </a:r>
            <a:endParaRPr lang="de-DE" b="1" dirty="0">
              <a:solidFill>
                <a:srgbClr val="000000"/>
              </a:solidFill>
              <a:latin typeface="Arial Narrow"/>
              <a:cs typeface="Arial"/>
            </a:endParaRPr>
          </a:p>
          <a:p>
            <a:pPr>
              <a:defRPr/>
            </a:pPr>
            <a:endParaRPr lang="en-US" dirty="0">
              <a:solidFill>
                <a:srgbClr val="555555"/>
              </a:solidFill>
              <a:latin typeface="Arial Narrow"/>
              <a:cs typeface="Arial"/>
            </a:endParaRPr>
          </a:p>
          <a:p>
            <a:pPr>
              <a:defRPr/>
            </a:pPr>
            <a:r>
              <a:rPr lang="en-US" b="1" dirty="0" err="1">
                <a:solidFill>
                  <a:srgbClr val="555555"/>
                </a:solidFill>
                <a:latin typeface="Arial Narrow"/>
                <a:cs typeface="Arial"/>
              </a:rPr>
              <a:t>grow_tree</a:t>
            </a:r>
            <a:r>
              <a:rPr lang="en-US" b="1" dirty="0">
                <a:solidFill>
                  <a:srgbClr val="555555"/>
                </a:solidFill>
                <a:latin typeface="Arial Narrow"/>
                <a:cs typeface="Arial"/>
              </a:rPr>
              <a:t>(</a:t>
            </a:r>
            <a:r>
              <a:rPr lang="en-US" dirty="0" err="1">
                <a:solidFill>
                  <a:srgbClr val="555555"/>
                </a:solidFill>
                <a:latin typeface="Arial Narrow"/>
                <a:cs typeface="Arial"/>
              </a:rPr>
              <a:t>Datensatz</a:t>
            </a:r>
            <a:r>
              <a:rPr lang="en-US" b="1" dirty="0">
                <a:solidFill>
                  <a:srgbClr val="555555"/>
                </a:solidFill>
                <a:latin typeface="Arial Narrow"/>
                <a:cs typeface="Arial"/>
              </a:rPr>
              <a:t>, </a:t>
            </a:r>
            <a:r>
              <a:rPr lang="en-US" dirty="0" err="1">
                <a:solidFill>
                  <a:srgbClr val="555555"/>
                </a:solidFill>
                <a:latin typeface="Arial Narrow"/>
                <a:cs typeface="Arial"/>
              </a:rPr>
              <a:t>Zielvariable</a:t>
            </a:r>
            <a:r>
              <a:rPr lang="en-US" b="1" dirty="0">
                <a:solidFill>
                  <a:srgbClr val="555555"/>
                </a:solidFill>
                <a:latin typeface="Arial Narrow"/>
                <a:cs typeface="Arial"/>
              </a:rPr>
              <a:t>)</a:t>
            </a:r>
            <a:endParaRPr dirty="0">
              <a:solidFill>
                <a:srgbClr val="555555"/>
              </a:solidFill>
              <a:latin typeface="Arial Narrow"/>
              <a:cs typeface="Arial"/>
            </a:endParaRPr>
          </a:p>
          <a:p>
            <a:pPr>
              <a:defRPr/>
            </a:pPr>
            <a:endParaRPr lang="en-US" b="1" dirty="0">
              <a:solidFill>
                <a:srgbClr val="555555"/>
              </a:solidFill>
              <a:latin typeface="Arial Narrow"/>
              <a:cs typeface="Arial"/>
            </a:endParaRPr>
          </a:p>
          <a:p>
            <a:pPr>
              <a:defRPr/>
            </a:pPr>
            <a:r>
              <a:rPr lang="en-US" dirty="0">
                <a:solidFill>
                  <a:srgbClr val="555555"/>
                </a:solidFill>
                <a:latin typeface="Arial Narrow"/>
                <a:cs typeface="Arial"/>
              </a:rPr>
              <a:t>	</a:t>
            </a:r>
            <a:r>
              <a:rPr lang="en-US" b="1" dirty="0">
                <a:solidFill>
                  <a:srgbClr val="00B050"/>
                </a:solidFill>
                <a:latin typeface="Arial Narrow"/>
                <a:cs typeface="Arial"/>
              </a:rPr>
              <a:t>if</a:t>
            </a:r>
            <a:r>
              <a:rPr lang="en-US" b="1" dirty="0">
                <a:solidFill>
                  <a:srgbClr val="555555"/>
                </a:solidFill>
                <a:latin typeface="Arial Narrow"/>
                <a:cs typeface="Arial"/>
              </a:rPr>
              <a:t> (</a:t>
            </a:r>
            <a:r>
              <a:rPr lang="en-US" dirty="0" err="1">
                <a:solidFill>
                  <a:srgbClr val="555555"/>
                </a:solidFill>
                <a:latin typeface="Arial Narrow"/>
                <a:cs typeface="Arial"/>
              </a:rPr>
              <a:t>kein</a:t>
            </a:r>
            <a:r>
              <a:rPr lang="en-US" dirty="0">
                <a:solidFill>
                  <a:srgbClr val="555555"/>
                </a:solidFill>
                <a:latin typeface="Arial Narrow"/>
                <a:cs typeface="Arial"/>
              </a:rPr>
              <a:t> </a:t>
            </a:r>
            <a:r>
              <a:rPr lang="en-US" dirty="0" err="1">
                <a:solidFill>
                  <a:srgbClr val="555555"/>
                </a:solidFill>
                <a:latin typeface="Arial Narrow"/>
                <a:cs typeface="Arial"/>
              </a:rPr>
              <a:t>weiterer</a:t>
            </a:r>
            <a:r>
              <a:rPr lang="en-US" dirty="0">
                <a:solidFill>
                  <a:srgbClr val="555555"/>
                </a:solidFill>
                <a:latin typeface="Arial Narrow"/>
                <a:cs typeface="Arial"/>
              </a:rPr>
              <a:t> Split </a:t>
            </a:r>
            <a:r>
              <a:rPr lang="en-US" dirty="0" err="1">
                <a:solidFill>
                  <a:srgbClr val="555555"/>
                </a:solidFill>
                <a:latin typeface="Arial Narrow"/>
                <a:cs typeface="Arial"/>
              </a:rPr>
              <a:t>nötig</a:t>
            </a:r>
            <a:r>
              <a:rPr lang="en-US" dirty="0">
                <a:solidFill>
                  <a:srgbClr val="555555"/>
                </a:solidFill>
                <a:latin typeface="Arial Narrow"/>
                <a:cs typeface="Arial"/>
              </a:rPr>
              <a:t>) </a:t>
            </a:r>
            <a:r>
              <a:rPr lang="en-US" b="1" dirty="0" err="1">
                <a:solidFill>
                  <a:srgbClr val="00B050"/>
                </a:solidFill>
                <a:latin typeface="Arial Narrow"/>
                <a:cs typeface="Arial"/>
              </a:rPr>
              <a:t>oder</a:t>
            </a:r>
            <a:r>
              <a:rPr lang="en-US" dirty="0">
                <a:solidFill>
                  <a:srgbClr val="555555"/>
                </a:solidFill>
                <a:latin typeface="Arial Narrow"/>
                <a:cs typeface="Arial"/>
              </a:rPr>
              <a:t> (</a:t>
            </a:r>
            <a:r>
              <a:rPr lang="en-US" dirty="0" err="1">
                <a:solidFill>
                  <a:srgbClr val="555555"/>
                </a:solidFill>
                <a:latin typeface="Arial Narrow"/>
                <a:cs typeface="Arial"/>
              </a:rPr>
              <a:t>kein</a:t>
            </a:r>
            <a:r>
              <a:rPr lang="en-US" dirty="0">
                <a:solidFill>
                  <a:srgbClr val="555555"/>
                </a:solidFill>
                <a:latin typeface="Arial Narrow"/>
                <a:cs typeface="Arial"/>
              </a:rPr>
              <a:t> </a:t>
            </a:r>
            <a:r>
              <a:rPr lang="en-US" dirty="0" err="1">
                <a:solidFill>
                  <a:srgbClr val="555555"/>
                </a:solidFill>
                <a:latin typeface="Arial Narrow"/>
                <a:cs typeface="Arial"/>
              </a:rPr>
              <a:t>weiterer</a:t>
            </a:r>
            <a:r>
              <a:rPr lang="en-US" dirty="0">
                <a:solidFill>
                  <a:srgbClr val="555555"/>
                </a:solidFill>
                <a:latin typeface="Arial Narrow"/>
                <a:cs typeface="Arial"/>
              </a:rPr>
              <a:t> Split </a:t>
            </a:r>
            <a:r>
              <a:rPr lang="en-US" dirty="0" err="1">
                <a:solidFill>
                  <a:srgbClr val="555555"/>
                </a:solidFill>
                <a:latin typeface="Arial Narrow"/>
                <a:cs typeface="Arial"/>
              </a:rPr>
              <a:t>möglich</a:t>
            </a:r>
            <a:r>
              <a:rPr lang="en-US" dirty="0">
                <a:solidFill>
                  <a:srgbClr val="555555"/>
                </a:solidFill>
                <a:latin typeface="Arial Narrow"/>
                <a:cs typeface="Arial"/>
              </a:rPr>
              <a:t>)</a:t>
            </a:r>
          </a:p>
          <a:p>
            <a:pPr>
              <a:defRPr/>
            </a:pPr>
            <a:endParaRPr lang="en-US" dirty="0">
              <a:solidFill>
                <a:srgbClr val="555555"/>
              </a:solidFill>
              <a:latin typeface="Arial Narrow"/>
              <a:cs typeface="Arial"/>
            </a:endParaRPr>
          </a:p>
          <a:p>
            <a:pPr>
              <a:defRPr/>
            </a:pPr>
            <a:r>
              <a:rPr lang="en-US" dirty="0">
                <a:solidFill>
                  <a:srgbClr val="555555"/>
                </a:solidFill>
                <a:latin typeface="Arial Narrow"/>
                <a:cs typeface="Arial"/>
              </a:rPr>
              <a:t> 		</a:t>
            </a:r>
            <a:r>
              <a:rPr lang="en-US" b="1" dirty="0">
                <a:solidFill>
                  <a:srgbClr val="00B050"/>
                </a:solidFill>
                <a:latin typeface="Arial Narrow"/>
                <a:cs typeface="Arial"/>
              </a:rPr>
              <a:t>return</a:t>
            </a:r>
            <a:r>
              <a:rPr lang="en-US" b="1" dirty="0">
                <a:solidFill>
                  <a:srgbClr val="555555"/>
                </a:solidFill>
                <a:latin typeface="Arial Narrow"/>
                <a:cs typeface="Arial"/>
              </a:rPr>
              <a:t> </a:t>
            </a:r>
            <a:r>
              <a:rPr lang="en-US" b="1" dirty="0" err="1">
                <a:solidFill>
                  <a:srgbClr val="555555"/>
                </a:solidFill>
                <a:latin typeface="Arial Narrow"/>
                <a:cs typeface="Arial"/>
              </a:rPr>
              <a:t>Blattknoten</a:t>
            </a:r>
            <a:r>
              <a:rPr lang="en-US" b="1" dirty="0">
                <a:solidFill>
                  <a:srgbClr val="555555"/>
                </a:solidFill>
                <a:latin typeface="Arial Narrow"/>
                <a:cs typeface="Arial"/>
              </a:rPr>
              <a:t> </a:t>
            </a:r>
            <a:r>
              <a:rPr lang="en-US" dirty="0" err="1">
                <a:solidFill>
                  <a:srgbClr val="555555"/>
                </a:solidFill>
                <a:latin typeface="Arial Narrow"/>
                <a:cs typeface="Arial"/>
              </a:rPr>
              <a:t>mit</a:t>
            </a:r>
            <a:r>
              <a:rPr lang="en-US" dirty="0">
                <a:solidFill>
                  <a:srgbClr val="555555"/>
                </a:solidFill>
                <a:latin typeface="Arial Narrow"/>
                <a:cs typeface="Arial"/>
              </a:rPr>
              <a:t> </a:t>
            </a:r>
            <a:r>
              <a:rPr lang="en-US" dirty="0" err="1">
                <a:solidFill>
                  <a:srgbClr val="555555"/>
                </a:solidFill>
                <a:latin typeface="Arial Narrow"/>
                <a:cs typeface="Arial"/>
              </a:rPr>
              <a:t>Mehrheitswert</a:t>
            </a:r>
            <a:r>
              <a:rPr lang="en-US" dirty="0">
                <a:solidFill>
                  <a:srgbClr val="555555"/>
                </a:solidFill>
                <a:latin typeface="Arial Narrow"/>
                <a:cs typeface="Arial"/>
              </a:rPr>
              <a:t> </a:t>
            </a:r>
            <a:r>
              <a:rPr lang="en-US" dirty="0" err="1">
                <a:solidFill>
                  <a:srgbClr val="555555"/>
                </a:solidFill>
                <a:latin typeface="Arial Narrow"/>
                <a:cs typeface="Arial"/>
              </a:rPr>
              <a:t>für</a:t>
            </a:r>
            <a:r>
              <a:rPr lang="en-US" dirty="0">
                <a:solidFill>
                  <a:srgbClr val="555555"/>
                </a:solidFill>
                <a:latin typeface="Arial Narrow"/>
                <a:cs typeface="Arial"/>
              </a:rPr>
              <a:t> </a:t>
            </a:r>
            <a:r>
              <a:rPr lang="en-US" dirty="0" err="1">
                <a:solidFill>
                  <a:srgbClr val="555555"/>
                </a:solidFill>
                <a:latin typeface="Arial Narrow"/>
                <a:cs typeface="Arial"/>
              </a:rPr>
              <a:t>Zielvariable</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r>
              <a:rPr lang="de-DE" b="1" dirty="0" err="1">
                <a:solidFill>
                  <a:srgbClr val="00B050"/>
                </a:solidFill>
                <a:latin typeface="Arial Narrow"/>
                <a:cs typeface="Arial"/>
              </a:rPr>
              <a:t>else</a:t>
            </a:r>
            <a:endParaRPr lang="de-DE" b="1" dirty="0">
              <a:solidFill>
                <a:srgbClr val="00B050"/>
              </a:solidFill>
              <a:latin typeface="Arial Narrow"/>
              <a:cs typeface="Arial"/>
            </a:endParaRPr>
          </a:p>
          <a:p>
            <a:pPr>
              <a:defRPr/>
            </a:pPr>
            <a:r>
              <a:rPr lang="en-US" dirty="0">
                <a:solidFill>
                  <a:srgbClr val="555555"/>
                </a:solidFill>
                <a:latin typeface="Arial Narrow"/>
                <a:cs typeface="Arial"/>
              </a:rPr>
              <a:t> 		</a:t>
            </a:r>
            <a:r>
              <a:rPr lang="en-US" b="1" dirty="0" err="1">
                <a:solidFill>
                  <a:srgbClr val="555555"/>
                </a:solidFill>
                <a:latin typeface="Arial Narrow"/>
                <a:cs typeface="Arial"/>
              </a:rPr>
              <a:t>Finde</a:t>
            </a:r>
            <a:r>
              <a:rPr lang="en-US" b="1" dirty="0">
                <a:solidFill>
                  <a:srgbClr val="555555"/>
                </a:solidFill>
                <a:latin typeface="Arial Narrow"/>
                <a:cs typeface="Arial"/>
              </a:rPr>
              <a:t> </a:t>
            </a:r>
            <a:r>
              <a:rPr lang="en-US" b="1" dirty="0" err="1">
                <a:solidFill>
                  <a:srgbClr val="555555"/>
                </a:solidFill>
                <a:latin typeface="Arial Narrow"/>
                <a:cs typeface="Arial"/>
              </a:rPr>
              <a:t>alle</a:t>
            </a:r>
            <a:r>
              <a:rPr lang="en-US" b="1" dirty="0">
                <a:solidFill>
                  <a:srgbClr val="555555"/>
                </a:solidFill>
                <a:latin typeface="Arial Narrow"/>
                <a:cs typeface="Arial"/>
              </a:rPr>
              <a:t> </a:t>
            </a:r>
            <a:r>
              <a:rPr lang="en-US" b="1" dirty="0" err="1">
                <a:solidFill>
                  <a:srgbClr val="555555"/>
                </a:solidFill>
                <a:latin typeface="Arial Narrow"/>
                <a:cs typeface="Arial"/>
              </a:rPr>
              <a:t>möglichen</a:t>
            </a:r>
            <a:r>
              <a:rPr lang="en-US" b="1" dirty="0">
                <a:solidFill>
                  <a:srgbClr val="555555"/>
                </a:solidFill>
                <a:latin typeface="Arial Narrow"/>
                <a:cs typeface="Arial"/>
              </a:rPr>
              <a:t> Splits </a:t>
            </a:r>
            <a:endParaRPr dirty="0">
              <a:solidFill>
                <a:srgbClr val="555555"/>
              </a:solidFill>
              <a:latin typeface="Arial Narrow"/>
              <a:cs typeface="Arial"/>
            </a:endParaRPr>
          </a:p>
          <a:p>
            <a:pPr>
              <a:defRPr/>
            </a:pPr>
            <a:endParaRPr lang="en-US" dirty="0">
              <a:solidFill>
                <a:srgbClr val="555555"/>
              </a:solidFill>
              <a:latin typeface="Arial Narrow"/>
              <a:cs typeface="Arial"/>
            </a:endParaRPr>
          </a:p>
          <a:p>
            <a:pPr>
              <a:defRPr/>
            </a:pPr>
            <a:r>
              <a:rPr lang="en-US" dirty="0">
                <a:solidFill>
                  <a:srgbClr val="555555"/>
                </a:solidFill>
                <a:latin typeface="Arial Narrow"/>
                <a:cs typeface="Arial"/>
              </a:rPr>
              <a:t> 		</a:t>
            </a:r>
            <a:r>
              <a:rPr lang="en-US" b="1" dirty="0" err="1">
                <a:solidFill>
                  <a:srgbClr val="555555"/>
                </a:solidFill>
                <a:latin typeface="Arial Narrow"/>
                <a:cs typeface="Arial"/>
              </a:rPr>
              <a:t>Identifiziere</a:t>
            </a:r>
            <a:r>
              <a:rPr lang="en-US" b="1" dirty="0">
                <a:solidFill>
                  <a:srgbClr val="555555"/>
                </a:solidFill>
                <a:latin typeface="Arial Narrow"/>
                <a:cs typeface="Arial"/>
              </a:rPr>
              <a:t> </a:t>
            </a:r>
            <a:r>
              <a:rPr lang="en-US" dirty="0">
                <a:solidFill>
                  <a:srgbClr val="555555"/>
                </a:solidFill>
                <a:latin typeface="Arial Narrow"/>
                <a:cs typeface="Arial"/>
              </a:rPr>
              <a:t>den</a:t>
            </a:r>
            <a:r>
              <a:rPr lang="en-US" b="1" dirty="0">
                <a:solidFill>
                  <a:srgbClr val="555555"/>
                </a:solidFill>
                <a:latin typeface="Arial Narrow"/>
                <a:cs typeface="Arial"/>
              </a:rPr>
              <a:t> </a:t>
            </a:r>
            <a:r>
              <a:rPr lang="en-US" b="1" dirty="0" err="1">
                <a:solidFill>
                  <a:srgbClr val="555555"/>
                </a:solidFill>
                <a:latin typeface="Arial Narrow"/>
                <a:cs typeface="Arial"/>
              </a:rPr>
              <a:t>besten</a:t>
            </a:r>
            <a:r>
              <a:rPr lang="en-US" b="1" dirty="0">
                <a:solidFill>
                  <a:srgbClr val="555555"/>
                </a:solidFill>
                <a:latin typeface="Arial Narrow"/>
                <a:cs typeface="Arial"/>
              </a:rPr>
              <a:t> Split  </a:t>
            </a:r>
            <a:r>
              <a:rPr lang="en-US" b="1" dirty="0">
                <a:solidFill>
                  <a:prstClr val="white">
                    <a:lumMod val="65000"/>
                  </a:prstClr>
                </a:solidFill>
                <a:latin typeface="Arial Narrow"/>
                <a:cs typeface="Arial"/>
              </a:rPr>
              <a:t>(</a:t>
            </a:r>
            <a:r>
              <a:rPr lang="en-US" b="1" dirty="0" err="1">
                <a:solidFill>
                  <a:prstClr val="white">
                    <a:lumMod val="65000"/>
                  </a:prstClr>
                </a:solidFill>
                <a:latin typeface="Arial Narrow"/>
                <a:cs typeface="Arial"/>
              </a:rPr>
              <a:t>Fehlklassifikationsrate</a:t>
            </a:r>
            <a:r>
              <a:rPr lang="en-US" b="1" dirty="0">
                <a:solidFill>
                  <a:prstClr val="white">
                    <a:lumMod val="65000"/>
                  </a:prstClr>
                </a:solidFill>
                <a:latin typeface="Arial Narrow"/>
                <a:cs typeface="Arial"/>
              </a:rPr>
              <a:t>, </a:t>
            </a:r>
            <a:r>
              <a:rPr lang="en-US" b="1" dirty="0" err="1">
                <a:solidFill>
                  <a:prstClr val="white">
                    <a:lumMod val="65000"/>
                  </a:prstClr>
                </a:solidFill>
                <a:latin typeface="Arial Narrow"/>
                <a:cs typeface="Arial"/>
              </a:rPr>
              <a:t>Entropie</a:t>
            </a:r>
            <a:r>
              <a:rPr lang="en-US" b="1" dirty="0">
                <a:solidFill>
                  <a:prstClr val="white">
                    <a:lumMod val="65000"/>
                  </a:prstClr>
                </a:solidFill>
                <a:latin typeface="Arial Narrow"/>
                <a:cs typeface="Arial"/>
              </a:rPr>
              <a:t>, Gini-Index, …)</a:t>
            </a:r>
            <a:endParaRPr dirty="0">
              <a:solidFill>
                <a:prstClr val="white">
                  <a:lumMod val="65000"/>
                </a:prstClr>
              </a:solidFill>
              <a:latin typeface="Arial Narrow"/>
              <a:cs typeface="Arial"/>
            </a:endParaRPr>
          </a:p>
          <a:p>
            <a:pPr>
              <a:defRPr/>
            </a:pPr>
            <a:r>
              <a:rPr lang="en-US" b="1" dirty="0">
                <a:solidFill>
                  <a:srgbClr val="555555"/>
                </a:solidFill>
                <a:latin typeface="Arial Narrow"/>
                <a:cs typeface="Arial"/>
              </a:rPr>
              <a:t>		</a:t>
            </a:r>
            <a:endParaRPr lang="en-US" dirty="0">
              <a:solidFill>
                <a:srgbClr val="555555"/>
              </a:solidFill>
              <a:latin typeface="Arial Narrow"/>
              <a:cs typeface="Arial"/>
            </a:endParaRPr>
          </a:p>
          <a:p>
            <a:pPr>
              <a:defRPr/>
            </a:pPr>
            <a:r>
              <a:rPr lang="en-US" dirty="0">
                <a:solidFill>
                  <a:srgbClr val="555555"/>
                </a:solidFill>
                <a:latin typeface="Arial Narrow"/>
                <a:cs typeface="Arial"/>
              </a:rPr>
              <a:t> 		</a:t>
            </a:r>
            <a:r>
              <a:rPr lang="en-US" b="1" dirty="0" err="1">
                <a:solidFill>
                  <a:srgbClr val="555555"/>
                </a:solidFill>
                <a:latin typeface="Arial Narrow"/>
                <a:cs typeface="Arial"/>
              </a:rPr>
              <a:t>Anwenden</a:t>
            </a:r>
            <a:r>
              <a:rPr lang="en-US" dirty="0">
                <a:solidFill>
                  <a:srgbClr val="555555"/>
                </a:solidFill>
                <a:latin typeface="Arial Narrow"/>
                <a:cs typeface="Arial"/>
              </a:rPr>
              <a:t> des </a:t>
            </a:r>
            <a:r>
              <a:rPr lang="en-US" b="1" dirty="0" err="1">
                <a:solidFill>
                  <a:srgbClr val="555555"/>
                </a:solidFill>
                <a:latin typeface="Arial Narrow"/>
                <a:cs typeface="Arial"/>
              </a:rPr>
              <a:t>besten</a:t>
            </a:r>
            <a:r>
              <a:rPr lang="en-US" b="1" dirty="0">
                <a:solidFill>
                  <a:srgbClr val="555555"/>
                </a:solidFill>
                <a:latin typeface="Arial Narrow"/>
                <a:cs typeface="Arial"/>
              </a:rPr>
              <a:t> Splits  </a:t>
            </a:r>
            <a:r>
              <a:rPr lang="en-US" b="1" dirty="0">
                <a:solidFill>
                  <a:srgbClr val="555555">
                    <a:lumMod val="60000"/>
                    <a:lumOff val="40000"/>
                  </a:srgbClr>
                </a:solidFill>
                <a:latin typeface="Arial Narrow"/>
                <a:cs typeface="Arial"/>
              </a:rPr>
              <a:t>(</a:t>
            </a:r>
            <a:r>
              <a:rPr lang="en-US" b="1" dirty="0" err="1">
                <a:solidFill>
                  <a:srgbClr val="555555">
                    <a:lumMod val="60000"/>
                    <a:lumOff val="40000"/>
                  </a:srgbClr>
                </a:solidFill>
                <a:latin typeface="Arial Narrow"/>
                <a:cs typeface="Arial"/>
              </a:rPr>
              <a:t>Aufteilen</a:t>
            </a:r>
            <a:r>
              <a:rPr lang="en-US" b="1" dirty="0">
                <a:solidFill>
                  <a:srgbClr val="555555">
                    <a:lumMod val="60000"/>
                    <a:lumOff val="40000"/>
                  </a:srgbClr>
                </a:solidFill>
                <a:latin typeface="Arial Narrow"/>
                <a:cs typeface="Arial"/>
              </a:rPr>
              <a:t> in </a:t>
            </a:r>
            <a:r>
              <a:rPr lang="en-US" b="1" dirty="0" err="1">
                <a:solidFill>
                  <a:srgbClr val="555555">
                    <a:lumMod val="60000"/>
                    <a:lumOff val="40000"/>
                  </a:srgbClr>
                </a:solidFill>
                <a:latin typeface="Arial Narrow"/>
                <a:cs typeface="Arial"/>
              </a:rPr>
              <a:t>Teildatensätze</a:t>
            </a:r>
            <a:r>
              <a:rPr lang="en-US" b="1" dirty="0">
                <a:solidFill>
                  <a:srgbClr val="555555">
                    <a:lumMod val="60000"/>
                    <a:lumOff val="40000"/>
                  </a:srgbClr>
                </a:solidFill>
                <a:latin typeface="Arial Narrow"/>
                <a:cs typeface="Arial"/>
              </a:rPr>
              <a:t>)</a:t>
            </a:r>
          </a:p>
          <a:p>
            <a:pPr>
              <a:defRPr/>
            </a:pPr>
            <a:r>
              <a:rPr lang="en-US" b="1" dirty="0">
                <a:solidFill>
                  <a:srgbClr val="00B050"/>
                </a:solidFill>
                <a:latin typeface="Arial Narrow"/>
                <a:cs typeface="Arial"/>
              </a:rPr>
              <a:t>		</a:t>
            </a:r>
            <a:endParaRPr dirty="0">
              <a:solidFill>
                <a:srgbClr val="555555"/>
              </a:solidFill>
              <a:latin typeface="Arial Narrow"/>
              <a:cs typeface="Arial"/>
            </a:endParaRPr>
          </a:p>
          <a:p>
            <a:pPr>
              <a:defRPr/>
            </a:pPr>
            <a:r>
              <a:rPr lang="en-US" b="1" dirty="0">
                <a:solidFill>
                  <a:srgbClr val="00B050"/>
                </a:solidFill>
                <a:latin typeface="Arial Narrow"/>
                <a:cs typeface="Arial"/>
              </a:rPr>
              <a:t>		for </a:t>
            </a:r>
            <a:r>
              <a:rPr lang="en-US" b="1" dirty="0" err="1">
                <a:solidFill>
                  <a:srgbClr val="000000"/>
                </a:solidFill>
                <a:latin typeface="Arial Narrow"/>
                <a:cs typeface="Arial"/>
              </a:rPr>
              <a:t>alle</a:t>
            </a:r>
            <a:r>
              <a:rPr lang="en-US" b="1" dirty="0">
                <a:solidFill>
                  <a:srgbClr val="000000"/>
                </a:solidFill>
                <a:latin typeface="Arial Narrow"/>
                <a:cs typeface="Arial"/>
              </a:rPr>
              <a:t> </a:t>
            </a:r>
            <a:r>
              <a:rPr lang="en-US" b="1" dirty="0" err="1">
                <a:solidFill>
                  <a:srgbClr val="000000"/>
                </a:solidFill>
                <a:latin typeface="Arial Narrow"/>
                <a:cs typeface="Arial"/>
              </a:rPr>
              <a:t>Teildatensätze</a:t>
            </a:r>
            <a:endParaRPr lang="de-DE" b="1" dirty="0">
              <a:solidFill>
                <a:srgbClr val="000000"/>
              </a:solidFill>
              <a:latin typeface="Arial Narrow"/>
              <a:cs typeface="Arial"/>
            </a:endParaRPr>
          </a:p>
          <a:p>
            <a:pPr>
              <a:defRPr/>
            </a:pPr>
            <a:r>
              <a:rPr lang="en-US" dirty="0">
                <a:solidFill>
                  <a:srgbClr val="555555"/>
                </a:solidFill>
                <a:latin typeface="Arial Narrow"/>
                <a:cs typeface="Arial"/>
              </a:rPr>
              <a:t> 			</a:t>
            </a:r>
            <a:r>
              <a:rPr lang="en-US" b="1" dirty="0" err="1">
                <a:solidFill>
                  <a:srgbClr val="555555"/>
                </a:solidFill>
                <a:latin typeface="Arial Narrow"/>
                <a:cs typeface="Arial"/>
              </a:rPr>
              <a:t>grow_tree</a:t>
            </a:r>
            <a:r>
              <a:rPr lang="en-US" b="1" dirty="0">
                <a:solidFill>
                  <a:srgbClr val="555555"/>
                </a:solidFill>
                <a:latin typeface="Arial Narrow"/>
                <a:cs typeface="Arial"/>
              </a:rPr>
              <a:t>(</a:t>
            </a:r>
            <a:r>
              <a:rPr lang="en-US" dirty="0" err="1">
                <a:solidFill>
                  <a:srgbClr val="555555"/>
                </a:solidFill>
                <a:latin typeface="Arial Narrow"/>
                <a:cs typeface="Arial"/>
              </a:rPr>
              <a:t>Teildatensatz</a:t>
            </a:r>
            <a:r>
              <a:rPr lang="en-US" b="1" dirty="0">
                <a:solidFill>
                  <a:srgbClr val="555555"/>
                </a:solidFill>
                <a:latin typeface="Arial Narrow"/>
                <a:cs typeface="Arial"/>
              </a:rPr>
              <a:t>, </a:t>
            </a:r>
            <a:r>
              <a:rPr lang="en-US" dirty="0" err="1">
                <a:solidFill>
                  <a:srgbClr val="555555"/>
                </a:solidFill>
                <a:latin typeface="Arial Narrow"/>
                <a:cs typeface="Arial"/>
              </a:rPr>
              <a:t>Zielvariable</a:t>
            </a:r>
            <a:r>
              <a:rPr lang="en-US" b="1" dirty="0">
                <a:solidFill>
                  <a:srgbClr val="555555"/>
                </a:solidFill>
                <a:latin typeface="Arial Narrow"/>
                <a:cs typeface="Arial"/>
              </a:rPr>
              <a:t>)</a:t>
            </a:r>
            <a:endParaRPr lang="en-US" dirty="0">
              <a:solidFill>
                <a:srgbClr val="555555"/>
              </a:solidFill>
              <a:latin typeface="Arial Narrow"/>
              <a:cs typeface="Arial"/>
            </a:endParaRPr>
          </a:p>
          <a:p>
            <a:pPr>
              <a:defRPr/>
            </a:pPr>
            <a:r>
              <a:rPr lang="de-DE" dirty="0">
                <a:solidFill>
                  <a:srgbClr val="555555"/>
                </a:solidFill>
                <a:latin typeface="Arial Narrow"/>
                <a:cs typeface="Arial"/>
              </a:rPr>
              <a:t>			</a:t>
            </a:r>
            <a:endParaRPr dirty="0">
              <a:solidFill>
                <a:srgbClr val="555555"/>
              </a:solidFill>
              <a:latin typeface="Arial Narrow"/>
              <a:cs typeface="Arial"/>
            </a:endParaRPr>
          </a:p>
          <a:p>
            <a:pPr>
              <a:defRPr/>
            </a:pPr>
            <a:r>
              <a:rPr lang="en-US" b="1" dirty="0">
                <a:solidFill>
                  <a:srgbClr val="555555"/>
                </a:solidFill>
                <a:latin typeface="Arial Narrow"/>
                <a:cs typeface="Arial"/>
              </a:rPr>
              <a:t>Output:</a:t>
            </a:r>
            <a:r>
              <a:rPr lang="en-US" dirty="0">
                <a:solidFill>
                  <a:srgbClr val="555555"/>
                </a:solidFill>
                <a:latin typeface="Arial Narrow"/>
                <a:cs typeface="Arial"/>
              </a:rPr>
              <a:t> Decision Tree </a:t>
            </a:r>
            <a:r>
              <a:rPr lang="en-US" dirty="0" err="1">
                <a:solidFill>
                  <a:srgbClr val="555555"/>
                </a:solidFill>
                <a:latin typeface="Arial Narrow"/>
                <a:cs typeface="Arial"/>
              </a:rPr>
              <a:t>passend</a:t>
            </a:r>
            <a:r>
              <a:rPr lang="en-US" dirty="0">
                <a:solidFill>
                  <a:srgbClr val="555555"/>
                </a:solidFill>
                <a:latin typeface="Arial Narrow"/>
                <a:cs typeface="Arial"/>
              </a:rPr>
              <a:t> </a:t>
            </a:r>
            <a:r>
              <a:rPr lang="en-US" dirty="0" err="1">
                <a:solidFill>
                  <a:srgbClr val="555555"/>
                </a:solidFill>
                <a:latin typeface="Arial Narrow"/>
                <a:cs typeface="Arial"/>
              </a:rPr>
              <a:t>zum</a:t>
            </a:r>
            <a:r>
              <a:rPr lang="en-US" dirty="0">
                <a:solidFill>
                  <a:srgbClr val="555555"/>
                </a:solidFill>
                <a:latin typeface="Arial Narrow"/>
                <a:cs typeface="Arial"/>
              </a:rPr>
              <a:t> </a:t>
            </a:r>
            <a:r>
              <a:rPr lang="en-US" dirty="0" err="1">
                <a:solidFill>
                  <a:srgbClr val="555555"/>
                </a:solidFill>
                <a:latin typeface="Arial Narrow"/>
                <a:cs typeface="Arial"/>
              </a:rPr>
              <a:t>Trainingsdatensatz</a:t>
            </a:r>
            <a:endParaRPr lang="de-DE" dirty="0">
              <a:solidFill>
                <a:srgbClr val="555555"/>
              </a:solidFill>
              <a:latin typeface="Arial Narrow"/>
              <a:cs typeface="Arial"/>
            </a:endParaRPr>
          </a:p>
        </p:txBody>
      </p:sp>
    </p:spTree>
    <p:extLst>
      <p:ext uri="{BB962C8B-B14F-4D97-AF65-F5344CB8AC3E}">
        <p14:creationId xmlns:p14="http://schemas.microsoft.com/office/powerpoint/2010/main" val="3501686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4" end="1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EAA095D-C0DB-4656-AD30-6170CA89E26F}"/>
              </a:ext>
            </a:extLst>
          </p:cNvPr>
          <p:cNvSpPr>
            <a:spLocks noGrp="1"/>
          </p:cNvSpPr>
          <p:nvPr>
            <p:ph type="sldNum" sz="quarter" idx="12"/>
          </p:nvPr>
        </p:nvSpPr>
        <p:spPr/>
        <p:txBody>
          <a:bodyPr/>
          <a:lstStyle/>
          <a:p>
            <a:fld id="{E6AA5693-5562-46BF-BAF4-16238AB6C896}" type="slidenum">
              <a:rPr lang="de-DE" smtClean="0"/>
              <a:t>3</a:t>
            </a:fld>
            <a:endParaRPr lang="de-DE"/>
          </a:p>
        </p:txBody>
      </p:sp>
      <p:pic>
        <p:nvPicPr>
          <p:cNvPr id="44" name="Grafik 43">
            <a:extLst>
              <a:ext uri="{FF2B5EF4-FFF2-40B4-BE49-F238E27FC236}">
                <a16:creationId xmlns:a16="http://schemas.microsoft.com/office/drawing/2014/main" id="{025C3AA2-6EC4-42FB-9F97-FFF543A7561C}"/>
              </a:ext>
            </a:extLst>
          </p:cNvPr>
          <p:cNvPicPr>
            <a:picLocks/>
          </p:cNvPicPr>
          <p:nvPr/>
        </p:nvPicPr>
        <p:blipFill>
          <a:blip r:embed="rId2"/>
          <a:stretch>
            <a:fillRect/>
          </a:stretch>
        </p:blipFill>
        <p:spPr>
          <a:xfrm>
            <a:off x="1563408" y="4066186"/>
            <a:ext cx="3309581" cy="255825"/>
          </a:xfrm>
          <a:prstGeom prst="rect">
            <a:avLst/>
          </a:prstGeom>
        </p:spPr>
      </p:pic>
      <p:pic>
        <p:nvPicPr>
          <p:cNvPr id="45" name="Grafik 44">
            <a:extLst>
              <a:ext uri="{FF2B5EF4-FFF2-40B4-BE49-F238E27FC236}">
                <a16:creationId xmlns:a16="http://schemas.microsoft.com/office/drawing/2014/main" id="{CA71EC7D-1E3C-4163-B4A0-B9548D915BC1}"/>
              </a:ext>
            </a:extLst>
          </p:cNvPr>
          <p:cNvPicPr>
            <a:picLocks/>
          </p:cNvPicPr>
          <p:nvPr/>
        </p:nvPicPr>
        <p:blipFill>
          <a:blip r:embed="rId3"/>
          <a:stretch>
            <a:fillRect/>
          </a:stretch>
        </p:blipFill>
        <p:spPr>
          <a:xfrm>
            <a:off x="1564261" y="4331825"/>
            <a:ext cx="3308976" cy="231419"/>
          </a:xfrm>
          <a:prstGeom prst="rect">
            <a:avLst/>
          </a:prstGeom>
        </p:spPr>
      </p:pic>
      <p:pic>
        <p:nvPicPr>
          <p:cNvPr id="46" name="Grafik 45">
            <a:extLst>
              <a:ext uri="{FF2B5EF4-FFF2-40B4-BE49-F238E27FC236}">
                <a16:creationId xmlns:a16="http://schemas.microsoft.com/office/drawing/2014/main" id="{73E4D8D9-27C8-4322-A5BD-19FAA8DB9C35}"/>
              </a:ext>
            </a:extLst>
          </p:cNvPr>
          <p:cNvPicPr>
            <a:picLocks/>
          </p:cNvPicPr>
          <p:nvPr/>
        </p:nvPicPr>
        <p:blipFill>
          <a:blip r:embed="rId4"/>
          <a:stretch>
            <a:fillRect/>
          </a:stretch>
        </p:blipFill>
        <p:spPr>
          <a:xfrm>
            <a:off x="1563408" y="4557454"/>
            <a:ext cx="3309581" cy="231460"/>
          </a:xfrm>
          <a:prstGeom prst="rect">
            <a:avLst/>
          </a:prstGeom>
        </p:spPr>
      </p:pic>
      <p:pic>
        <p:nvPicPr>
          <p:cNvPr id="47" name="Grafik 46">
            <a:extLst>
              <a:ext uri="{FF2B5EF4-FFF2-40B4-BE49-F238E27FC236}">
                <a16:creationId xmlns:a16="http://schemas.microsoft.com/office/drawing/2014/main" id="{D194971A-F7CA-40DD-A5AA-B7505A538990}"/>
              </a:ext>
            </a:extLst>
          </p:cNvPr>
          <p:cNvPicPr>
            <a:picLocks/>
          </p:cNvPicPr>
          <p:nvPr/>
        </p:nvPicPr>
        <p:blipFill>
          <a:blip r:embed="rId5"/>
          <a:stretch>
            <a:fillRect/>
          </a:stretch>
        </p:blipFill>
        <p:spPr>
          <a:xfrm>
            <a:off x="1568180" y="4793225"/>
            <a:ext cx="3306193" cy="237309"/>
          </a:xfrm>
          <a:prstGeom prst="rect">
            <a:avLst/>
          </a:prstGeom>
        </p:spPr>
      </p:pic>
      <p:pic>
        <p:nvPicPr>
          <p:cNvPr id="48" name="Grafik 47">
            <a:extLst>
              <a:ext uri="{FF2B5EF4-FFF2-40B4-BE49-F238E27FC236}">
                <a16:creationId xmlns:a16="http://schemas.microsoft.com/office/drawing/2014/main" id="{A265CD0B-FE3B-43CE-9CC1-9816745A1C0B}"/>
              </a:ext>
            </a:extLst>
          </p:cNvPr>
          <p:cNvPicPr>
            <a:picLocks/>
          </p:cNvPicPr>
          <p:nvPr/>
        </p:nvPicPr>
        <p:blipFill>
          <a:blip r:embed="rId6"/>
          <a:stretch>
            <a:fillRect/>
          </a:stretch>
        </p:blipFill>
        <p:spPr>
          <a:xfrm>
            <a:off x="1563408" y="5035639"/>
            <a:ext cx="3309581" cy="237552"/>
          </a:xfrm>
          <a:prstGeom prst="rect">
            <a:avLst/>
          </a:prstGeom>
        </p:spPr>
      </p:pic>
      <p:pic>
        <p:nvPicPr>
          <p:cNvPr id="49" name="Grafik 48">
            <a:extLst>
              <a:ext uri="{FF2B5EF4-FFF2-40B4-BE49-F238E27FC236}">
                <a16:creationId xmlns:a16="http://schemas.microsoft.com/office/drawing/2014/main" id="{DADFD98B-9E88-44D8-A546-4DF58CFDBC02}"/>
              </a:ext>
            </a:extLst>
          </p:cNvPr>
          <p:cNvPicPr>
            <a:picLocks/>
          </p:cNvPicPr>
          <p:nvPr/>
        </p:nvPicPr>
        <p:blipFill>
          <a:blip r:embed="rId7"/>
          <a:stretch>
            <a:fillRect/>
          </a:stretch>
        </p:blipFill>
        <p:spPr>
          <a:xfrm>
            <a:off x="1566195" y="1650845"/>
            <a:ext cx="3309581" cy="261917"/>
          </a:xfrm>
          <a:prstGeom prst="rect">
            <a:avLst/>
          </a:prstGeom>
        </p:spPr>
      </p:pic>
      <p:pic>
        <p:nvPicPr>
          <p:cNvPr id="50" name="Grafik 49">
            <a:extLst>
              <a:ext uri="{FF2B5EF4-FFF2-40B4-BE49-F238E27FC236}">
                <a16:creationId xmlns:a16="http://schemas.microsoft.com/office/drawing/2014/main" id="{ED7FDEB3-EF08-4E18-903B-1593860284A7}"/>
              </a:ext>
            </a:extLst>
          </p:cNvPr>
          <p:cNvPicPr>
            <a:picLocks/>
          </p:cNvPicPr>
          <p:nvPr/>
        </p:nvPicPr>
        <p:blipFill>
          <a:blip r:embed="rId8"/>
          <a:stretch>
            <a:fillRect/>
          </a:stretch>
        </p:blipFill>
        <p:spPr>
          <a:xfrm>
            <a:off x="1566195" y="1912762"/>
            <a:ext cx="3309581" cy="231460"/>
          </a:xfrm>
          <a:prstGeom prst="rect">
            <a:avLst/>
          </a:prstGeom>
        </p:spPr>
      </p:pic>
      <p:pic>
        <p:nvPicPr>
          <p:cNvPr id="51" name="Grafik 50">
            <a:extLst>
              <a:ext uri="{FF2B5EF4-FFF2-40B4-BE49-F238E27FC236}">
                <a16:creationId xmlns:a16="http://schemas.microsoft.com/office/drawing/2014/main" id="{9C81A2A4-516B-44B2-BF27-8F7E4ADD4FC0}"/>
              </a:ext>
            </a:extLst>
          </p:cNvPr>
          <p:cNvPicPr>
            <a:picLocks/>
          </p:cNvPicPr>
          <p:nvPr/>
        </p:nvPicPr>
        <p:blipFill>
          <a:blip r:embed="rId9"/>
          <a:stretch>
            <a:fillRect/>
          </a:stretch>
        </p:blipFill>
        <p:spPr>
          <a:xfrm>
            <a:off x="1564383" y="2375682"/>
            <a:ext cx="3309581" cy="249734"/>
          </a:xfrm>
          <a:prstGeom prst="rect">
            <a:avLst/>
          </a:prstGeom>
        </p:spPr>
      </p:pic>
      <p:pic>
        <p:nvPicPr>
          <p:cNvPr id="52" name="Grafik 51">
            <a:extLst>
              <a:ext uri="{FF2B5EF4-FFF2-40B4-BE49-F238E27FC236}">
                <a16:creationId xmlns:a16="http://schemas.microsoft.com/office/drawing/2014/main" id="{B09B34F5-641B-4CD2-8243-39C65D531F43}"/>
              </a:ext>
            </a:extLst>
          </p:cNvPr>
          <p:cNvPicPr>
            <a:picLocks/>
          </p:cNvPicPr>
          <p:nvPr/>
        </p:nvPicPr>
        <p:blipFill>
          <a:blip r:embed="rId10"/>
          <a:stretch>
            <a:fillRect/>
          </a:stretch>
        </p:blipFill>
        <p:spPr>
          <a:xfrm>
            <a:off x="1564383" y="2633389"/>
            <a:ext cx="3309581" cy="237552"/>
          </a:xfrm>
          <a:prstGeom prst="rect">
            <a:avLst/>
          </a:prstGeom>
        </p:spPr>
      </p:pic>
      <p:pic>
        <p:nvPicPr>
          <p:cNvPr id="53" name="Grafik 52">
            <a:extLst>
              <a:ext uri="{FF2B5EF4-FFF2-40B4-BE49-F238E27FC236}">
                <a16:creationId xmlns:a16="http://schemas.microsoft.com/office/drawing/2014/main" id="{853B244E-EA97-47FB-8BC1-5BF0AFA62480}"/>
              </a:ext>
            </a:extLst>
          </p:cNvPr>
          <p:cNvPicPr>
            <a:picLocks/>
          </p:cNvPicPr>
          <p:nvPr/>
        </p:nvPicPr>
        <p:blipFill>
          <a:blip r:embed="rId11"/>
          <a:stretch>
            <a:fillRect/>
          </a:stretch>
        </p:blipFill>
        <p:spPr>
          <a:xfrm>
            <a:off x="1564383" y="2892413"/>
            <a:ext cx="3309581" cy="231460"/>
          </a:xfrm>
          <a:prstGeom prst="rect">
            <a:avLst/>
          </a:prstGeom>
        </p:spPr>
      </p:pic>
      <p:pic>
        <p:nvPicPr>
          <p:cNvPr id="54" name="Grafik 53">
            <a:extLst>
              <a:ext uri="{FF2B5EF4-FFF2-40B4-BE49-F238E27FC236}">
                <a16:creationId xmlns:a16="http://schemas.microsoft.com/office/drawing/2014/main" id="{932A7825-746D-4F76-B1B4-421635ABD96B}"/>
              </a:ext>
            </a:extLst>
          </p:cNvPr>
          <p:cNvPicPr>
            <a:picLocks/>
          </p:cNvPicPr>
          <p:nvPr/>
        </p:nvPicPr>
        <p:blipFill>
          <a:blip r:embed="rId12"/>
          <a:stretch>
            <a:fillRect/>
          </a:stretch>
        </p:blipFill>
        <p:spPr>
          <a:xfrm>
            <a:off x="1564383" y="3138461"/>
            <a:ext cx="3309581" cy="225371"/>
          </a:xfrm>
          <a:prstGeom prst="rect">
            <a:avLst/>
          </a:prstGeom>
        </p:spPr>
      </p:pic>
      <p:pic>
        <p:nvPicPr>
          <p:cNvPr id="55" name="Grafik 54">
            <a:extLst>
              <a:ext uri="{FF2B5EF4-FFF2-40B4-BE49-F238E27FC236}">
                <a16:creationId xmlns:a16="http://schemas.microsoft.com/office/drawing/2014/main" id="{12954026-F692-4C2B-A1D1-F175BCC87723}"/>
              </a:ext>
            </a:extLst>
          </p:cNvPr>
          <p:cNvPicPr>
            <a:picLocks/>
          </p:cNvPicPr>
          <p:nvPr/>
        </p:nvPicPr>
        <p:blipFill>
          <a:blip r:embed="rId13"/>
          <a:stretch>
            <a:fillRect/>
          </a:stretch>
        </p:blipFill>
        <p:spPr>
          <a:xfrm>
            <a:off x="1563408" y="3363832"/>
            <a:ext cx="3308221" cy="237455"/>
          </a:xfrm>
          <a:prstGeom prst="rect">
            <a:avLst/>
          </a:prstGeom>
        </p:spPr>
      </p:pic>
      <p:pic>
        <p:nvPicPr>
          <p:cNvPr id="56" name="Grafik 55">
            <a:extLst>
              <a:ext uri="{FF2B5EF4-FFF2-40B4-BE49-F238E27FC236}">
                <a16:creationId xmlns:a16="http://schemas.microsoft.com/office/drawing/2014/main" id="{311B9F78-5C50-4B1C-A346-27D8FB52E584}"/>
              </a:ext>
            </a:extLst>
          </p:cNvPr>
          <p:cNvPicPr>
            <a:picLocks/>
          </p:cNvPicPr>
          <p:nvPr/>
        </p:nvPicPr>
        <p:blipFill>
          <a:blip r:embed="rId14"/>
          <a:stretch>
            <a:fillRect/>
          </a:stretch>
        </p:blipFill>
        <p:spPr>
          <a:xfrm>
            <a:off x="1563408" y="3604351"/>
            <a:ext cx="3309581" cy="237552"/>
          </a:xfrm>
          <a:prstGeom prst="rect">
            <a:avLst/>
          </a:prstGeom>
        </p:spPr>
      </p:pic>
      <p:pic>
        <p:nvPicPr>
          <p:cNvPr id="57" name="Grafik 56">
            <a:extLst>
              <a:ext uri="{FF2B5EF4-FFF2-40B4-BE49-F238E27FC236}">
                <a16:creationId xmlns:a16="http://schemas.microsoft.com/office/drawing/2014/main" id="{13B8BEEF-29C2-4B97-B16A-1590004ACFB9}"/>
              </a:ext>
            </a:extLst>
          </p:cNvPr>
          <p:cNvPicPr>
            <a:picLocks/>
          </p:cNvPicPr>
          <p:nvPr/>
        </p:nvPicPr>
        <p:blipFill>
          <a:blip r:embed="rId15"/>
          <a:stretch>
            <a:fillRect/>
          </a:stretch>
        </p:blipFill>
        <p:spPr>
          <a:xfrm>
            <a:off x="1565324" y="3838934"/>
            <a:ext cx="3309581" cy="237552"/>
          </a:xfrm>
          <a:prstGeom prst="rect">
            <a:avLst/>
          </a:prstGeom>
        </p:spPr>
      </p:pic>
      <p:pic>
        <p:nvPicPr>
          <p:cNvPr id="58" name="Grafik 57">
            <a:extLst>
              <a:ext uri="{FF2B5EF4-FFF2-40B4-BE49-F238E27FC236}">
                <a16:creationId xmlns:a16="http://schemas.microsoft.com/office/drawing/2014/main" id="{5DDD774C-CB68-41BD-B805-EC9131538882}"/>
              </a:ext>
            </a:extLst>
          </p:cNvPr>
          <p:cNvPicPr>
            <a:picLocks/>
          </p:cNvPicPr>
          <p:nvPr/>
        </p:nvPicPr>
        <p:blipFill>
          <a:blip r:embed="rId16"/>
          <a:stretch>
            <a:fillRect/>
          </a:stretch>
        </p:blipFill>
        <p:spPr>
          <a:xfrm>
            <a:off x="1566195" y="2144222"/>
            <a:ext cx="3309581" cy="231460"/>
          </a:xfrm>
          <a:prstGeom prst="rect">
            <a:avLst/>
          </a:prstGeom>
        </p:spPr>
      </p:pic>
      <p:sp>
        <p:nvSpPr>
          <p:cNvPr id="59" name="Rechteckiger Pfeil 21">
            <a:extLst>
              <a:ext uri="{FF2B5EF4-FFF2-40B4-BE49-F238E27FC236}">
                <a16:creationId xmlns:a16="http://schemas.microsoft.com/office/drawing/2014/main" id="{D4F93270-9D2F-44DB-8F89-3F60699FAF56}"/>
              </a:ext>
            </a:extLst>
          </p:cNvPr>
          <p:cNvSpPr/>
          <p:nvPr/>
        </p:nvSpPr>
        <p:spPr bwMode="auto">
          <a:xfrm>
            <a:off x="2999656" y="1340768"/>
            <a:ext cx="4180376" cy="352057"/>
          </a:xfrm>
          <a:prstGeom prst="bentArrow">
            <a:avLst>
              <a:gd name="adj1" fmla="val 25000"/>
              <a:gd name="adj2" fmla="val 29412"/>
              <a:gd name="adj3" fmla="val 25000"/>
              <a:gd name="adj4" fmla="val 43750"/>
            </a:avLst>
          </a:prstGeom>
          <a:solidFill>
            <a:srgbClr val="0070C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55555"/>
              </a:solidFill>
              <a:effectLst/>
              <a:uLnTx/>
              <a:uFillTx/>
              <a:latin typeface="Arial Narrow"/>
              <a:ea typeface="+mn-ea"/>
              <a:cs typeface="+mn-cs"/>
            </a:endParaRPr>
          </a:p>
        </p:txBody>
      </p:sp>
      <p:sp>
        <p:nvSpPr>
          <p:cNvPr id="60" name="Rechteckiger Pfeil 22">
            <a:extLst>
              <a:ext uri="{FF2B5EF4-FFF2-40B4-BE49-F238E27FC236}">
                <a16:creationId xmlns:a16="http://schemas.microsoft.com/office/drawing/2014/main" id="{C16B8404-870F-4794-AE24-E8765EEB0522}"/>
              </a:ext>
            </a:extLst>
          </p:cNvPr>
          <p:cNvSpPr/>
          <p:nvPr/>
        </p:nvSpPr>
        <p:spPr bwMode="auto">
          <a:xfrm rot="5400000">
            <a:off x="6821348" y="1749912"/>
            <a:ext cx="1077407" cy="360040"/>
          </a:xfrm>
          <a:prstGeom prst="bentArrow">
            <a:avLst/>
          </a:prstGeom>
          <a:solidFill>
            <a:srgbClr val="0070C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55555"/>
              </a:solidFill>
              <a:effectLst/>
              <a:uLnTx/>
              <a:uFillTx/>
              <a:latin typeface="Arial Narrow"/>
              <a:ea typeface="+mn-ea"/>
              <a:cs typeface="+mn-cs"/>
            </a:endParaRPr>
          </a:p>
        </p:txBody>
      </p:sp>
      <p:sp>
        <p:nvSpPr>
          <p:cNvPr id="61" name="Rechteck 60">
            <a:extLst>
              <a:ext uri="{FF2B5EF4-FFF2-40B4-BE49-F238E27FC236}">
                <a16:creationId xmlns:a16="http://schemas.microsoft.com/office/drawing/2014/main" id="{764A5256-4236-4B23-BC7C-7442D24EC217}"/>
              </a:ext>
            </a:extLst>
          </p:cNvPr>
          <p:cNvSpPr/>
          <p:nvPr/>
        </p:nvSpPr>
        <p:spPr bwMode="auto">
          <a:xfrm>
            <a:off x="2643528" y="1666037"/>
            <a:ext cx="864096" cy="222399"/>
          </a:xfrm>
          <a:prstGeom prst="rect">
            <a:avLst/>
          </a:prstGeom>
          <a:noFill/>
          <a:ln w="31750" cap="flat" cmpd="sng" algn="ctr">
            <a:solidFill>
              <a:srgbClr val="0070C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62" name="Rechteck 61">
            <a:extLst>
              <a:ext uri="{FF2B5EF4-FFF2-40B4-BE49-F238E27FC236}">
                <a16:creationId xmlns:a16="http://schemas.microsoft.com/office/drawing/2014/main" id="{4C97BBB0-5366-4388-B358-AB775C7896C5}"/>
              </a:ext>
            </a:extLst>
          </p:cNvPr>
          <p:cNvSpPr/>
          <p:nvPr/>
        </p:nvSpPr>
        <p:spPr bwMode="auto">
          <a:xfrm>
            <a:off x="6603968" y="2504836"/>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Arial Narrow"/>
                <a:ea typeface="+mn-ea"/>
                <a:cs typeface="+mn-cs"/>
              </a:rPr>
              <a:t>FesteKonsole?</a:t>
            </a:r>
          </a:p>
        </p:txBody>
      </p:sp>
      <p:cxnSp>
        <p:nvCxnSpPr>
          <p:cNvPr id="63" name="Gerade Verbindung mit Pfeil 62">
            <a:extLst>
              <a:ext uri="{FF2B5EF4-FFF2-40B4-BE49-F238E27FC236}">
                <a16:creationId xmlns:a16="http://schemas.microsoft.com/office/drawing/2014/main" id="{CF977836-661A-40C4-8BA5-0581CCEF984E}"/>
              </a:ext>
            </a:extLst>
          </p:cNvPr>
          <p:cNvCxnSpPr/>
          <p:nvPr/>
        </p:nvCxnSpPr>
        <p:spPr bwMode="auto">
          <a:xfrm>
            <a:off x="8304709" y="3028401"/>
            <a:ext cx="531507" cy="1048085"/>
          </a:xfrm>
          <a:prstGeom prst="straightConnector1">
            <a:avLst/>
          </a:prstGeom>
          <a:noFill/>
          <a:ln w="19050" cap="flat" cmpd="sng" algn="ctr">
            <a:solidFill>
              <a:srgbClr val="000000"/>
            </a:solidFill>
            <a:prstDash val="solid"/>
            <a:miter lim="800000"/>
            <a:tailEnd type="triangle" w="lg" len="lg"/>
          </a:ln>
          <a:effectLst/>
        </p:spPr>
      </p:cxnSp>
      <p:cxnSp>
        <p:nvCxnSpPr>
          <p:cNvPr id="64" name="Gerade Verbindung mit Pfeil 63">
            <a:extLst>
              <a:ext uri="{FF2B5EF4-FFF2-40B4-BE49-F238E27FC236}">
                <a16:creationId xmlns:a16="http://schemas.microsoft.com/office/drawing/2014/main" id="{E54FFD95-C89C-467A-ADEF-FCB0140D7FCA}"/>
              </a:ext>
            </a:extLst>
          </p:cNvPr>
          <p:cNvCxnSpPr/>
          <p:nvPr/>
        </p:nvCxnSpPr>
        <p:spPr bwMode="auto">
          <a:xfrm flipH="1">
            <a:off x="6027904" y="3028401"/>
            <a:ext cx="576066" cy="1048085"/>
          </a:xfrm>
          <a:prstGeom prst="straightConnector1">
            <a:avLst/>
          </a:prstGeom>
          <a:noFill/>
          <a:ln w="19050" cap="flat" cmpd="sng" algn="ctr">
            <a:solidFill>
              <a:srgbClr val="000000"/>
            </a:solidFill>
            <a:prstDash val="solid"/>
            <a:miter lim="800000"/>
            <a:tailEnd type="triangle" w="lg" len="lg"/>
          </a:ln>
          <a:effectLst/>
        </p:spPr>
      </p:cxnSp>
      <p:sp>
        <p:nvSpPr>
          <p:cNvPr id="65" name="Textfeld 64">
            <a:extLst>
              <a:ext uri="{FF2B5EF4-FFF2-40B4-BE49-F238E27FC236}">
                <a16:creationId xmlns:a16="http://schemas.microsoft.com/office/drawing/2014/main" id="{AF8928F6-9062-4EDF-8380-3AB7AAAF1C81}"/>
              </a:ext>
            </a:extLst>
          </p:cNvPr>
          <p:cNvSpPr txBox="1"/>
          <p:nvPr/>
        </p:nvSpPr>
        <p:spPr bwMode="auto">
          <a:xfrm>
            <a:off x="6138517" y="3363310"/>
            <a:ext cx="3102131" cy="369332"/>
          </a:xfrm>
          <a:prstGeom prst="rect">
            <a:avLst/>
          </a:prstGeom>
          <a:noFill/>
        </p:spPr>
        <p:txBody>
          <a:bodyPr wrap="none" rtlCol="0">
            <a:spAutoFit/>
          </a:bodyPr>
          <a:lstStyle/>
          <a:p>
            <a:pPr rtl="0"/>
            <a:r>
              <a:rPr lang="de-DE" kern="1200" dirty="0">
                <a:solidFill>
                  <a:srgbClr val="555555"/>
                </a:solidFill>
                <a:latin typeface="Arial Narrow"/>
              </a:rPr>
              <a:t>   Ja                                        Nein</a:t>
            </a:r>
          </a:p>
        </p:txBody>
      </p:sp>
      <p:pic>
        <p:nvPicPr>
          <p:cNvPr id="66" name="Grafik 65">
            <a:extLst>
              <a:ext uri="{FF2B5EF4-FFF2-40B4-BE49-F238E27FC236}">
                <a16:creationId xmlns:a16="http://schemas.microsoft.com/office/drawing/2014/main" id="{02BA5034-008C-48E9-94C5-C8848D4B43DB}"/>
              </a:ext>
            </a:extLst>
          </p:cNvPr>
          <p:cNvPicPr>
            <a:picLocks/>
          </p:cNvPicPr>
          <p:nvPr/>
        </p:nvPicPr>
        <p:blipFill>
          <a:blip r:embed="rId2"/>
          <a:stretch>
            <a:fillRect/>
          </a:stretch>
        </p:blipFill>
        <p:spPr>
          <a:xfrm>
            <a:off x="4991922" y="5549221"/>
            <a:ext cx="2376264" cy="234925"/>
          </a:xfrm>
          <a:prstGeom prst="rect">
            <a:avLst/>
          </a:prstGeom>
        </p:spPr>
      </p:pic>
      <p:pic>
        <p:nvPicPr>
          <p:cNvPr id="67" name="Grafik 66">
            <a:extLst>
              <a:ext uri="{FF2B5EF4-FFF2-40B4-BE49-F238E27FC236}">
                <a16:creationId xmlns:a16="http://schemas.microsoft.com/office/drawing/2014/main" id="{437181DB-D0BB-415E-B71F-B3163B584A27}"/>
              </a:ext>
            </a:extLst>
          </p:cNvPr>
          <p:cNvPicPr>
            <a:picLocks/>
          </p:cNvPicPr>
          <p:nvPr/>
        </p:nvPicPr>
        <p:blipFill>
          <a:blip r:embed="rId3"/>
          <a:stretch>
            <a:fillRect/>
          </a:stretch>
        </p:blipFill>
        <p:spPr>
          <a:xfrm>
            <a:off x="4993072" y="5787727"/>
            <a:ext cx="2375830" cy="212513"/>
          </a:xfrm>
          <a:prstGeom prst="rect">
            <a:avLst/>
          </a:prstGeom>
        </p:spPr>
      </p:pic>
      <p:pic>
        <p:nvPicPr>
          <p:cNvPr id="68" name="Grafik 67">
            <a:extLst>
              <a:ext uri="{FF2B5EF4-FFF2-40B4-BE49-F238E27FC236}">
                <a16:creationId xmlns:a16="http://schemas.microsoft.com/office/drawing/2014/main" id="{C7B16FB5-6AB4-4B68-9050-2D5CCF35BBA4}"/>
              </a:ext>
            </a:extLst>
          </p:cNvPr>
          <p:cNvPicPr>
            <a:picLocks/>
          </p:cNvPicPr>
          <p:nvPr/>
        </p:nvPicPr>
        <p:blipFill>
          <a:blip r:embed="rId6"/>
          <a:stretch>
            <a:fillRect/>
          </a:stretch>
        </p:blipFill>
        <p:spPr>
          <a:xfrm>
            <a:off x="4998919" y="6007674"/>
            <a:ext cx="2376264" cy="218145"/>
          </a:xfrm>
          <a:prstGeom prst="rect">
            <a:avLst/>
          </a:prstGeom>
        </p:spPr>
      </p:pic>
      <p:pic>
        <p:nvPicPr>
          <p:cNvPr id="69" name="Grafik 68">
            <a:extLst>
              <a:ext uri="{FF2B5EF4-FFF2-40B4-BE49-F238E27FC236}">
                <a16:creationId xmlns:a16="http://schemas.microsoft.com/office/drawing/2014/main" id="{0C698B14-E182-47AA-B831-DE19AD6F4786}"/>
              </a:ext>
            </a:extLst>
          </p:cNvPr>
          <p:cNvPicPr>
            <a:picLocks/>
          </p:cNvPicPr>
          <p:nvPr/>
        </p:nvPicPr>
        <p:blipFill>
          <a:blip r:embed="rId9"/>
          <a:stretch>
            <a:fillRect/>
          </a:stretch>
        </p:blipFill>
        <p:spPr>
          <a:xfrm>
            <a:off x="4994939" y="4525547"/>
            <a:ext cx="2376264" cy="229331"/>
          </a:xfrm>
          <a:prstGeom prst="rect">
            <a:avLst/>
          </a:prstGeom>
        </p:spPr>
      </p:pic>
      <p:pic>
        <p:nvPicPr>
          <p:cNvPr id="70" name="Grafik 69">
            <a:extLst>
              <a:ext uri="{FF2B5EF4-FFF2-40B4-BE49-F238E27FC236}">
                <a16:creationId xmlns:a16="http://schemas.microsoft.com/office/drawing/2014/main" id="{B769CDF3-4915-40E7-B128-6A19DBF1A500}"/>
              </a:ext>
            </a:extLst>
          </p:cNvPr>
          <p:cNvPicPr>
            <a:picLocks/>
          </p:cNvPicPr>
          <p:nvPr/>
        </p:nvPicPr>
        <p:blipFill>
          <a:blip r:embed="rId11"/>
          <a:stretch>
            <a:fillRect/>
          </a:stretch>
        </p:blipFill>
        <p:spPr>
          <a:xfrm>
            <a:off x="4994939" y="4750606"/>
            <a:ext cx="2376264" cy="212550"/>
          </a:xfrm>
          <a:prstGeom prst="rect">
            <a:avLst/>
          </a:prstGeom>
        </p:spPr>
      </p:pic>
      <p:pic>
        <p:nvPicPr>
          <p:cNvPr id="71" name="Grafik 70">
            <a:extLst>
              <a:ext uri="{FF2B5EF4-FFF2-40B4-BE49-F238E27FC236}">
                <a16:creationId xmlns:a16="http://schemas.microsoft.com/office/drawing/2014/main" id="{4ECEA3BE-C3AF-4D78-A394-9FD28972977B}"/>
              </a:ext>
            </a:extLst>
          </p:cNvPr>
          <p:cNvPicPr>
            <a:picLocks/>
          </p:cNvPicPr>
          <p:nvPr/>
        </p:nvPicPr>
        <p:blipFill>
          <a:blip r:embed="rId12"/>
          <a:stretch>
            <a:fillRect/>
          </a:stretch>
        </p:blipFill>
        <p:spPr>
          <a:xfrm>
            <a:off x="4994939" y="4954562"/>
            <a:ext cx="2376264" cy="206959"/>
          </a:xfrm>
          <a:prstGeom prst="rect">
            <a:avLst/>
          </a:prstGeom>
        </p:spPr>
      </p:pic>
      <p:pic>
        <p:nvPicPr>
          <p:cNvPr id="72" name="Grafik 71">
            <a:extLst>
              <a:ext uri="{FF2B5EF4-FFF2-40B4-BE49-F238E27FC236}">
                <a16:creationId xmlns:a16="http://schemas.microsoft.com/office/drawing/2014/main" id="{AB41371B-7AAF-4E6A-B42F-E014AEB7286A}"/>
              </a:ext>
            </a:extLst>
          </p:cNvPr>
          <p:cNvPicPr>
            <a:picLocks/>
          </p:cNvPicPr>
          <p:nvPr/>
        </p:nvPicPr>
        <p:blipFill>
          <a:blip r:embed="rId13"/>
          <a:stretch>
            <a:fillRect/>
          </a:stretch>
        </p:blipFill>
        <p:spPr>
          <a:xfrm>
            <a:off x="4998919" y="5146907"/>
            <a:ext cx="2375288" cy="218055"/>
          </a:xfrm>
          <a:prstGeom prst="rect">
            <a:avLst/>
          </a:prstGeom>
        </p:spPr>
      </p:pic>
      <p:pic>
        <p:nvPicPr>
          <p:cNvPr id="73" name="Grafik 72">
            <a:extLst>
              <a:ext uri="{FF2B5EF4-FFF2-40B4-BE49-F238E27FC236}">
                <a16:creationId xmlns:a16="http://schemas.microsoft.com/office/drawing/2014/main" id="{85BA6E88-24B4-4159-BFD0-C48575249C4C}"/>
              </a:ext>
            </a:extLst>
          </p:cNvPr>
          <p:cNvPicPr>
            <a:picLocks/>
          </p:cNvPicPr>
          <p:nvPr/>
        </p:nvPicPr>
        <p:blipFill>
          <a:blip r:embed="rId14"/>
          <a:stretch>
            <a:fillRect/>
          </a:stretch>
        </p:blipFill>
        <p:spPr>
          <a:xfrm>
            <a:off x="4991922" y="5369411"/>
            <a:ext cx="2376264" cy="218145"/>
          </a:xfrm>
          <a:prstGeom prst="rect">
            <a:avLst/>
          </a:prstGeom>
        </p:spPr>
      </p:pic>
      <p:pic>
        <p:nvPicPr>
          <p:cNvPr id="74" name="Grafik 73">
            <a:extLst>
              <a:ext uri="{FF2B5EF4-FFF2-40B4-BE49-F238E27FC236}">
                <a16:creationId xmlns:a16="http://schemas.microsoft.com/office/drawing/2014/main" id="{5B99C8EF-94C9-4129-939D-EAD022E16538}"/>
              </a:ext>
            </a:extLst>
          </p:cNvPr>
          <p:cNvPicPr>
            <a:picLocks/>
          </p:cNvPicPr>
          <p:nvPr/>
        </p:nvPicPr>
        <p:blipFill>
          <a:blip r:embed="rId7"/>
          <a:stretch>
            <a:fillRect/>
          </a:stretch>
        </p:blipFill>
        <p:spPr>
          <a:xfrm>
            <a:off x="4994939" y="4088721"/>
            <a:ext cx="2376264" cy="240519"/>
          </a:xfrm>
          <a:prstGeom prst="rect">
            <a:avLst/>
          </a:prstGeom>
        </p:spPr>
      </p:pic>
      <p:pic>
        <p:nvPicPr>
          <p:cNvPr id="75" name="Grafik 74">
            <a:extLst>
              <a:ext uri="{FF2B5EF4-FFF2-40B4-BE49-F238E27FC236}">
                <a16:creationId xmlns:a16="http://schemas.microsoft.com/office/drawing/2014/main" id="{B3BFB29A-A1E4-4007-9CCF-1E6E80DFB9E5}"/>
              </a:ext>
            </a:extLst>
          </p:cNvPr>
          <p:cNvPicPr>
            <a:picLocks/>
          </p:cNvPicPr>
          <p:nvPr/>
        </p:nvPicPr>
        <p:blipFill>
          <a:blip r:embed="rId7"/>
          <a:stretch>
            <a:fillRect/>
          </a:stretch>
        </p:blipFill>
        <p:spPr>
          <a:xfrm>
            <a:off x="7900112" y="4078749"/>
            <a:ext cx="2376264" cy="240519"/>
          </a:xfrm>
          <a:prstGeom prst="rect">
            <a:avLst/>
          </a:prstGeom>
        </p:spPr>
      </p:pic>
      <p:pic>
        <p:nvPicPr>
          <p:cNvPr id="76" name="Grafik 75">
            <a:extLst>
              <a:ext uri="{FF2B5EF4-FFF2-40B4-BE49-F238E27FC236}">
                <a16:creationId xmlns:a16="http://schemas.microsoft.com/office/drawing/2014/main" id="{5CDAD180-3128-4C9F-A71C-4F264D0E3474}"/>
              </a:ext>
            </a:extLst>
          </p:cNvPr>
          <p:cNvPicPr>
            <a:picLocks/>
          </p:cNvPicPr>
          <p:nvPr/>
        </p:nvPicPr>
        <p:blipFill>
          <a:blip r:embed="rId8"/>
          <a:stretch>
            <a:fillRect/>
          </a:stretch>
        </p:blipFill>
        <p:spPr>
          <a:xfrm>
            <a:off x="4994939" y="4344904"/>
            <a:ext cx="2376264" cy="212550"/>
          </a:xfrm>
          <a:prstGeom prst="rect">
            <a:avLst/>
          </a:prstGeom>
        </p:spPr>
      </p:pic>
      <p:pic>
        <p:nvPicPr>
          <p:cNvPr id="77" name="Grafik 76">
            <a:extLst>
              <a:ext uri="{FF2B5EF4-FFF2-40B4-BE49-F238E27FC236}">
                <a16:creationId xmlns:a16="http://schemas.microsoft.com/office/drawing/2014/main" id="{8777C179-EFDB-42F1-AC88-0BC81B62A7FE}"/>
              </a:ext>
            </a:extLst>
          </p:cNvPr>
          <p:cNvPicPr>
            <a:picLocks/>
          </p:cNvPicPr>
          <p:nvPr/>
        </p:nvPicPr>
        <p:blipFill>
          <a:blip r:embed="rId4"/>
          <a:stretch>
            <a:fillRect/>
          </a:stretch>
        </p:blipFill>
        <p:spPr>
          <a:xfrm>
            <a:off x="7892448" y="4983304"/>
            <a:ext cx="2379235" cy="212550"/>
          </a:xfrm>
          <a:prstGeom prst="rect">
            <a:avLst/>
          </a:prstGeom>
        </p:spPr>
      </p:pic>
      <p:pic>
        <p:nvPicPr>
          <p:cNvPr id="78" name="Grafik 77">
            <a:extLst>
              <a:ext uri="{FF2B5EF4-FFF2-40B4-BE49-F238E27FC236}">
                <a16:creationId xmlns:a16="http://schemas.microsoft.com/office/drawing/2014/main" id="{EF9288D6-BD70-4EA9-9053-9F476B05B0F0}"/>
              </a:ext>
            </a:extLst>
          </p:cNvPr>
          <p:cNvPicPr>
            <a:picLocks/>
          </p:cNvPicPr>
          <p:nvPr/>
        </p:nvPicPr>
        <p:blipFill>
          <a:blip r:embed="rId5"/>
          <a:stretch>
            <a:fillRect/>
          </a:stretch>
        </p:blipFill>
        <p:spPr>
          <a:xfrm>
            <a:off x="7889652" y="5188196"/>
            <a:ext cx="2376799" cy="217921"/>
          </a:xfrm>
          <a:prstGeom prst="rect">
            <a:avLst/>
          </a:prstGeom>
        </p:spPr>
      </p:pic>
      <p:pic>
        <p:nvPicPr>
          <p:cNvPr id="79" name="Grafik 78">
            <a:extLst>
              <a:ext uri="{FF2B5EF4-FFF2-40B4-BE49-F238E27FC236}">
                <a16:creationId xmlns:a16="http://schemas.microsoft.com/office/drawing/2014/main" id="{0DB1351D-701E-4F8D-BB57-E59A4BFF3FFC}"/>
              </a:ext>
            </a:extLst>
          </p:cNvPr>
          <p:cNvPicPr>
            <a:picLocks/>
          </p:cNvPicPr>
          <p:nvPr/>
        </p:nvPicPr>
        <p:blipFill>
          <a:blip r:embed="rId10"/>
          <a:stretch>
            <a:fillRect/>
          </a:stretch>
        </p:blipFill>
        <p:spPr>
          <a:xfrm>
            <a:off x="7894353" y="4542942"/>
            <a:ext cx="2379235" cy="218144"/>
          </a:xfrm>
          <a:prstGeom prst="rect">
            <a:avLst/>
          </a:prstGeom>
        </p:spPr>
      </p:pic>
      <p:pic>
        <p:nvPicPr>
          <p:cNvPr id="80" name="Grafik 79">
            <a:extLst>
              <a:ext uri="{FF2B5EF4-FFF2-40B4-BE49-F238E27FC236}">
                <a16:creationId xmlns:a16="http://schemas.microsoft.com/office/drawing/2014/main" id="{94E00CA0-5C34-45C5-A6AB-21D99BA0533E}"/>
              </a:ext>
            </a:extLst>
          </p:cNvPr>
          <p:cNvPicPr>
            <a:picLocks/>
          </p:cNvPicPr>
          <p:nvPr/>
        </p:nvPicPr>
        <p:blipFill>
          <a:blip r:embed="rId15"/>
          <a:stretch>
            <a:fillRect/>
          </a:stretch>
        </p:blipFill>
        <p:spPr>
          <a:xfrm>
            <a:off x="7894352" y="4776812"/>
            <a:ext cx="2379235" cy="218144"/>
          </a:xfrm>
          <a:prstGeom prst="rect">
            <a:avLst/>
          </a:prstGeom>
        </p:spPr>
      </p:pic>
      <p:pic>
        <p:nvPicPr>
          <p:cNvPr id="81" name="Grafik 80">
            <a:extLst>
              <a:ext uri="{FF2B5EF4-FFF2-40B4-BE49-F238E27FC236}">
                <a16:creationId xmlns:a16="http://schemas.microsoft.com/office/drawing/2014/main" id="{25C6406F-AD42-47B2-ADAC-59108AB2161D}"/>
              </a:ext>
            </a:extLst>
          </p:cNvPr>
          <p:cNvPicPr>
            <a:picLocks/>
          </p:cNvPicPr>
          <p:nvPr/>
        </p:nvPicPr>
        <p:blipFill>
          <a:blip r:embed="rId16"/>
          <a:stretch>
            <a:fillRect/>
          </a:stretch>
        </p:blipFill>
        <p:spPr>
          <a:xfrm>
            <a:off x="7887216" y="4331825"/>
            <a:ext cx="2379235" cy="212550"/>
          </a:xfrm>
          <a:prstGeom prst="rect">
            <a:avLst/>
          </a:prstGeom>
        </p:spPr>
      </p:pic>
    </p:spTree>
    <p:extLst>
      <p:ext uri="{BB962C8B-B14F-4D97-AF65-F5344CB8AC3E}">
        <p14:creationId xmlns:p14="http://schemas.microsoft.com/office/powerpoint/2010/main" val="9126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down)">
                                      <p:cBhvr>
                                        <p:cTn id="7" dur="500"/>
                                        <p:tgtEl>
                                          <p:spTgt spid="6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wipe(down)">
                                      <p:cBhvr>
                                        <p:cTn id="10" dur="500"/>
                                        <p:tgtEl>
                                          <p:spTgt spid="5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wipe(down)">
                                      <p:cBhvr>
                                        <p:cTn id="13" dur="500"/>
                                        <p:tgtEl>
                                          <p:spTgt spid="60"/>
                                        </p:tgtEl>
                                      </p:cBhvr>
                                    </p:animEffec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6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xit" presetSubtype="2" fill="hold" nodeType="clickEffect">
                                  <p:stCondLst>
                                    <p:cond delay="0"/>
                                  </p:stCondLst>
                                  <p:childTnLst>
                                    <p:anim calcmode="lin" valueType="num">
                                      <p:cBhvr additive="base">
                                        <p:cTn id="30" dur="500"/>
                                        <p:tgtEl>
                                          <p:spTgt spid="50"/>
                                        </p:tgtEl>
                                        <p:attrNameLst>
                                          <p:attrName>ppt_x</p:attrName>
                                        </p:attrNameLst>
                                      </p:cBhvr>
                                      <p:tavLst>
                                        <p:tav tm="0">
                                          <p:val>
                                            <p:strVal val="ppt_x"/>
                                          </p:val>
                                        </p:tav>
                                        <p:tav tm="100000">
                                          <p:val>
                                            <p:strVal val="1+ppt_w/2"/>
                                          </p:val>
                                        </p:tav>
                                      </p:tavLst>
                                    </p:anim>
                                    <p:anim calcmode="lin" valueType="num">
                                      <p:cBhvr additive="base">
                                        <p:cTn id="31" dur="500"/>
                                        <p:tgtEl>
                                          <p:spTgt spid="50"/>
                                        </p:tgtEl>
                                        <p:attrNameLst>
                                          <p:attrName>ppt_y</p:attrName>
                                        </p:attrNameLst>
                                      </p:cBhvr>
                                      <p:tavLst>
                                        <p:tav tm="0">
                                          <p:val>
                                            <p:strVal val="ppt_y"/>
                                          </p:val>
                                        </p:tav>
                                        <p:tav tm="100000">
                                          <p:val>
                                            <p:strVal val="ppt_y"/>
                                          </p:val>
                                        </p:tav>
                                      </p:tavLst>
                                    </p:anim>
                                    <p:set>
                                      <p:cBhvr>
                                        <p:cTn id="32" dur="1" fill="hold">
                                          <p:stCondLst>
                                            <p:cond delay="499"/>
                                          </p:stCondLst>
                                        </p:cTn>
                                        <p:tgtEl>
                                          <p:spTgt spid="50"/>
                                        </p:tgtEl>
                                        <p:attrNameLst>
                                          <p:attrName>style.visibility</p:attrName>
                                        </p:attrNameLst>
                                      </p:cBhvr>
                                      <p:to>
                                        <p:strVal val="hidden"/>
                                      </p:to>
                                    </p:set>
                                  </p:childTnLst>
                                </p:cTn>
                              </p:par>
                            </p:childTnLst>
                          </p:cTn>
                        </p:par>
                        <p:par>
                          <p:cTn id="33" fill="hold">
                            <p:stCondLst>
                              <p:cond delay="500"/>
                            </p:stCondLst>
                            <p:childTnLst>
                              <p:par>
                                <p:cTn id="34" presetID="2" presetClass="entr" presetSubtype="1" fill="hold" nodeType="afterEffect">
                                  <p:stCondLst>
                                    <p:cond delay="0"/>
                                  </p:stCondLst>
                                  <p:childTnLst>
                                    <p:set>
                                      <p:cBhvr>
                                        <p:cTn id="35" dur="1" fill="hold">
                                          <p:stCondLst>
                                            <p:cond delay="0"/>
                                          </p:stCondLst>
                                        </p:cTn>
                                        <p:tgtEl>
                                          <p:spTgt spid="76"/>
                                        </p:tgtEl>
                                        <p:attrNameLst>
                                          <p:attrName>style.visibility</p:attrName>
                                        </p:attrNameLst>
                                      </p:cBhvr>
                                      <p:to>
                                        <p:strVal val="visible"/>
                                      </p:to>
                                    </p:set>
                                    <p:anim calcmode="lin" valueType="num">
                                      <p:cBhvr additive="base">
                                        <p:cTn id="36" dur="500" fill="hold"/>
                                        <p:tgtEl>
                                          <p:spTgt spid="76"/>
                                        </p:tgtEl>
                                        <p:attrNameLst>
                                          <p:attrName>ppt_x</p:attrName>
                                        </p:attrNameLst>
                                      </p:cBhvr>
                                      <p:tavLst>
                                        <p:tav tm="0">
                                          <p:val>
                                            <p:strVal val="#ppt_x"/>
                                          </p:val>
                                        </p:tav>
                                        <p:tav tm="100000">
                                          <p:val>
                                            <p:strVal val="#ppt_x"/>
                                          </p:val>
                                        </p:tav>
                                      </p:tavLst>
                                    </p:anim>
                                    <p:anim calcmode="lin" valueType="num">
                                      <p:cBhvr additive="base">
                                        <p:cTn id="37" dur="500" fill="hold"/>
                                        <p:tgtEl>
                                          <p:spTgt spid="76"/>
                                        </p:tgtEl>
                                        <p:attrNameLst>
                                          <p:attrName>ppt_y</p:attrName>
                                        </p:attrNameLst>
                                      </p:cBhvr>
                                      <p:tavLst>
                                        <p:tav tm="0">
                                          <p:val>
                                            <p:strVal val="0-#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xit" presetSubtype="2" fill="hold" nodeType="clickEffect">
                                  <p:stCondLst>
                                    <p:cond delay="0"/>
                                  </p:stCondLst>
                                  <p:childTnLst>
                                    <p:anim calcmode="lin" valueType="num">
                                      <p:cBhvr additive="base">
                                        <p:cTn id="41" dur="500"/>
                                        <p:tgtEl>
                                          <p:spTgt spid="58"/>
                                        </p:tgtEl>
                                        <p:attrNameLst>
                                          <p:attrName>ppt_x</p:attrName>
                                        </p:attrNameLst>
                                      </p:cBhvr>
                                      <p:tavLst>
                                        <p:tav tm="0">
                                          <p:val>
                                            <p:strVal val="ppt_x"/>
                                          </p:val>
                                        </p:tav>
                                        <p:tav tm="100000">
                                          <p:val>
                                            <p:strVal val="1+ppt_w/2"/>
                                          </p:val>
                                        </p:tav>
                                      </p:tavLst>
                                    </p:anim>
                                    <p:anim calcmode="lin" valueType="num">
                                      <p:cBhvr additive="base">
                                        <p:cTn id="42" dur="500"/>
                                        <p:tgtEl>
                                          <p:spTgt spid="58"/>
                                        </p:tgtEl>
                                        <p:attrNameLst>
                                          <p:attrName>ppt_y</p:attrName>
                                        </p:attrNameLst>
                                      </p:cBhvr>
                                      <p:tavLst>
                                        <p:tav tm="0">
                                          <p:val>
                                            <p:strVal val="ppt_y"/>
                                          </p:val>
                                        </p:tav>
                                        <p:tav tm="100000">
                                          <p:val>
                                            <p:strVal val="ppt_y"/>
                                          </p:val>
                                        </p:tav>
                                      </p:tavLst>
                                    </p:anim>
                                    <p:set>
                                      <p:cBhvr>
                                        <p:cTn id="43" dur="1" fill="hold">
                                          <p:stCondLst>
                                            <p:cond delay="499"/>
                                          </p:stCondLst>
                                        </p:cTn>
                                        <p:tgtEl>
                                          <p:spTgt spid="58"/>
                                        </p:tgtEl>
                                        <p:attrNameLst>
                                          <p:attrName>style.visibility</p:attrName>
                                        </p:attrNameLst>
                                      </p:cBhvr>
                                      <p:to>
                                        <p:strVal val="hidden"/>
                                      </p:to>
                                    </p:set>
                                  </p:childTnLst>
                                </p:cTn>
                              </p:par>
                            </p:childTnLst>
                          </p:cTn>
                        </p:par>
                        <p:par>
                          <p:cTn id="44" fill="hold">
                            <p:stCondLst>
                              <p:cond delay="500"/>
                            </p:stCondLst>
                            <p:childTnLst>
                              <p:par>
                                <p:cTn id="45" presetID="2" presetClass="entr" presetSubtype="1" fill="hold" nodeType="afterEffect">
                                  <p:stCondLst>
                                    <p:cond delay="0"/>
                                  </p:stCondLst>
                                  <p:childTnLst>
                                    <p:set>
                                      <p:cBhvr>
                                        <p:cTn id="46" dur="1" fill="hold">
                                          <p:stCondLst>
                                            <p:cond delay="0"/>
                                          </p:stCondLst>
                                        </p:cTn>
                                        <p:tgtEl>
                                          <p:spTgt spid="81"/>
                                        </p:tgtEl>
                                        <p:attrNameLst>
                                          <p:attrName>style.visibility</p:attrName>
                                        </p:attrNameLst>
                                      </p:cBhvr>
                                      <p:to>
                                        <p:strVal val="visible"/>
                                      </p:to>
                                    </p:set>
                                    <p:anim calcmode="lin" valueType="num">
                                      <p:cBhvr additive="base">
                                        <p:cTn id="47" dur="500" fill="hold"/>
                                        <p:tgtEl>
                                          <p:spTgt spid="81"/>
                                        </p:tgtEl>
                                        <p:attrNameLst>
                                          <p:attrName>ppt_x</p:attrName>
                                        </p:attrNameLst>
                                      </p:cBhvr>
                                      <p:tavLst>
                                        <p:tav tm="0">
                                          <p:val>
                                            <p:strVal val="#ppt_x"/>
                                          </p:val>
                                        </p:tav>
                                        <p:tav tm="100000">
                                          <p:val>
                                            <p:strVal val="#ppt_x"/>
                                          </p:val>
                                        </p:tav>
                                      </p:tavLst>
                                    </p:anim>
                                    <p:anim calcmode="lin" valueType="num">
                                      <p:cBhvr additive="base">
                                        <p:cTn id="48" dur="500" fill="hold"/>
                                        <p:tgtEl>
                                          <p:spTgt spid="81"/>
                                        </p:tgtEl>
                                        <p:attrNameLst>
                                          <p:attrName>ppt_y</p:attrName>
                                        </p:attrNameLst>
                                      </p:cBhvr>
                                      <p:tavLst>
                                        <p:tav tm="0">
                                          <p:val>
                                            <p:strVal val="0-#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xit" presetSubtype="2" fill="hold" nodeType="clickEffect">
                                  <p:stCondLst>
                                    <p:cond delay="0"/>
                                  </p:stCondLst>
                                  <p:childTnLst>
                                    <p:anim calcmode="lin" valueType="num">
                                      <p:cBhvr additive="base">
                                        <p:cTn id="52" dur="500"/>
                                        <p:tgtEl>
                                          <p:spTgt spid="51"/>
                                        </p:tgtEl>
                                        <p:attrNameLst>
                                          <p:attrName>ppt_x</p:attrName>
                                        </p:attrNameLst>
                                      </p:cBhvr>
                                      <p:tavLst>
                                        <p:tav tm="0">
                                          <p:val>
                                            <p:strVal val="ppt_x"/>
                                          </p:val>
                                        </p:tav>
                                        <p:tav tm="100000">
                                          <p:val>
                                            <p:strVal val="1+ppt_w/2"/>
                                          </p:val>
                                        </p:tav>
                                      </p:tavLst>
                                    </p:anim>
                                    <p:anim calcmode="lin" valueType="num">
                                      <p:cBhvr additive="base">
                                        <p:cTn id="53" dur="500"/>
                                        <p:tgtEl>
                                          <p:spTgt spid="51"/>
                                        </p:tgtEl>
                                        <p:attrNameLst>
                                          <p:attrName>ppt_y</p:attrName>
                                        </p:attrNameLst>
                                      </p:cBhvr>
                                      <p:tavLst>
                                        <p:tav tm="0">
                                          <p:val>
                                            <p:strVal val="ppt_y"/>
                                          </p:val>
                                        </p:tav>
                                        <p:tav tm="100000">
                                          <p:val>
                                            <p:strVal val="ppt_y"/>
                                          </p:val>
                                        </p:tav>
                                      </p:tavLst>
                                    </p:anim>
                                    <p:set>
                                      <p:cBhvr>
                                        <p:cTn id="54" dur="1" fill="hold">
                                          <p:stCondLst>
                                            <p:cond delay="499"/>
                                          </p:stCondLst>
                                        </p:cTn>
                                        <p:tgtEl>
                                          <p:spTgt spid="51"/>
                                        </p:tgtEl>
                                        <p:attrNameLst>
                                          <p:attrName>style.visibility</p:attrName>
                                        </p:attrNameLst>
                                      </p:cBhvr>
                                      <p:to>
                                        <p:strVal val="hidden"/>
                                      </p:to>
                                    </p:set>
                                  </p:childTnLst>
                                </p:cTn>
                              </p:par>
                            </p:childTnLst>
                          </p:cTn>
                        </p:par>
                        <p:par>
                          <p:cTn id="55" fill="hold">
                            <p:stCondLst>
                              <p:cond delay="500"/>
                            </p:stCondLst>
                            <p:childTnLst>
                              <p:par>
                                <p:cTn id="56" presetID="2" presetClass="entr" presetSubtype="1" fill="hold" nodeType="afterEffect">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cBhvr additive="base">
                                        <p:cTn id="58" dur="500" fill="hold"/>
                                        <p:tgtEl>
                                          <p:spTgt spid="69"/>
                                        </p:tgtEl>
                                        <p:attrNameLst>
                                          <p:attrName>ppt_x</p:attrName>
                                        </p:attrNameLst>
                                      </p:cBhvr>
                                      <p:tavLst>
                                        <p:tav tm="0">
                                          <p:val>
                                            <p:strVal val="#ppt_x"/>
                                          </p:val>
                                        </p:tav>
                                        <p:tav tm="100000">
                                          <p:val>
                                            <p:strVal val="#ppt_x"/>
                                          </p:val>
                                        </p:tav>
                                      </p:tavLst>
                                    </p:anim>
                                    <p:anim calcmode="lin" valueType="num">
                                      <p:cBhvr additive="base">
                                        <p:cTn id="59" dur="500" fill="hold"/>
                                        <p:tgtEl>
                                          <p:spTgt spid="69"/>
                                        </p:tgtEl>
                                        <p:attrNameLst>
                                          <p:attrName>ppt_y</p:attrName>
                                        </p:attrNameLst>
                                      </p:cBhvr>
                                      <p:tavLst>
                                        <p:tav tm="0">
                                          <p:val>
                                            <p:strVal val="0-#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xit" presetSubtype="2" fill="hold" nodeType="clickEffect">
                                  <p:stCondLst>
                                    <p:cond delay="0"/>
                                  </p:stCondLst>
                                  <p:childTnLst>
                                    <p:anim calcmode="lin" valueType="num">
                                      <p:cBhvr additive="base">
                                        <p:cTn id="63" dur="500"/>
                                        <p:tgtEl>
                                          <p:spTgt spid="52"/>
                                        </p:tgtEl>
                                        <p:attrNameLst>
                                          <p:attrName>ppt_x</p:attrName>
                                        </p:attrNameLst>
                                      </p:cBhvr>
                                      <p:tavLst>
                                        <p:tav tm="0">
                                          <p:val>
                                            <p:strVal val="ppt_x"/>
                                          </p:val>
                                        </p:tav>
                                        <p:tav tm="100000">
                                          <p:val>
                                            <p:strVal val="1+ppt_w/2"/>
                                          </p:val>
                                        </p:tav>
                                      </p:tavLst>
                                    </p:anim>
                                    <p:anim calcmode="lin" valueType="num">
                                      <p:cBhvr additive="base">
                                        <p:cTn id="64" dur="500"/>
                                        <p:tgtEl>
                                          <p:spTgt spid="52"/>
                                        </p:tgtEl>
                                        <p:attrNameLst>
                                          <p:attrName>ppt_y</p:attrName>
                                        </p:attrNameLst>
                                      </p:cBhvr>
                                      <p:tavLst>
                                        <p:tav tm="0">
                                          <p:val>
                                            <p:strVal val="ppt_y"/>
                                          </p:val>
                                        </p:tav>
                                        <p:tav tm="100000">
                                          <p:val>
                                            <p:strVal val="ppt_y"/>
                                          </p:val>
                                        </p:tav>
                                      </p:tavLst>
                                    </p:anim>
                                    <p:set>
                                      <p:cBhvr>
                                        <p:cTn id="65" dur="1" fill="hold">
                                          <p:stCondLst>
                                            <p:cond delay="499"/>
                                          </p:stCondLst>
                                        </p:cTn>
                                        <p:tgtEl>
                                          <p:spTgt spid="52"/>
                                        </p:tgtEl>
                                        <p:attrNameLst>
                                          <p:attrName>style.visibility</p:attrName>
                                        </p:attrNameLst>
                                      </p:cBhvr>
                                      <p:to>
                                        <p:strVal val="hidden"/>
                                      </p:to>
                                    </p:set>
                                  </p:childTnLst>
                                </p:cTn>
                              </p:par>
                            </p:childTnLst>
                          </p:cTn>
                        </p:par>
                        <p:par>
                          <p:cTn id="66" fill="hold">
                            <p:stCondLst>
                              <p:cond delay="500"/>
                            </p:stCondLst>
                            <p:childTnLst>
                              <p:par>
                                <p:cTn id="67" presetID="2" presetClass="entr" presetSubtype="1" fill="hold" nodeType="afterEffect">
                                  <p:stCondLst>
                                    <p:cond delay="0"/>
                                  </p:stCondLst>
                                  <p:childTnLst>
                                    <p:set>
                                      <p:cBhvr>
                                        <p:cTn id="68" dur="1" fill="hold">
                                          <p:stCondLst>
                                            <p:cond delay="0"/>
                                          </p:stCondLst>
                                        </p:cTn>
                                        <p:tgtEl>
                                          <p:spTgt spid="79"/>
                                        </p:tgtEl>
                                        <p:attrNameLst>
                                          <p:attrName>style.visibility</p:attrName>
                                        </p:attrNameLst>
                                      </p:cBhvr>
                                      <p:to>
                                        <p:strVal val="visible"/>
                                      </p:to>
                                    </p:set>
                                    <p:anim calcmode="lin" valueType="num">
                                      <p:cBhvr additive="base">
                                        <p:cTn id="69" dur="500" fill="hold"/>
                                        <p:tgtEl>
                                          <p:spTgt spid="79"/>
                                        </p:tgtEl>
                                        <p:attrNameLst>
                                          <p:attrName>ppt_x</p:attrName>
                                        </p:attrNameLst>
                                      </p:cBhvr>
                                      <p:tavLst>
                                        <p:tav tm="0">
                                          <p:val>
                                            <p:strVal val="#ppt_x"/>
                                          </p:val>
                                        </p:tav>
                                        <p:tav tm="100000">
                                          <p:val>
                                            <p:strVal val="#ppt_x"/>
                                          </p:val>
                                        </p:tav>
                                      </p:tavLst>
                                    </p:anim>
                                    <p:anim calcmode="lin" valueType="num">
                                      <p:cBhvr additive="base">
                                        <p:cTn id="70" dur="500" fill="hold"/>
                                        <p:tgtEl>
                                          <p:spTgt spid="79"/>
                                        </p:tgtEl>
                                        <p:attrNameLst>
                                          <p:attrName>ppt_y</p:attrName>
                                        </p:attrNameLst>
                                      </p:cBhvr>
                                      <p:tavLst>
                                        <p:tav tm="0">
                                          <p:val>
                                            <p:strVal val="0-#ppt_h/2"/>
                                          </p:val>
                                        </p:tav>
                                        <p:tav tm="100000">
                                          <p:val>
                                            <p:strVal val="#ppt_y"/>
                                          </p:val>
                                        </p:tav>
                                      </p:tavLst>
                                    </p:anim>
                                  </p:childTnLst>
                                </p:cTn>
                              </p:par>
                            </p:childTnLst>
                          </p:cTn>
                        </p:par>
                        <p:par>
                          <p:cTn id="71" fill="hold">
                            <p:stCondLst>
                              <p:cond delay="1000"/>
                            </p:stCondLst>
                            <p:childTnLst>
                              <p:par>
                                <p:cTn id="72" presetID="2" presetClass="exit" presetSubtype="2" fill="hold" nodeType="afterEffect">
                                  <p:stCondLst>
                                    <p:cond delay="0"/>
                                  </p:stCondLst>
                                  <p:childTnLst>
                                    <p:anim calcmode="lin" valueType="num">
                                      <p:cBhvr additive="base">
                                        <p:cTn id="73" dur="500"/>
                                        <p:tgtEl>
                                          <p:spTgt spid="53"/>
                                        </p:tgtEl>
                                        <p:attrNameLst>
                                          <p:attrName>ppt_x</p:attrName>
                                        </p:attrNameLst>
                                      </p:cBhvr>
                                      <p:tavLst>
                                        <p:tav tm="0">
                                          <p:val>
                                            <p:strVal val="ppt_x"/>
                                          </p:val>
                                        </p:tav>
                                        <p:tav tm="100000">
                                          <p:val>
                                            <p:strVal val="1+ppt_w/2"/>
                                          </p:val>
                                        </p:tav>
                                      </p:tavLst>
                                    </p:anim>
                                    <p:anim calcmode="lin" valueType="num">
                                      <p:cBhvr additive="base">
                                        <p:cTn id="74" dur="500"/>
                                        <p:tgtEl>
                                          <p:spTgt spid="53"/>
                                        </p:tgtEl>
                                        <p:attrNameLst>
                                          <p:attrName>ppt_y</p:attrName>
                                        </p:attrNameLst>
                                      </p:cBhvr>
                                      <p:tavLst>
                                        <p:tav tm="0">
                                          <p:val>
                                            <p:strVal val="ppt_y"/>
                                          </p:val>
                                        </p:tav>
                                        <p:tav tm="100000">
                                          <p:val>
                                            <p:strVal val="ppt_y"/>
                                          </p:val>
                                        </p:tav>
                                      </p:tavLst>
                                    </p:anim>
                                    <p:set>
                                      <p:cBhvr>
                                        <p:cTn id="75" dur="1" fill="hold">
                                          <p:stCondLst>
                                            <p:cond delay="499"/>
                                          </p:stCondLst>
                                        </p:cTn>
                                        <p:tgtEl>
                                          <p:spTgt spid="53"/>
                                        </p:tgtEl>
                                        <p:attrNameLst>
                                          <p:attrName>style.visibility</p:attrName>
                                        </p:attrNameLst>
                                      </p:cBhvr>
                                      <p:to>
                                        <p:strVal val="hidden"/>
                                      </p:to>
                                    </p:set>
                                  </p:childTnLst>
                                </p:cTn>
                              </p:par>
                            </p:childTnLst>
                          </p:cTn>
                        </p:par>
                        <p:par>
                          <p:cTn id="76" fill="hold">
                            <p:stCondLst>
                              <p:cond delay="1500"/>
                            </p:stCondLst>
                            <p:childTnLst>
                              <p:par>
                                <p:cTn id="77" presetID="2" presetClass="entr" presetSubtype="1" fill="hold" nodeType="afterEffect">
                                  <p:stCondLst>
                                    <p:cond delay="0"/>
                                  </p:stCondLst>
                                  <p:childTnLst>
                                    <p:set>
                                      <p:cBhvr>
                                        <p:cTn id="78" dur="1" fill="hold">
                                          <p:stCondLst>
                                            <p:cond delay="0"/>
                                          </p:stCondLst>
                                        </p:cTn>
                                        <p:tgtEl>
                                          <p:spTgt spid="70"/>
                                        </p:tgtEl>
                                        <p:attrNameLst>
                                          <p:attrName>style.visibility</p:attrName>
                                        </p:attrNameLst>
                                      </p:cBhvr>
                                      <p:to>
                                        <p:strVal val="visible"/>
                                      </p:to>
                                    </p:set>
                                    <p:anim calcmode="lin" valueType="num">
                                      <p:cBhvr additive="base">
                                        <p:cTn id="79" dur="500" fill="hold"/>
                                        <p:tgtEl>
                                          <p:spTgt spid="70"/>
                                        </p:tgtEl>
                                        <p:attrNameLst>
                                          <p:attrName>ppt_x</p:attrName>
                                        </p:attrNameLst>
                                      </p:cBhvr>
                                      <p:tavLst>
                                        <p:tav tm="0">
                                          <p:val>
                                            <p:strVal val="#ppt_x"/>
                                          </p:val>
                                        </p:tav>
                                        <p:tav tm="100000">
                                          <p:val>
                                            <p:strVal val="#ppt_x"/>
                                          </p:val>
                                        </p:tav>
                                      </p:tavLst>
                                    </p:anim>
                                    <p:anim calcmode="lin" valueType="num">
                                      <p:cBhvr additive="base">
                                        <p:cTn id="80" dur="500" fill="hold"/>
                                        <p:tgtEl>
                                          <p:spTgt spid="70"/>
                                        </p:tgtEl>
                                        <p:attrNameLst>
                                          <p:attrName>ppt_y</p:attrName>
                                        </p:attrNameLst>
                                      </p:cBhvr>
                                      <p:tavLst>
                                        <p:tav tm="0">
                                          <p:val>
                                            <p:strVal val="0-#ppt_h/2"/>
                                          </p:val>
                                        </p:tav>
                                        <p:tav tm="100000">
                                          <p:val>
                                            <p:strVal val="#ppt_y"/>
                                          </p:val>
                                        </p:tav>
                                      </p:tavLst>
                                    </p:anim>
                                  </p:childTnLst>
                                </p:cTn>
                              </p:par>
                            </p:childTnLst>
                          </p:cTn>
                        </p:par>
                        <p:par>
                          <p:cTn id="81" fill="hold">
                            <p:stCondLst>
                              <p:cond delay="2000"/>
                            </p:stCondLst>
                            <p:childTnLst>
                              <p:par>
                                <p:cTn id="82" presetID="2" presetClass="exit" presetSubtype="2" fill="hold" nodeType="afterEffect">
                                  <p:stCondLst>
                                    <p:cond delay="0"/>
                                  </p:stCondLst>
                                  <p:childTnLst>
                                    <p:anim calcmode="lin" valueType="num">
                                      <p:cBhvr additive="base">
                                        <p:cTn id="83" dur="500"/>
                                        <p:tgtEl>
                                          <p:spTgt spid="54"/>
                                        </p:tgtEl>
                                        <p:attrNameLst>
                                          <p:attrName>ppt_x</p:attrName>
                                        </p:attrNameLst>
                                      </p:cBhvr>
                                      <p:tavLst>
                                        <p:tav tm="0">
                                          <p:val>
                                            <p:strVal val="ppt_x"/>
                                          </p:val>
                                        </p:tav>
                                        <p:tav tm="100000">
                                          <p:val>
                                            <p:strVal val="1+ppt_w/2"/>
                                          </p:val>
                                        </p:tav>
                                      </p:tavLst>
                                    </p:anim>
                                    <p:anim calcmode="lin" valueType="num">
                                      <p:cBhvr additive="base">
                                        <p:cTn id="84" dur="500"/>
                                        <p:tgtEl>
                                          <p:spTgt spid="54"/>
                                        </p:tgtEl>
                                        <p:attrNameLst>
                                          <p:attrName>ppt_y</p:attrName>
                                        </p:attrNameLst>
                                      </p:cBhvr>
                                      <p:tavLst>
                                        <p:tav tm="0">
                                          <p:val>
                                            <p:strVal val="ppt_y"/>
                                          </p:val>
                                        </p:tav>
                                        <p:tav tm="100000">
                                          <p:val>
                                            <p:strVal val="ppt_y"/>
                                          </p:val>
                                        </p:tav>
                                      </p:tavLst>
                                    </p:anim>
                                    <p:set>
                                      <p:cBhvr>
                                        <p:cTn id="85" dur="1" fill="hold">
                                          <p:stCondLst>
                                            <p:cond delay="499"/>
                                          </p:stCondLst>
                                        </p:cTn>
                                        <p:tgtEl>
                                          <p:spTgt spid="54"/>
                                        </p:tgtEl>
                                        <p:attrNameLst>
                                          <p:attrName>style.visibility</p:attrName>
                                        </p:attrNameLst>
                                      </p:cBhvr>
                                      <p:to>
                                        <p:strVal val="hidden"/>
                                      </p:to>
                                    </p:set>
                                  </p:childTnLst>
                                </p:cTn>
                              </p:par>
                            </p:childTnLst>
                          </p:cTn>
                        </p:par>
                        <p:par>
                          <p:cTn id="86" fill="hold">
                            <p:stCondLst>
                              <p:cond delay="2500"/>
                            </p:stCondLst>
                            <p:childTnLst>
                              <p:par>
                                <p:cTn id="87" presetID="2" presetClass="entr" presetSubtype="1" fill="hold" nodeType="afterEffect">
                                  <p:stCondLst>
                                    <p:cond delay="0"/>
                                  </p:stCondLst>
                                  <p:childTnLst>
                                    <p:set>
                                      <p:cBhvr>
                                        <p:cTn id="88" dur="1" fill="hold">
                                          <p:stCondLst>
                                            <p:cond delay="0"/>
                                          </p:stCondLst>
                                        </p:cTn>
                                        <p:tgtEl>
                                          <p:spTgt spid="71"/>
                                        </p:tgtEl>
                                        <p:attrNameLst>
                                          <p:attrName>style.visibility</p:attrName>
                                        </p:attrNameLst>
                                      </p:cBhvr>
                                      <p:to>
                                        <p:strVal val="visible"/>
                                      </p:to>
                                    </p:set>
                                    <p:anim calcmode="lin" valueType="num">
                                      <p:cBhvr additive="base">
                                        <p:cTn id="89" dur="500" fill="hold"/>
                                        <p:tgtEl>
                                          <p:spTgt spid="71"/>
                                        </p:tgtEl>
                                        <p:attrNameLst>
                                          <p:attrName>ppt_x</p:attrName>
                                        </p:attrNameLst>
                                      </p:cBhvr>
                                      <p:tavLst>
                                        <p:tav tm="0">
                                          <p:val>
                                            <p:strVal val="#ppt_x"/>
                                          </p:val>
                                        </p:tav>
                                        <p:tav tm="100000">
                                          <p:val>
                                            <p:strVal val="#ppt_x"/>
                                          </p:val>
                                        </p:tav>
                                      </p:tavLst>
                                    </p:anim>
                                    <p:anim calcmode="lin" valueType="num">
                                      <p:cBhvr additive="base">
                                        <p:cTn id="90" dur="500" fill="hold"/>
                                        <p:tgtEl>
                                          <p:spTgt spid="71"/>
                                        </p:tgtEl>
                                        <p:attrNameLst>
                                          <p:attrName>ppt_y</p:attrName>
                                        </p:attrNameLst>
                                      </p:cBhvr>
                                      <p:tavLst>
                                        <p:tav tm="0">
                                          <p:val>
                                            <p:strVal val="0-#ppt_h/2"/>
                                          </p:val>
                                        </p:tav>
                                        <p:tav tm="100000">
                                          <p:val>
                                            <p:strVal val="#ppt_y"/>
                                          </p:val>
                                        </p:tav>
                                      </p:tavLst>
                                    </p:anim>
                                  </p:childTnLst>
                                </p:cTn>
                              </p:par>
                            </p:childTnLst>
                          </p:cTn>
                        </p:par>
                        <p:par>
                          <p:cTn id="91" fill="hold">
                            <p:stCondLst>
                              <p:cond delay="3000"/>
                            </p:stCondLst>
                            <p:childTnLst>
                              <p:par>
                                <p:cTn id="92" presetID="2" presetClass="exit" presetSubtype="2" fill="hold" nodeType="afterEffect">
                                  <p:stCondLst>
                                    <p:cond delay="0"/>
                                  </p:stCondLst>
                                  <p:childTnLst>
                                    <p:anim calcmode="lin" valueType="num">
                                      <p:cBhvr additive="base">
                                        <p:cTn id="93" dur="500"/>
                                        <p:tgtEl>
                                          <p:spTgt spid="55"/>
                                        </p:tgtEl>
                                        <p:attrNameLst>
                                          <p:attrName>ppt_x</p:attrName>
                                        </p:attrNameLst>
                                      </p:cBhvr>
                                      <p:tavLst>
                                        <p:tav tm="0">
                                          <p:val>
                                            <p:strVal val="ppt_x"/>
                                          </p:val>
                                        </p:tav>
                                        <p:tav tm="100000">
                                          <p:val>
                                            <p:strVal val="1+ppt_w/2"/>
                                          </p:val>
                                        </p:tav>
                                      </p:tavLst>
                                    </p:anim>
                                    <p:anim calcmode="lin" valueType="num">
                                      <p:cBhvr additive="base">
                                        <p:cTn id="94" dur="500"/>
                                        <p:tgtEl>
                                          <p:spTgt spid="55"/>
                                        </p:tgtEl>
                                        <p:attrNameLst>
                                          <p:attrName>ppt_y</p:attrName>
                                        </p:attrNameLst>
                                      </p:cBhvr>
                                      <p:tavLst>
                                        <p:tav tm="0">
                                          <p:val>
                                            <p:strVal val="ppt_y"/>
                                          </p:val>
                                        </p:tav>
                                        <p:tav tm="100000">
                                          <p:val>
                                            <p:strVal val="ppt_y"/>
                                          </p:val>
                                        </p:tav>
                                      </p:tavLst>
                                    </p:anim>
                                    <p:set>
                                      <p:cBhvr>
                                        <p:cTn id="95" dur="1" fill="hold">
                                          <p:stCondLst>
                                            <p:cond delay="499"/>
                                          </p:stCondLst>
                                        </p:cTn>
                                        <p:tgtEl>
                                          <p:spTgt spid="55"/>
                                        </p:tgtEl>
                                        <p:attrNameLst>
                                          <p:attrName>style.visibility</p:attrName>
                                        </p:attrNameLst>
                                      </p:cBhvr>
                                      <p:to>
                                        <p:strVal val="hidden"/>
                                      </p:to>
                                    </p:set>
                                  </p:childTnLst>
                                </p:cTn>
                              </p:par>
                            </p:childTnLst>
                          </p:cTn>
                        </p:par>
                        <p:par>
                          <p:cTn id="96" fill="hold">
                            <p:stCondLst>
                              <p:cond delay="3500"/>
                            </p:stCondLst>
                            <p:childTnLst>
                              <p:par>
                                <p:cTn id="97" presetID="2" presetClass="entr" presetSubtype="1" fill="hold" nodeType="afterEffect">
                                  <p:stCondLst>
                                    <p:cond delay="0"/>
                                  </p:stCondLst>
                                  <p:childTnLst>
                                    <p:set>
                                      <p:cBhvr>
                                        <p:cTn id="98" dur="1" fill="hold">
                                          <p:stCondLst>
                                            <p:cond delay="0"/>
                                          </p:stCondLst>
                                        </p:cTn>
                                        <p:tgtEl>
                                          <p:spTgt spid="72"/>
                                        </p:tgtEl>
                                        <p:attrNameLst>
                                          <p:attrName>style.visibility</p:attrName>
                                        </p:attrNameLst>
                                      </p:cBhvr>
                                      <p:to>
                                        <p:strVal val="visible"/>
                                      </p:to>
                                    </p:set>
                                    <p:anim calcmode="lin" valueType="num">
                                      <p:cBhvr additive="base">
                                        <p:cTn id="99" dur="500" fill="hold"/>
                                        <p:tgtEl>
                                          <p:spTgt spid="72"/>
                                        </p:tgtEl>
                                        <p:attrNameLst>
                                          <p:attrName>ppt_x</p:attrName>
                                        </p:attrNameLst>
                                      </p:cBhvr>
                                      <p:tavLst>
                                        <p:tav tm="0">
                                          <p:val>
                                            <p:strVal val="#ppt_x"/>
                                          </p:val>
                                        </p:tav>
                                        <p:tav tm="100000">
                                          <p:val>
                                            <p:strVal val="#ppt_x"/>
                                          </p:val>
                                        </p:tav>
                                      </p:tavLst>
                                    </p:anim>
                                    <p:anim calcmode="lin" valueType="num">
                                      <p:cBhvr additive="base">
                                        <p:cTn id="100" dur="500" fill="hold"/>
                                        <p:tgtEl>
                                          <p:spTgt spid="72"/>
                                        </p:tgtEl>
                                        <p:attrNameLst>
                                          <p:attrName>ppt_y</p:attrName>
                                        </p:attrNameLst>
                                      </p:cBhvr>
                                      <p:tavLst>
                                        <p:tav tm="0">
                                          <p:val>
                                            <p:strVal val="0-#ppt_h/2"/>
                                          </p:val>
                                        </p:tav>
                                        <p:tav tm="100000">
                                          <p:val>
                                            <p:strVal val="#ppt_y"/>
                                          </p:val>
                                        </p:tav>
                                      </p:tavLst>
                                    </p:anim>
                                  </p:childTnLst>
                                </p:cTn>
                              </p:par>
                            </p:childTnLst>
                          </p:cTn>
                        </p:par>
                        <p:par>
                          <p:cTn id="101" fill="hold">
                            <p:stCondLst>
                              <p:cond delay="4000"/>
                            </p:stCondLst>
                            <p:childTnLst>
                              <p:par>
                                <p:cTn id="102" presetID="2" presetClass="exit" presetSubtype="2" fill="hold" nodeType="afterEffect">
                                  <p:stCondLst>
                                    <p:cond delay="0"/>
                                  </p:stCondLst>
                                  <p:childTnLst>
                                    <p:anim calcmode="lin" valueType="num">
                                      <p:cBhvr additive="base">
                                        <p:cTn id="103" dur="500"/>
                                        <p:tgtEl>
                                          <p:spTgt spid="56"/>
                                        </p:tgtEl>
                                        <p:attrNameLst>
                                          <p:attrName>ppt_x</p:attrName>
                                        </p:attrNameLst>
                                      </p:cBhvr>
                                      <p:tavLst>
                                        <p:tav tm="0">
                                          <p:val>
                                            <p:strVal val="ppt_x"/>
                                          </p:val>
                                        </p:tav>
                                        <p:tav tm="100000">
                                          <p:val>
                                            <p:strVal val="1+ppt_w/2"/>
                                          </p:val>
                                        </p:tav>
                                      </p:tavLst>
                                    </p:anim>
                                    <p:anim calcmode="lin" valueType="num">
                                      <p:cBhvr additive="base">
                                        <p:cTn id="104" dur="500"/>
                                        <p:tgtEl>
                                          <p:spTgt spid="56"/>
                                        </p:tgtEl>
                                        <p:attrNameLst>
                                          <p:attrName>ppt_y</p:attrName>
                                        </p:attrNameLst>
                                      </p:cBhvr>
                                      <p:tavLst>
                                        <p:tav tm="0">
                                          <p:val>
                                            <p:strVal val="ppt_y"/>
                                          </p:val>
                                        </p:tav>
                                        <p:tav tm="100000">
                                          <p:val>
                                            <p:strVal val="ppt_y"/>
                                          </p:val>
                                        </p:tav>
                                      </p:tavLst>
                                    </p:anim>
                                    <p:set>
                                      <p:cBhvr>
                                        <p:cTn id="105" dur="1" fill="hold">
                                          <p:stCondLst>
                                            <p:cond delay="499"/>
                                          </p:stCondLst>
                                        </p:cTn>
                                        <p:tgtEl>
                                          <p:spTgt spid="56"/>
                                        </p:tgtEl>
                                        <p:attrNameLst>
                                          <p:attrName>style.visibility</p:attrName>
                                        </p:attrNameLst>
                                      </p:cBhvr>
                                      <p:to>
                                        <p:strVal val="hidden"/>
                                      </p:to>
                                    </p:set>
                                  </p:childTnLst>
                                </p:cTn>
                              </p:par>
                            </p:childTnLst>
                          </p:cTn>
                        </p:par>
                        <p:par>
                          <p:cTn id="106" fill="hold">
                            <p:stCondLst>
                              <p:cond delay="4500"/>
                            </p:stCondLst>
                            <p:childTnLst>
                              <p:par>
                                <p:cTn id="107" presetID="2" presetClass="entr" presetSubtype="1" fill="hold" nodeType="afterEffect">
                                  <p:stCondLst>
                                    <p:cond delay="0"/>
                                  </p:stCondLst>
                                  <p:childTnLst>
                                    <p:set>
                                      <p:cBhvr>
                                        <p:cTn id="108" dur="1" fill="hold">
                                          <p:stCondLst>
                                            <p:cond delay="0"/>
                                          </p:stCondLst>
                                        </p:cTn>
                                        <p:tgtEl>
                                          <p:spTgt spid="73"/>
                                        </p:tgtEl>
                                        <p:attrNameLst>
                                          <p:attrName>style.visibility</p:attrName>
                                        </p:attrNameLst>
                                      </p:cBhvr>
                                      <p:to>
                                        <p:strVal val="visible"/>
                                      </p:to>
                                    </p:set>
                                    <p:anim calcmode="lin" valueType="num">
                                      <p:cBhvr additive="base">
                                        <p:cTn id="109" dur="500" fill="hold"/>
                                        <p:tgtEl>
                                          <p:spTgt spid="73"/>
                                        </p:tgtEl>
                                        <p:attrNameLst>
                                          <p:attrName>ppt_x</p:attrName>
                                        </p:attrNameLst>
                                      </p:cBhvr>
                                      <p:tavLst>
                                        <p:tav tm="0">
                                          <p:val>
                                            <p:strVal val="#ppt_x"/>
                                          </p:val>
                                        </p:tav>
                                        <p:tav tm="100000">
                                          <p:val>
                                            <p:strVal val="#ppt_x"/>
                                          </p:val>
                                        </p:tav>
                                      </p:tavLst>
                                    </p:anim>
                                    <p:anim calcmode="lin" valueType="num">
                                      <p:cBhvr additive="base">
                                        <p:cTn id="110" dur="500" fill="hold"/>
                                        <p:tgtEl>
                                          <p:spTgt spid="73"/>
                                        </p:tgtEl>
                                        <p:attrNameLst>
                                          <p:attrName>ppt_y</p:attrName>
                                        </p:attrNameLst>
                                      </p:cBhvr>
                                      <p:tavLst>
                                        <p:tav tm="0">
                                          <p:val>
                                            <p:strVal val="0-#ppt_h/2"/>
                                          </p:val>
                                        </p:tav>
                                        <p:tav tm="100000">
                                          <p:val>
                                            <p:strVal val="#ppt_y"/>
                                          </p:val>
                                        </p:tav>
                                      </p:tavLst>
                                    </p:anim>
                                  </p:childTnLst>
                                </p:cTn>
                              </p:par>
                            </p:childTnLst>
                          </p:cTn>
                        </p:par>
                        <p:par>
                          <p:cTn id="111" fill="hold">
                            <p:stCondLst>
                              <p:cond delay="5000"/>
                            </p:stCondLst>
                            <p:childTnLst>
                              <p:par>
                                <p:cTn id="112" presetID="2" presetClass="exit" presetSubtype="2" fill="hold" nodeType="afterEffect">
                                  <p:stCondLst>
                                    <p:cond delay="0"/>
                                  </p:stCondLst>
                                  <p:childTnLst>
                                    <p:anim calcmode="lin" valueType="num">
                                      <p:cBhvr additive="base">
                                        <p:cTn id="113" dur="500"/>
                                        <p:tgtEl>
                                          <p:spTgt spid="57"/>
                                        </p:tgtEl>
                                        <p:attrNameLst>
                                          <p:attrName>ppt_x</p:attrName>
                                        </p:attrNameLst>
                                      </p:cBhvr>
                                      <p:tavLst>
                                        <p:tav tm="0">
                                          <p:val>
                                            <p:strVal val="ppt_x"/>
                                          </p:val>
                                        </p:tav>
                                        <p:tav tm="100000">
                                          <p:val>
                                            <p:strVal val="1+ppt_w/2"/>
                                          </p:val>
                                        </p:tav>
                                      </p:tavLst>
                                    </p:anim>
                                    <p:anim calcmode="lin" valueType="num">
                                      <p:cBhvr additive="base">
                                        <p:cTn id="114" dur="500"/>
                                        <p:tgtEl>
                                          <p:spTgt spid="57"/>
                                        </p:tgtEl>
                                        <p:attrNameLst>
                                          <p:attrName>ppt_y</p:attrName>
                                        </p:attrNameLst>
                                      </p:cBhvr>
                                      <p:tavLst>
                                        <p:tav tm="0">
                                          <p:val>
                                            <p:strVal val="ppt_y"/>
                                          </p:val>
                                        </p:tav>
                                        <p:tav tm="100000">
                                          <p:val>
                                            <p:strVal val="ppt_y"/>
                                          </p:val>
                                        </p:tav>
                                      </p:tavLst>
                                    </p:anim>
                                    <p:set>
                                      <p:cBhvr>
                                        <p:cTn id="115" dur="1" fill="hold">
                                          <p:stCondLst>
                                            <p:cond delay="499"/>
                                          </p:stCondLst>
                                        </p:cTn>
                                        <p:tgtEl>
                                          <p:spTgt spid="57"/>
                                        </p:tgtEl>
                                        <p:attrNameLst>
                                          <p:attrName>style.visibility</p:attrName>
                                        </p:attrNameLst>
                                      </p:cBhvr>
                                      <p:to>
                                        <p:strVal val="hidden"/>
                                      </p:to>
                                    </p:set>
                                  </p:childTnLst>
                                </p:cTn>
                              </p:par>
                            </p:childTnLst>
                          </p:cTn>
                        </p:par>
                        <p:par>
                          <p:cTn id="116" fill="hold">
                            <p:stCondLst>
                              <p:cond delay="5500"/>
                            </p:stCondLst>
                            <p:childTnLst>
                              <p:par>
                                <p:cTn id="117" presetID="2" presetClass="entr" presetSubtype="1" fill="hold" nodeType="afterEffect">
                                  <p:stCondLst>
                                    <p:cond delay="0"/>
                                  </p:stCondLst>
                                  <p:childTnLst>
                                    <p:set>
                                      <p:cBhvr>
                                        <p:cTn id="118" dur="1" fill="hold">
                                          <p:stCondLst>
                                            <p:cond delay="0"/>
                                          </p:stCondLst>
                                        </p:cTn>
                                        <p:tgtEl>
                                          <p:spTgt spid="80"/>
                                        </p:tgtEl>
                                        <p:attrNameLst>
                                          <p:attrName>style.visibility</p:attrName>
                                        </p:attrNameLst>
                                      </p:cBhvr>
                                      <p:to>
                                        <p:strVal val="visible"/>
                                      </p:to>
                                    </p:set>
                                    <p:anim calcmode="lin" valueType="num">
                                      <p:cBhvr additive="base">
                                        <p:cTn id="119" dur="500" fill="hold"/>
                                        <p:tgtEl>
                                          <p:spTgt spid="80"/>
                                        </p:tgtEl>
                                        <p:attrNameLst>
                                          <p:attrName>ppt_x</p:attrName>
                                        </p:attrNameLst>
                                      </p:cBhvr>
                                      <p:tavLst>
                                        <p:tav tm="0">
                                          <p:val>
                                            <p:strVal val="#ppt_x"/>
                                          </p:val>
                                        </p:tav>
                                        <p:tav tm="100000">
                                          <p:val>
                                            <p:strVal val="#ppt_x"/>
                                          </p:val>
                                        </p:tav>
                                      </p:tavLst>
                                    </p:anim>
                                    <p:anim calcmode="lin" valueType="num">
                                      <p:cBhvr additive="base">
                                        <p:cTn id="120" dur="500" fill="hold"/>
                                        <p:tgtEl>
                                          <p:spTgt spid="80"/>
                                        </p:tgtEl>
                                        <p:attrNameLst>
                                          <p:attrName>ppt_y</p:attrName>
                                        </p:attrNameLst>
                                      </p:cBhvr>
                                      <p:tavLst>
                                        <p:tav tm="0">
                                          <p:val>
                                            <p:strVal val="0-#ppt_h/2"/>
                                          </p:val>
                                        </p:tav>
                                        <p:tav tm="100000">
                                          <p:val>
                                            <p:strVal val="#ppt_y"/>
                                          </p:val>
                                        </p:tav>
                                      </p:tavLst>
                                    </p:anim>
                                  </p:childTnLst>
                                </p:cTn>
                              </p:par>
                            </p:childTnLst>
                          </p:cTn>
                        </p:par>
                        <p:par>
                          <p:cTn id="121" fill="hold">
                            <p:stCondLst>
                              <p:cond delay="6000"/>
                            </p:stCondLst>
                            <p:childTnLst>
                              <p:par>
                                <p:cTn id="122" presetID="2" presetClass="exit" presetSubtype="2" fill="hold" nodeType="afterEffect">
                                  <p:stCondLst>
                                    <p:cond delay="0"/>
                                  </p:stCondLst>
                                  <p:childTnLst>
                                    <p:anim calcmode="lin" valueType="num">
                                      <p:cBhvr additive="base">
                                        <p:cTn id="123" dur="500"/>
                                        <p:tgtEl>
                                          <p:spTgt spid="44"/>
                                        </p:tgtEl>
                                        <p:attrNameLst>
                                          <p:attrName>ppt_x</p:attrName>
                                        </p:attrNameLst>
                                      </p:cBhvr>
                                      <p:tavLst>
                                        <p:tav tm="0">
                                          <p:val>
                                            <p:strVal val="ppt_x"/>
                                          </p:val>
                                        </p:tav>
                                        <p:tav tm="100000">
                                          <p:val>
                                            <p:strVal val="1+ppt_w/2"/>
                                          </p:val>
                                        </p:tav>
                                      </p:tavLst>
                                    </p:anim>
                                    <p:anim calcmode="lin" valueType="num">
                                      <p:cBhvr additive="base">
                                        <p:cTn id="124" dur="500"/>
                                        <p:tgtEl>
                                          <p:spTgt spid="44"/>
                                        </p:tgtEl>
                                        <p:attrNameLst>
                                          <p:attrName>ppt_y</p:attrName>
                                        </p:attrNameLst>
                                      </p:cBhvr>
                                      <p:tavLst>
                                        <p:tav tm="0">
                                          <p:val>
                                            <p:strVal val="ppt_y"/>
                                          </p:val>
                                        </p:tav>
                                        <p:tav tm="100000">
                                          <p:val>
                                            <p:strVal val="ppt_y"/>
                                          </p:val>
                                        </p:tav>
                                      </p:tavLst>
                                    </p:anim>
                                    <p:set>
                                      <p:cBhvr>
                                        <p:cTn id="125" dur="1" fill="hold">
                                          <p:stCondLst>
                                            <p:cond delay="499"/>
                                          </p:stCondLst>
                                        </p:cTn>
                                        <p:tgtEl>
                                          <p:spTgt spid="44"/>
                                        </p:tgtEl>
                                        <p:attrNameLst>
                                          <p:attrName>style.visibility</p:attrName>
                                        </p:attrNameLst>
                                      </p:cBhvr>
                                      <p:to>
                                        <p:strVal val="hidden"/>
                                      </p:to>
                                    </p:set>
                                  </p:childTnLst>
                                </p:cTn>
                              </p:par>
                            </p:childTnLst>
                          </p:cTn>
                        </p:par>
                        <p:par>
                          <p:cTn id="126" fill="hold">
                            <p:stCondLst>
                              <p:cond delay="6500"/>
                            </p:stCondLst>
                            <p:childTnLst>
                              <p:par>
                                <p:cTn id="127" presetID="2" presetClass="entr" presetSubtype="1" fill="hold" nodeType="afterEffect">
                                  <p:stCondLst>
                                    <p:cond delay="0"/>
                                  </p:stCondLst>
                                  <p:childTnLst>
                                    <p:set>
                                      <p:cBhvr>
                                        <p:cTn id="128" dur="1" fill="hold">
                                          <p:stCondLst>
                                            <p:cond delay="0"/>
                                          </p:stCondLst>
                                        </p:cTn>
                                        <p:tgtEl>
                                          <p:spTgt spid="66"/>
                                        </p:tgtEl>
                                        <p:attrNameLst>
                                          <p:attrName>style.visibility</p:attrName>
                                        </p:attrNameLst>
                                      </p:cBhvr>
                                      <p:to>
                                        <p:strVal val="visible"/>
                                      </p:to>
                                    </p:set>
                                    <p:anim calcmode="lin" valueType="num">
                                      <p:cBhvr additive="base">
                                        <p:cTn id="129" dur="500" fill="hold"/>
                                        <p:tgtEl>
                                          <p:spTgt spid="66"/>
                                        </p:tgtEl>
                                        <p:attrNameLst>
                                          <p:attrName>ppt_x</p:attrName>
                                        </p:attrNameLst>
                                      </p:cBhvr>
                                      <p:tavLst>
                                        <p:tav tm="0">
                                          <p:val>
                                            <p:strVal val="#ppt_x"/>
                                          </p:val>
                                        </p:tav>
                                        <p:tav tm="100000">
                                          <p:val>
                                            <p:strVal val="#ppt_x"/>
                                          </p:val>
                                        </p:tav>
                                      </p:tavLst>
                                    </p:anim>
                                    <p:anim calcmode="lin" valueType="num">
                                      <p:cBhvr additive="base">
                                        <p:cTn id="130" dur="500" fill="hold"/>
                                        <p:tgtEl>
                                          <p:spTgt spid="66"/>
                                        </p:tgtEl>
                                        <p:attrNameLst>
                                          <p:attrName>ppt_y</p:attrName>
                                        </p:attrNameLst>
                                      </p:cBhvr>
                                      <p:tavLst>
                                        <p:tav tm="0">
                                          <p:val>
                                            <p:strVal val="0-#ppt_h/2"/>
                                          </p:val>
                                        </p:tav>
                                        <p:tav tm="100000">
                                          <p:val>
                                            <p:strVal val="#ppt_y"/>
                                          </p:val>
                                        </p:tav>
                                      </p:tavLst>
                                    </p:anim>
                                  </p:childTnLst>
                                </p:cTn>
                              </p:par>
                            </p:childTnLst>
                          </p:cTn>
                        </p:par>
                        <p:par>
                          <p:cTn id="131" fill="hold">
                            <p:stCondLst>
                              <p:cond delay="7000"/>
                            </p:stCondLst>
                            <p:childTnLst>
                              <p:par>
                                <p:cTn id="132" presetID="2" presetClass="exit" presetSubtype="2" fill="hold" nodeType="afterEffect">
                                  <p:stCondLst>
                                    <p:cond delay="0"/>
                                  </p:stCondLst>
                                  <p:childTnLst>
                                    <p:anim calcmode="lin" valueType="num">
                                      <p:cBhvr additive="base">
                                        <p:cTn id="133" dur="500"/>
                                        <p:tgtEl>
                                          <p:spTgt spid="45"/>
                                        </p:tgtEl>
                                        <p:attrNameLst>
                                          <p:attrName>ppt_x</p:attrName>
                                        </p:attrNameLst>
                                      </p:cBhvr>
                                      <p:tavLst>
                                        <p:tav tm="0">
                                          <p:val>
                                            <p:strVal val="ppt_x"/>
                                          </p:val>
                                        </p:tav>
                                        <p:tav tm="100000">
                                          <p:val>
                                            <p:strVal val="1+ppt_w/2"/>
                                          </p:val>
                                        </p:tav>
                                      </p:tavLst>
                                    </p:anim>
                                    <p:anim calcmode="lin" valueType="num">
                                      <p:cBhvr additive="base">
                                        <p:cTn id="134" dur="500"/>
                                        <p:tgtEl>
                                          <p:spTgt spid="45"/>
                                        </p:tgtEl>
                                        <p:attrNameLst>
                                          <p:attrName>ppt_y</p:attrName>
                                        </p:attrNameLst>
                                      </p:cBhvr>
                                      <p:tavLst>
                                        <p:tav tm="0">
                                          <p:val>
                                            <p:strVal val="ppt_y"/>
                                          </p:val>
                                        </p:tav>
                                        <p:tav tm="100000">
                                          <p:val>
                                            <p:strVal val="ppt_y"/>
                                          </p:val>
                                        </p:tav>
                                      </p:tavLst>
                                    </p:anim>
                                    <p:set>
                                      <p:cBhvr>
                                        <p:cTn id="135" dur="1" fill="hold">
                                          <p:stCondLst>
                                            <p:cond delay="499"/>
                                          </p:stCondLst>
                                        </p:cTn>
                                        <p:tgtEl>
                                          <p:spTgt spid="45"/>
                                        </p:tgtEl>
                                        <p:attrNameLst>
                                          <p:attrName>style.visibility</p:attrName>
                                        </p:attrNameLst>
                                      </p:cBhvr>
                                      <p:to>
                                        <p:strVal val="hidden"/>
                                      </p:to>
                                    </p:set>
                                  </p:childTnLst>
                                </p:cTn>
                              </p:par>
                            </p:childTnLst>
                          </p:cTn>
                        </p:par>
                        <p:par>
                          <p:cTn id="136" fill="hold">
                            <p:stCondLst>
                              <p:cond delay="7500"/>
                            </p:stCondLst>
                            <p:childTnLst>
                              <p:par>
                                <p:cTn id="137" presetID="2" presetClass="entr" presetSubtype="1" fill="hold" nodeType="afterEffect">
                                  <p:stCondLst>
                                    <p:cond delay="0"/>
                                  </p:stCondLst>
                                  <p:childTnLst>
                                    <p:set>
                                      <p:cBhvr>
                                        <p:cTn id="138" dur="1" fill="hold">
                                          <p:stCondLst>
                                            <p:cond delay="0"/>
                                          </p:stCondLst>
                                        </p:cTn>
                                        <p:tgtEl>
                                          <p:spTgt spid="67"/>
                                        </p:tgtEl>
                                        <p:attrNameLst>
                                          <p:attrName>style.visibility</p:attrName>
                                        </p:attrNameLst>
                                      </p:cBhvr>
                                      <p:to>
                                        <p:strVal val="visible"/>
                                      </p:to>
                                    </p:set>
                                    <p:anim calcmode="lin" valueType="num">
                                      <p:cBhvr additive="base">
                                        <p:cTn id="139" dur="500" fill="hold"/>
                                        <p:tgtEl>
                                          <p:spTgt spid="67"/>
                                        </p:tgtEl>
                                        <p:attrNameLst>
                                          <p:attrName>ppt_x</p:attrName>
                                        </p:attrNameLst>
                                      </p:cBhvr>
                                      <p:tavLst>
                                        <p:tav tm="0">
                                          <p:val>
                                            <p:strVal val="#ppt_x"/>
                                          </p:val>
                                        </p:tav>
                                        <p:tav tm="100000">
                                          <p:val>
                                            <p:strVal val="#ppt_x"/>
                                          </p:val>
                                        </p:tav>
                                      </p:tavLst>
                                    </p:anim>
                                    <p:anim calcmode="lin" valueType="num">
                                      <p:cBhvr additive="base">
                                        <p:cTn id="140" dur="500" fill="hold"/>
                                        <p:tgtEl>
                                          <p:spTgt spid="67"/>
                                        </p:tgtEl>
                                        <p:attrNameLst>
                                          <p:attrName>ppt_y</p:attrName>
                                        </p:attrNameLst>
                                      </p:cBhvr>
                                      <p:tavLst>
                                        <p:tav tm="0">
                                          <p:val>
                                            <p:strVal val="0-#ppt_h/2"/>
                                          </p:val>
                                        </p:tav>
                                        <p:tav tm="100000">
                                          <p:val>
                                            <p:strVal val="#ppt_y"/>
                                          </p:val>
                                        </p:tav>
                                      </p:tavLst>
                                    </p:anim>
                                  </p:childTnLst>
                                </p:cTn>
                              </p:par>
                            </p:childTnLst>
                          </p:cTn>
                        </p:par>
                        <p:par>
                          <p:cTn id="141" fill="hold">
                            <p:stCondLst>
                              <p:cond delay="8000"/>
                            </p:stCondLst>
                            <p:childTnLst>
                              <p:par>
                                <p:cTn id="142" presetID="2" presetClass="exit" presetSubtype="2" fill="hold" nodeType="afterEffect">
                                  <p:stCondLst>
                                    <p:cond delay="0"/>
                                  </p:stCondLst>
                                  <p:childTnLst>
                                    <p:anim calcmode="lin" valueType="num">
                                      <p:cBhvr additive="base">
                                        <p:cTn id="143" dur="500"/>
                                        <p:tgtEl>
                                          <p:spTgt spid="46"/>
                                        </p:tgtEl>
                                        <p:attrNameLst>
                                          <p:attrName>ppt_x</p:attrName>
                                        </p:attrNameLst>
                                      </p:cBhvr>
                                      <p:tavLst>
                                        <p:tav tm="0">
                                          <p:val>
                                            <p:strVal val="ppt_x"/>
                                          </p:val>
                                        </p:tav>
                                        <p:tav tm="100000">
                                          <p:val>
                                            <p:strVal val="1+ppt_w/2"/>
                                          </p:val>
                                        </p:tav>
                                      </p:tavLst>
                                    </p:anim>
                                    <p:anim calcmode="lin" valueType="num">
                                      <p:cBhvr additive="base">
                                        <p:cTn id="144" dur="500"/>
                                        <p:tgtEl>
                                          <p:spTgt spid="46"/>
                                        </p:tgtEl>
                                        <p:attrNameLst>
                                          <p:attrName>ppt_y</p:attrName>
                                        </p:attrNameLst>
                                      </p:cBhvr>
                                      <p:tavLst>
                                        <p:tav tm="0">
                                          <p:val>
                                            <p:strVal val="ppt_y"/>
                                          </p:val>
                                        </p:tav>
                                        <p:tav tm="100000">
                                          <p:val>
                                            <p:strVal val="ppt_y"/>
                                          </p:val>
                                        </p:tav>
                                      </p:tavLst>
                                    </p:anim>
                                    <p:set>
                                      <p:cBhvr>
                                        <p:cTn id="145" dur="1" fill="hold">
                                          <p:stCondLst>
                                            <p:cond delay="499"/>
                                          </p:stCondLst>
                                        </p:cTn>
                                        <p:tgtEl>
                                          <p:spTgt spid="46"/>
                                        </p:tgtEl>
                                        <p:attrNameLst>
                                          <p:attrName>style.visibility</p:attrName>
                                        </p:attrNameLst>
                                      </p:cBhvr>
                                      <p:to>
                                        <p:strVal val="hidden"/>
                                      </p:to>
                                    </p:set>
                                  </p:childTnLst>
                                </p:cTn>
                              </p:par>
                            </p:childTnLst>
                          </p:cTn>
                        </p:par>
                        <p:par>
                          <p:cTn id="146" fill="hold">
                            <p:stCondLst>
                              <p:cond delay="8500"/>
                            </p:stCondLst>
                            <p:childTnLst>
                              <p:par>
                                <p:cTn id="147" presetID="2" presetClass="entr" presetSubtype="1" fill="hold" nodeType="afterEffect">
                                  <p:stCondLst>
                                    <p:cond delay="0"/>
                                  </p:stCondLst>
                                  <p:childTnLst>
                                    <p:set>
                                      <p:cBhvr>
                                        <p:cTn id="148" dur="1" fill="hold">
                                          <p:stCondLst>
                                            <p:cond delay="0"/>
                                          </p:stCondLst>
                                        </p:cTn>
                                        <p:tgtEl>
                                          <p:spTgt spid="77"/>
                                        </p:tgtEl>
                                        <p:attrNameLst>
                                          <p:attrName>style.visibility</p:attrName>
                                        </p:attrNameLst>
                                      </p:cBhvr>
                                      <p:to>
                                        <p:strVal val="visible"/>
                                      </p:to>
                                    </p:set>
                                    <p:anim calcmode="lin" valueType="num">
                                      <p:cBhvr additive="base">
                                        <p:cTn id="149" dur="500" fill="hold"/>
                                        <p:tgtEl>
                                          <p:spTgt spid="77"/>
                                        </p:tgtEl>
                                        <p:attrNameLst>
                                          <p:attrName>ppt_x</p:attrName>
                                        </p:attrNameLst>
                                      </p:cBhvr>
                                      <p:tavLst>
                                        <p:tav tm="0">
                                          <p:val>
                                            <p:strVal val="#ppt_x"/>
                                          </p:val>
                                        </p:tav>
                                        <p:tav tm="100000">
                                          <p:val>
                                            <p:strVal val="#ppt_x"/>
                                          </p:val>
                                        </p:tav>
                                      </p:tavLst>
                                    </p:anim>
                                    <p:anim calcmode="lin" valueType="num">
                                      <p:cBhvr additive="base">
                                        <p:cTn id="150" dur="500" fill="hold"/>
                                        <p:tgtEl>
                                          <p:spTgt spid="77"/>
                                        </p:tgtEl>
                                        <p:attrNameLst>
                                          <p:attrName>ppt_y</p:attrName>
                                        </p:attrNameLst>
                                      </p:cBhvr>
                                      <p:tavLst>
                                        <p:tav tm="0">
                                          <p:val>
                                            <p:strVal val="0-#ppt_h/2"/>
                                          </p:val>
                                        </p:tav>
                                        <p:tav tm="100000">
                                          <p:val>
                                            <p:strVal val="#ppt_y"/>
                                          </p:val>
                                        </p:tav>
                                      </p:tavLst>
                                    </p:anim>
                                  </p:childTnLst>
                                </p:cTn>
                              </p:par>
                            </p:childTnLst>
                          </p:cTn>
                        </p:par>
                        <p:par>
                          <p:cTn id="151" fill="hold">
                            <p:stCondLst>
                              <p:cond delay="9000"/>
                            </p:stCondLst>
                            <p:childTnLst>
                              <p:par>
                                <p:cTn id="152" presetID="2" presetClass="exit" presetSubtype="2" fill="hold" nodeType="afterEffect">
                                  <p:stCondLst>
                                    <p:cond delay="0"/>
                                  </p:stCondLst>
                                  <p:childTnLst>
                                    <p:anim calcmode="lin" valueType="num">
                                      <p:cBhvr additive="base">
                                        <p:cTn id="153" dur="500"/>
                                        <p:tgtEl>
                                          <p:spTgt spid="47"/>
                                        </p:tgtEl>
                                        <p:attrNameLst>
                                          <p:attrName>ppt_x</p:attrName>
                                        </p:attrNameLst>
                                      </p:cBhvr>
                                      <p:tavLst>
                                        <p:tav tm="0">
                                          <p:val>
                                            <p:strVal val="ppt_x"/>
                                          </p:val>
                                        </p:tav>
                                        <p:tav tm="100000">
                                          <p:val>
                                            <p:strVal val="1+ppt_w/2"/>
                                          </p:val>
                                        </p:tav>
                                      </p:tavLst>
                                    </p:anim>
                                    <p:anim calcmode="lin" valueType="num">
                                      <p:cBhvr additive="base">
                                        <p:cTn id="154" dur="500"/>
                                        <p:tgtEl>
                                          <p:spTgt spid="47"/>
                                        </p:tgtEl>
                                        <p:attrNameLst>
                                          <p:attrName>ppt_y</p:attrName>
                                        </p:attrNameLst>
                                      </p:cBhvr>
                                      <p:tavLst>
                                        <p:tav tm="0">
                                          <p:val>
                                            <p:strVal val="ppt_y"/>
                                          </p:val>
                                        </p:tav>
                                        <p:tav tm="100000">
                                          <p:val>
                                            <p:strVal val="ppt_y"/>
                                          </p:val>
                                        </p:tav>
                                      </p:tavLst>
                                    </p:anim>
                                    <p:set>
                                      <p:cBhvr>
                                        <p:cTn id="155" dur="1" fill="hold">
                                          <p:stCondLst>
                                            <p:cond delay="499"/>
                                          </p:stCondLst>
                                        </p:cTn>
                                        <p:tgtEl>
                                          <p:spTgt spid="47"/>
                                        </p:tgtEl>
                                        <p:attrNameLst>
                                          <p:attrName>style.visibility</p:attrName>
                                        </p:attrNameLst>
                                      </p:cBhvr>
                                      <p:to>
                                        <p:strVal val="hidden"/>
                                      </p:to>
                                    </p:set>
                                  </p:childTnLst>
                                </p:cTn>
                              </p:par>
                            </p:childTnLst>
                          </p:cTn>
                        </p:par>
                        <p:par>
                          <p:cTn id="156" fill="hold">
                            <p:stCondLst>
                              <p:cond delay="9500"/>
                            </p:stCondLst>
                            <p:childTnLst>
                              <p:par>
                                <p:cTn id="157" presetID="2" presetClass="entr" presetSubtype="1" fill="hold" nodeType="afterEffect">
                                  <p:stCondLst>
                                    <p:cond delay="0"/>
                                  </p:stCondLst>
                                  <p:childTnLst>
                                    <p:set>
                                      <p:cBhvr>
                                        <p:cTn id="158" dur="1" fill="hold">
                                          <p:stCondLst>
                                            <p:cond delay="0"/>
                                          </p:stCondLst>
                                        </p:cTn>
                                        <p:tgtEl>
                                          <p:spTgt spid="78"/>
                                        </p:tgtEl>
                                        <p:attrNameLst>
                                          <p:attrName>style.visibility</p:attrName>
                                        </p:attrNameLst>
                                      </p:cBhvr>
                                      <p:to>
                                        <p:strVal val="visible"/>
                                      </p:to>
                                    </p:set>
                                    <p:anim calcmode="lin" valueType="num">
                                      <p:cBhvr additive="base">
                                        <p:cTn id="159" dur="500" fill="hold"/>
                                        <p:tgtEl>
                                          <p:spTgt spid="78"/>
                                        </p:tgtEl>
                                        <p:attrNameLst>
                                          <p:attrName>ppt_x</p:attrName>
                                        </p:attrNameLst>
                                      </p:cBhvr>
                                      <p:tavLst>
                                        <p:tav tm="0">
                                          <p:val>
                                            <p:strVal val="#ppt_x"/>
                                          </p:val>
                                        </p:tav>
                                        <p:tav tm="100000">
                                          <p:val>
                                            <p:strVal val="#ppt_x"/>
                                          </p:val>
                                        </p:tav>
                                      </p:tavLst>
                                    </p:anim>
                                    <p:anim calcmode="lin" valueType="num">
                                      <p:cBhvr additive="base">
                                        <p:cTn id="160" dur="500" fill="hold"/>
                                        <p:tgtEl>
                                          <p:spTgt spid="78"/>
                                        </p:tgtEl>
                                        <p:attrNameLst>
                                          <p:attrName>ppt_y</p:attrName>
                                        </p:attrNameLst>
                                      </p:cBhvr>
                                      <p:tavLst>
                                        <p:tav tm="0">
                                          <p:val>
                                            <p:strVal val="0-#ppt_h/2"/>
                                          </p:val>
                                        </p:tav>
                                        <p:tav tm="100000">
                                          <p:val>
                                            <p:strVal val="#ppt_y"/>
                                          </p:val>
                                        </p:tav>
                                      </p:tavLst>
                                    </p:anim>
                                  </p:childTnLst>
                                </p:cTn>
                              </p:par>
                            </p:childTnLst>
                          </p:cTn>
                        </p:par>
                        <p:par>
                          <p:cTn id="161" fill="hold">
                            <p:stCondLst>
                              <p:cond delay="10000"/>
                            </p:stCondLst>
                            <p:childTnLst>
                              <p:par>
                                <p:cTn id="162" presetID="2" presetClass="exit" presetSubtype="2" fill="hold" nodeType="afterEffect">
                                  <p:stCondLst>
                                    <p:cond delay="0"/>
                                  </p:stCondLst>
                                  <p:childTnLst>
                                    <p:anim calcmode="lin" valueType="num">
                                      <p:cBhvr additive="base">
                                        <p:cTn id="163" dur="500"/>
                                        <p:tgtEl>
                                          <p:spTgt spid="48"/>
                                        </p:tgtEl>
                                        <p:attrNameLst>
                                          <p:attrName>ppt_x</p:attrName>
                                        </p:attrNameLst>
                                      </p:cBhvr>
                                      <p:tavLst>
                                        <p:tav tm="0">
                                          <p:val>
                                            <p:strVal val="ppt_x"/>
                                          </p:val>
                                        </p:tav>
                                        <p:tav tm="100000">
                                          <p:val>
                                            <p:strVal val="1+ppt_w/2"/>
                                          </p:val>
                                        </p:tav>
                                      </p:tavLst>
                                    </p:anim>
                                    <p:anim calcmode="lin" valueType="num">
                                      <p:cBhvr additive="base">
                                        <p:cTn id="164" dur="500"/>
                                        <p:tgtEl>
                                          <p:spTgt spid="48"/>
                                        </p:tgtEl>
                                        <p:attrNameLst>
                                          <p:attrName>ppt_y</p:attrName>
                                        </p:attrNameLst>
                                      </p:cBhvr>
                                      <p:tavLst>
                                        <p:tav tm="0">
                                          <p:val>
                                            <p:strVal val="ppt_y"/>
                                          </p:val>
                                        </p:tav>
                                        <p:tav tm="100000">
                                          <p:val>
                                            <p:strVal val="ppt_y"/>
                                          </p:val>
                                        </p:tav>
                                      </p:tavLst>
                                    </p:anim>
                                    <p:set>
                                      <p:cBhvr>
                                        <p:cTn id="165" dur="1" fill="hold">
                                          <p:stCondLst>
                                            <p:cond delay="499"/>
                                          </p:stCondLst>
                                        </p:cTn>
                                        <p:tgtEl>
                                          <p:spTgt spid="48"/>
                                        </p:tgtEl>
                                        <p:attrNameLst>
                                          <p:attrName>style.visibility</p:attrName>
                                        </p:attrNameLst>
                                      </p:cBhvr>
                                      <p:to>
                                        <p:strVal val="hidden"/>
                                      </p:to>
                                    </p:set>
                                  </p:childTnLst>
                                </p:cTn>
                              </p:par>
                            </p:childTnLst>
                          </p:cTn>
                        </p:par>
                        <p:par>
                          <p:cTn id="166" fill="hold">
                            <p:stCondLst>
                              <p:cond delay="10500"/>
                            </p:stCondLst>
                            <p:childTnLst>
                              <p:par>
                                <p:cTn id="167" presetID="2" presetClass="entr" presetSubtype="1" fill="hold" nodeType="afterEffect">
                                  <p:stCondLst>
                                    <p:cond delay="0"/>
                                  </p:stCondLst>
                                  <p:childTnLst>
                                    <p:set>
                                      <p:cBhvr>
                                        <p:cTn id="168" dur="1" fill="hold">
                                          <p:stCondLst>
                                            <p:cond delay="0"/>
                                          </p:stCondLst>
                                        </p:cTn>
                                        <p:tgtEl>
                                          <p:spTgt spid="68"/>
                                        </p:tgtEl>
                                        <p:attrNameLst>
                                          <p:attrName>style.visibility</p:attrName>
                                        </p:attrNameLst>
                                      </p:cBhvr>
                                      <p:to>
                                        <p:strVal val="visible"/>
                                      </p:to>
                                    </p:set>
                                    <p:anim calcmode="lin" valueType="num">
                                      <p:cBhvr additive="base">
                                        <p:cTn id="169" dur="500" fill="hold"/>
                                        <p:tgtEl>
                                          <p:spTgt spid="68"/>
                                        </p:tgtEl>
                                        <p:attrNameLst>
                                          <p:attrName>ppt_x</p:attrName>
                                        </p:attrNameLst>
                                      </p:cBhvr>
                                      <p:tavLst>
                                        <p:tav tm="0">
                                          <p:val>
                                            <p:strVal val="#ppt_x"/>
                                          </p:val>
                                        </p:tav>
                                        <p:tav tm="100000">
                                          <p:val>
                                            <p:strVal val="#ppt_x"/>
                                          </p:val>
                                        </p:tav>
                                      </p:tavLst>
                                    </p:anim>
                                    <p:anim calcmode="lin" valueType="num">
                                      <p:cBhvr additive="base">
                                        <p:cTn id="170" dur="500" fill="hold"/>
                                        <p:tgtEl>
                                          <p:spTgt spid="6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6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EAA095D-C0DB-4656-AD30-6170CA89E26F}"/>
              </a:ext>
            </a:extLst>
          </p:cNvPr>
          <p:cNvSpPr>
            <a:spLocks noGrp="1"/>
          </p:cNvSpPr>
          <p:nvPr>
            <p:ph type="sldNum" sz="quarter" idx="12"/>
          </p:nvPr>
        </p:nvSpPr>
        <p:spPr/>
        <p:txBody>
          <a:bodyPr/>
          <a:lstStyle/>
          <a:p>
            <a:fld id="{E6AA5693-5562-46BF-BAF4-16238AB6C896}" type="slidenum">
              <a:rPr lang="de-DE" smtClean="0"/>
              <a:t>4</a:t>
            </a:fld>
            <a:endParaRPr lang="de-DE"/>
          </a:p>
        </p:txBody>
      </p:sp>
      <p:sp>
        <p:nvSpPr>
          <p:cNvPr id="41" name="Rechteck 40">
            <a:extLst>
              <a:ext uri="{FF2B5EF4-FFF2-40B4-BE49-F238E27FC236}">
                <a16:creationId xmlns:a16="http://schemas.microsoft.com/office/drawing/2014/main" id="{6AB3F541-952A-41F1-A91F-96FAD59E0CBB}"/>
              </a:ext>
            </a:extLst>
          </p:cNvPr>
          <p:cNvSpPr/>
          <p:nvPr/>
        </p:nvSpPr>
        <p:spPr bwMode="auto">
          <a:xfrm>
            <a:off x="7032104" y="1332635"/>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err="1">
                <a:ln>
                  <a:noFill/>
                </a:ln>
                <a:solidFill>
                  <a:srgbClr val="000000"/>
                </a:solidFill>
                <a:effectLst/>
                <a:uLnTx/>
                <a:uFillTx/>
                <a:latin typeface="Arial Narrow"/>
                <a:ea typeface="+mn-ea"/>
                <a:cs typeface="+mn-cs"/>
              </a:rPr>
              <a:t>FesteKonsole</a:t>
            </a:r>
            <a:r>
              <a:rPr kumimoji="0" lang="de-DE" sz="2000" b="1" i="0" u="none" strike="noStrike" kern="1200" cap="none" spc="0" normalizeH="0" baseline="0" noProof="0" dirty="0">
                <a:ln>
                  <a:noFill/>
                </a:ln>
                <a:solidFill>
                  <a:srgbClr val="000000"/>
                </a:solidFill>
                <a:effectLst/>
                <a:uLnTx/>
                <a:uFillTx/>
                <a:latin typeface="Arial Narrow"/>
                <a:ea typeface="+mn-ea"/>
                <a:cs typeface="+mn-cs"/>
              </a:rPr>
              <a:t>?</a:t>
            </a:r>
          </a:p>
        </p:txBody>
      </p:sp>
      <p:cxnSp>
        <p:nvCxnSpPr>
          <p:cNvPr id="42" name="Gerade Verbindung mit Pfeil 41">
            <a:extLst>
              <a:ext uri="{FF2B5EF4-FFF2-40B4-BE49-F238E27FC236}">
                <a16:creationId xmlns:a16="http://schemas.microsoft.com/office/drawing/2014/main" id="{E21A6C4B-265B-4D83-9FD2-CDE349743F4C}"/>
              </a:ext>
            </a:extLst>
          </p:cNvPr>
          <p:cNvCxnSpPr/>
          <p:nvPr/>
        </p:nvCxnSpPr>
        <p:spPr bwMode="auto">
          <a:xfrm flipH="1">
            <a:off x="5951984" y="1856200"/>
            <a:ext cx="1080122" cy="1060320"/>
          </a:xfrm>
          <a:prstGeom prst="straightConnector1">
            <a:avLst/>
          </a:prstGeom>
          <a:noFill/>
          <a:ln w="19050" cap="flat" cmpd="sng" algn="ctr">
            <a:solidFill>
              <a:srgbClr val="000000"/>
            </a:solidFill>
            <a:prstDash val="solid"/>
            <a:miter lim="800000"/>
            <a:tailEnd type="triangle" w="lg" len="lg"/>
          </a:ln>
          <a:effectLst/>
        </p:spPr>
      </p:cxnSp>
      <p:pic>
        <p:nvPicPr>
          <p:cNvPr id="43" name="Grafik 42">
            <a:extLst>
              <a:ext uri="{FF2B5EF4-FFF2-40B4-BE49-F238E27FC236}">
                <a16:creationId xmlns:a16="http://schemas.microsoft.com/office/drawing/2014/main" id="{2FDEB4FF-73F2-49DD-B7ED-5B27AA7EA313}"/>
              </a:ext>
            </a:extLst>
          </p:cNvPr>
          <p:cNvPicPr>
            <a:picLocks/>
          </p:cNvPicPr>
          <p:nvPr/>
        </p:nvPicPr>
        <p:blipFill>
          <a:blip r:embed="rId2"/>
          <a:stretch>
            <a:fillRect/>
          </a:stretch>
        </p:blipFill>
        <p:spPr>
          <a:xfrm>
            <a:off x="5420058" y="4377020"/>
            <a:ext cx="2376264" cy="234925"/>
          </a:xfrm>
          <a:prstGeom prst="rect">
            <a:avLst/>
          </a:prstGeom>
        </p:spPr>
      </p:pic>
      <p:pic>
        <p:nvPicPr>
          <p:cNvPr id="82" name="Grafik 81">
            <a:extLst>
              <a:ext uri="{FF2B5EF4-FFF2-40B4-BE49-F238E27FC236}">
                <a16:creationId xmlns:a16="http://schemas.microsoft.com/office/drawing/2014/main" id="{F195FDEA-E250-4EE4-AE81-9FFE999DA12B}"/>
              </a:ext>
            </a:extLst>
          </p:cNvPr>
          <p:cNvPicPr>
            <a:picLocks/>
          </p:cNvPicPr>
          <p:nvPr/>
        </p:nvPicPr>
        <p:blipFill>
          <a:blip r:embed="rId3"/>
          <a:stretch>
            <a:fillRect/>
          </a:stretch>
        </p:blipFill>
        <p:spPr>
          <a:xfrm>
            <a:off x="5421208" y="4615526"/>
            <a:ext cx="2375830" cy="212513"/>
          </a:xfrm>
          <a:prstGeom prst="rect">
            <a:avLst/>
          </a:prstGeom>
        </p:spPr>
      </p:pic>
      <p:pic>
        <p:nvPicPr>
          <p:cNvPr id="83" name="Grafik 82">
            <a:extLst>
              <a:ext uri="{FF2B5EF4-FFF2-40B4-BE49-F238E27FC236}">
                <a16:creationId xmlns:a16="http://schemas.microsoft.com/office/drawing/2014/main" id="{FAEC8B6C-974F-4EE7-83E0-7F36B81CDFD9}"/>
              </a:ext>
            </a:extLst>
          </p:cNvPr>
          <p:cNvPicPr>
            <a:picLocks/>
          </p:cNvPicPr>
          <p:nvPr/>
        </p:nvPicPr>
        <p:blipFill>
          <a:blip r:embed="rId4"/>
          <a:stretch>
            <a:fillRect/>
          </a:stretch>
        </p:blipFill>
        <p:spPr>
          <a:xfrm>
            <a:off x="5427055" y="4835473"/>
            <a:ext cx="2376264" cy="218145"/>
          </a:xfrm>
          <a:prstGeom prst="rect">
            <a:avLst/>
          </a:prstGeom>
        </p:spPr>
      </p:pic>
      <p:pic>
        <p:nvPicPr>
          <p:cNvPr id="84" name="Grafik 83">
            <a:extLst>
              <a:ext uri="{FF2B5EF4-FFF2-40B4-BE49-F238E27FC236}">
                <a16:creationId xmlns:a16="http://schemas.microsoft.com/office/drawing/2014/main" id="{791466DA-5E2A-4840-A4EE-CB14C7B2C1B8}"/>
              </a:ext>
            </a:extLst>
          </p:cNvPr>
          <p:cNvPicPr>
            <a:picLocks/>
          </p:cNvPicPr>
          <p:nvPr/>
        </p:nvPicPr>
        <p:blipFill>
          <a:blip r:embed="rId5"/>
          <a:stretch>
            <a:fillRect/>
          </a:stretch>
        </p:blipFill>
        <p:spPr>
          <a:xfrm>
            <a:off x="5423075" y="3353346"/>
            <a:ext cx="2376264" cy="229331"/>
          </a:xfrm>
          <a:prstGeom prst="rect">
            <a:avLst/>
          </a:prstGeom>
        </p:spPr>
      </p:pic>
      <p:pic>
        <p:nvPicPr>
          <p:cNvPr id="85" name="Grafik 84">
            <a:extLst>
              <a:ext uri="{FF2B5EF4-FFF2-40B4-BE49-F238E27FC236}">
                <a16:creationId xmlns:a16="http://schemas.microsoft.com/office/drawing/2014/main" id="{55045B0F-5FEB-4565-851F-053D591F92F5}"/>
              </a:ext>
            </a:extLst>
          </p:cNvPr>
          <p:cNvPicPr>
            <a:picLocks/>
          </p:cNvPicPr>
          <p:nvPr/>
        </p:nvPicPr>
        <p:blipFill>
          <a:blip r:embed="rId6"/>
          <a:stretch>
            <a:fillRect/>
          </a:stretch>
        </p:blipFill>
        <p:spPr>
          <a:xfrm>
            <a:off x="5423075" y="3578405"/>
            <a:ext cx="2376264" cy="212550"/>
          </a:xfrm>
          <a:prstGeom prst="rect">
            <a:avLst/>
          </a:prstGeom>
        </p:spPr>
      </p:pic>
      <p:pic>
        <p:nvPicPr>
          <p:cNvPr id="86" name="Grafik 85">
            <a:extLst>
              <a:ext uri="{FF2B5EF4-FFF2-40B4-BE49-F238E27FC236}">
                <a16:creationId xmlns:a16="http://schemas.microsoft.com/office/drawing/2014/main" id="{322B1DDA-05AA-493B-949B-D2B5A379724B}"/>
              </a:ext>
            </a:extLst>
          </p:cNvPr>
          <p:cNvPicPr>
            <a:picLocks/>
          </p:cNvPicPr>
          <p:nvPr/>
        </p:nvPicPr>
        <p:blipFill>
          <a:blip r:embed="rId7"/>
          <a:stretch>
            <a:fillRect/>
          </a:stretch>
        </p:blipFill>
        <p:spPr>
          <a:xfrm>
            <a:off x="5423075" y="3782361"/>
            <a:ext cx="2376264" cy="206959"/>
          </a:xfrm>
          <a:prstGeom prst="rect">
            <a:avLst/>
          </a:prstGeom>
        </p:spPr>
      </p:pic>
      <p:pic>
        <p:nvPicPr>
          <p:cNvPr id="87" name="Grafik 86">
            <a:extLst>
              <a:ext uri="{FF2B5EF4-FFF2-40B4-BE49-F238E27FC236}">
                <a16:creationId xmlns:a16="http://schemas.microsoft.com/office/drawing/2014/main" id="{19AA7729-4FD9-4895-A12E-FE2521F407CD}"/>
              </a:ext>
            </a:extLst>
          </p:cNvPr>
          <p:cNvPicPr>
            <a:picLocks/>
          </p:cNvPicPr>
          <p:nvPr/>
        </p:nvPicPr>
        <p:blipFill>
          <a:blip r:embed="rId8"/>
          <a:stretch>
            <a:fillRect/>
          </a:stretch>
        </p:blipFill>
        <p:spPr>
          <a:xfrm>
            <a:off x="5427055" y="3974706"/>
            <a:ext cx="2375288" cy="218055"/>
          </a:xfrm>
          <a:prstGeom prst="rect">
            <a:avLst/>
          </a:prstGeom>
        </p:spPr>
      </p:pic>
      <p:pic>
        <p:nvPicPr>
          <p:cNvPr id="88" name="Grafik 87">
            <a:extLst>
              <a:ext uri="{FF2B5EF4-FFF2-40B4-BE49-F238E27FC236}">
                <a16:creationId xmlns:a16="http://schemas.microsoft.com/office/drawing/2014/main" id="{BC8AF885-8068-46B1-A0AF-8C598D062F8F}"/>
              </a:ext>
            </a:extLst>
          </p:cNvPr>
          <p:cNvPicPr>
            <a:picLocks/>
          </p:cNvPicPr>
          <p:nvPr/>
        </p:nvPicPr>
        <p:blipFill>
          <a:blip r:embed="rId9"/>
          <a:stretch>
            <a:fillRect/>
          </a:stretch>
        </p:blipFill>
        <p:spPr>
          <a:xfrm>
            <a:off x="5420058" y="4197210"/>
            <a:ext cx="2376264" cy="218145"/>
          </a:xfrm>
          <a:prstGeom prst="rect">
            <a:avLst/>
          </a:prstGeom>
        </p:spPr>
      </p:pic>
      <p:pic>
        <p:nvPicPr>
          <p:cNvPr id="89" name="Grafik 88">
            <a:extLst>
              <a:ext uri="{FF2B5EF4-FFF2-40B4-BE49-F238E27FC236}">
                <a16:creationId xmlns:a16="http://schemas.microsoft.com/office/drawing/2014/main" id="{005E1848-6272-4196-BFD9-56D910DD7B17}"/>
              </a:ext>
            </a:extLst>
          </p:cNvPr>
          <p:cNvPicPr>
            <a:picLocks/>
          </p:cNvPicPr>
          <p:nvPr/>
        </p:nvPicPr>
        <p:blipFill>
          <a:blip r:embed="rId10"/>
          <a:stretch>
            <a:fillRect/>
          </a:stretch>
        </p:blipFill>
        <p:spPr>
          <a:xfrm>
            <a:off x="5423075" y="2916520"/>
            <a:ext cx="2376264" cy="240519"/>
          </a:xfrm>
          <a:prstGeom prst="rect">
            <a:avLst/>
          </a:prstGeom>
        </p:spPr>
      </p:pic>
      <p:pic>
        <p:nvPicPr>
          <p:cNvPr id="90" name="Grafik 89">
            <a:extLst>
              <a:ext uri="{FF2B5EF4-FFF2-40B4-BE49-F238E27FC236}">
                <a16:creationId xmlns:a16="http://schemas.microsoft.com/office/drawing/2014/main" id="{25049652-21CB-46CE-9ACF-450711857BB9}"/>
              </a:ext>
            </a:extLst>
          </p:cNvPr>
          <p:cNvPicPr>
            <a:picLocks/>
          </p:cNvPicPr>
          <p:nvPr/>
        </p:nvPicPr>
        <p:blipFill>
          <a:blip r:embed="rId10"/>
          <a:stretch>
            <a:fillRect/>
          </a:stretch>
        </p:blipFill>
        <p:spPr>
          <a:xfrm>
            <a:off x="8328248" y="2906548"/>
            <a:ext cx="2376264" cy="240519"/>
          </a:xfrm>
          <a:prstGeom prst="rect">
            <a:avLst/>
          </a:prstGeom>
        </p:spPr>
      </p:pic>
      <p:pic>
        <p:nvPicPr>
          <p:cNvPr id="91" name="Grafik 90">
            <a:extLst>
              <a:ext uri="{FF2B5EF4-FFF2-40B4-BE49-F238E27FC236}">
                <a16:creationId xmlns:a16="http://schemas.microsoft.com/office/drawing/2014/main" id="{DF0D2E24-96FF-487F-9A90-DDCB631B49BC}"/>
              </a:ext>
            </a:extLst>
          </p:cNvPr>
          <p:cNvPicPr>
            <a:picLocks/>
          </p:cNvPicPr>
          <p:nvPr/>
        </p:nvPicPr>
        <p:blipFill>
          <a:blip r:embed="rId11"/>
          <a:stretch>
            <a:fillRect/>
          </a:stretch>
        </p:blipFill>
        <p:spPr>
          <a:xfrm>
            <a:off x="5423075" y="3172703"/>
            <a:ext cx="2376264" cy="212550"/>
          </a:xfrm>
          <a:prstGeom prst="rect">
            <a:avLst/>
          </a:prstGeom>
        </p:spPr>
      </p:pic>
      <p:pic>
        <p:nvPicPr>
          <p:cNvPr id="92" name="Grafik 91">
            <a:extLst>
              <a:ext uri="{FF2B5EF4-FFF2-40B4-BE49-F238E27FC236}">
                <a16:creationId xmlns:a16="http://schemas.microsoft.com/office/drawing/2014/main" id="{A01C105E-3C56-43C6-A2FB-943E215BD0BC}"/>
              </a:ext>
            </a:extLst>
          </p:cNvPr>
          <p:cNvPicPr>
            <a:picLocks/>
          </p:cNvPicPr>
          <p:nvPr/>
        </p:nvPicPr>
        <p:blipFill>
          <a:blip r:embed="rId12"/>
          <a:stretch>
            <a:fillRect/>
          </a:stretch>
        </p:blipFill>
        <p:spPr>
          <a:xfrm>
            <a:off x="8320584" y="3811103"/>
            <a:ext cx="2379235" cy="212550"/>
          </a:xfrm>
          <a:prstGeom prst="rect">
            <a:avLst/>
          </a:prstGeom>
        </p:spPr>
      </p:pic>
      <p:pic>
        <p:nvPicPr>
          <p:cNvPr id="93" name="Grafik 92">
            <a:extLst>
              <a:ext uri="{FF2B5EF4-FFF2-40B4-BE49-F238E27FC236}">
                <a16:creationId xmlns:a16="http://schemas.microsoft.com/office/drawing/2014/main" id="{FBD3F273-2484-4523-840E-4C11210DFF1F}"/>
              </a:ext>
            </a:extLst>
          </p:cNvPr>
          <p:cNvPicPr>
            <a:picLocks/>
          </p:cNvPicPr>
          <p:nvPr/>
        </p:nvPicPr>
        <p:blipFill>
          <a:blip r:embed="rId13"/>
          <a:stretch>
            <a:fillRect/>
          </a:stretch>
        </p:blipFill>
        <p:spPr>
          <a:xfrm>
            <a:off x="8317788" y="4015995"/>
            <a:ext cx="2376799" cy="217921"/>
          </a:xfrm>
          <a:prstGeom prst="rect">
            <a:avLst/>
          </a:prstGeom>
        </p:spPr>
      </p:pic>
      <p:pic>
        <p:nvPicPr>
          <p:cNvPr id="94" name="Grafik 93">
            <a:extLst>
              <a:ext uri="{FF2B5EF4-FFF2-40B4-BE49-F238E27FC236}">
                <a16:creationId xmlns:a16="http://schemas.microsoft.com/office/drawing/2014/main" id="{BADAB3B8-9255-495D-9F52-F91754449619}"/>
              </a:ext>
            </a:extLst>
          </p:cNvPr>
          <p:cNvPicPr>
            <a:picLocks/>
          </p:cNvPicPr>
          <p:nvPr/>
        </p:nvPicPr>
        <p:blipFill>
          <a:blip r:embed="rId14"/>
          <a:stretch>
            <a:fillRect/>
          </a:stretch>
        </p:blipFill>
        <p:spPr>
          <a:xfrm>
            <a:off x="8322489" y="3370741"/>
            <a:ext cx="2379235" cy="218144"/>
          </a:xfrm>
          <a:prstGeom prst="rect">
            <a:avLst/>
          </a:prstGeom>
        </p:spPr>
      </p:pic>
      <p:pic>
        <p:nvPicPr>
          <p:cNvPr id="95" name="Grafik 94">
            <a:extLst>
              <a:ext uri="{FF2B5EF4-FFF2-40B4-BE49-F238E27FC236}">
                <a16:creationId xmlns:a16="http://schemas.microsoft.com/office/drawing/2014/main" id="{8052E159-08B5-4F84-BC43-117B26E9FA5B}"/>
              </a:ext>
            </a:extLst>
          </p:cNvPr>
          <p:cNvPicPr>
            <a:picLocks/>
          </p:cNvPicPr>
          <p:nvPr/>
        </p:nvPicPr>
        <p:blipFill>
          <a:blip r:embed="rId15"/>
          <a:stretch>
            <a:fillRect/>
          </a:stretch>
        </p:blipFill>
        <p:spPr>
          <a:xfrm>
            <a:off x="8322488" y="3604611"/>
            <a:ext cx="2379235" cy="218144"/>
          </a:xfrm>
          <a:prstGeom prst="rect">
            <a:avLst/>
          </a:prstGeom>
        </p:spPr>
      </p:pic>
      <p:pic>
        <p:nvPicPr>
          <p:cNvPr id="96" name="Grafik 95">
            <a:extLst>
              <a:ext uri="{FF2B5EF4-FFF2-40B4-BE49-F238E27FC236}">
                <a16:creationId xmlns:a16="http://schemas.microsoft.com/office/drawing/2014/main" id="{81BB60FB-0293-4F87-89A4-A6F5BF20D668}"/>
              </a:ext>
            </a:extLst>
          </p:cNvPr>
          <p:cNvPicPr>
            <a:picLocks/>
          </p:cNvPicPr>
          <p:nvPr/>
        </p:nvPicPr>
        <p:blipFill>
          <a:blip r:embed="rId16"/>
          <a:stretch>
            <a:fillRect/>
          </a:stretch>
        </p:blipFill>
        <p:spPr>
          <a:xfrm>
            <a:off x="8315352" y="3159624"/>
            <a:ext cx="2379235" cy="212550"/>
          </a:xfrm>
          <a:prstGeom prst="rect">
            <a:avLst/>
          </a:prstGeom>
        </p:spPr>
      </p:pic>
      <p:sp>
        <p:nvSpPr>
          <p:cNvPr id="97" name="Textfeld 8">
            <a:extLst>
              <a:ext uri="{FF2B5EF4-FFF2-40B4-BE49-F238E27FC236}">
                <a16:creationId xmlns:a16="http://schemas.microsoft.com/office/drawing/2014/main" id="{90D41666-4101-4852-BD14-D0CB9B614290}"/>
              </a:ext>
            </a:extLst>
          </p:cNvPr>
          <p:cNvSpPr>
            <a:spLocks/>
          </p:cNvSpPr>
          <p:nvPr/>
        </p:nvSpPr>
        <p:spPr bwMode="auto">
          <a:xfrm>
            <a:off x="6241175" y="5725953"/>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98" name="Textfeld 13">
            <a:extLst>
              <a:ext uri="{FF2B5EF4-FFF2-40B4-BE49-F238E27FC236}">
                <a16:creationId xmlns:a16="http://schemas.microsoft.com/office/drawing/2014/main" id="{5917CA0B-AB52-460E-8AF3-50866DC1E0AC}"/>
              </a:ext>
            </a:extLst>
          </p:cNvPr>
          <p:cNvSpPr>
            <a:spLocks/>
          </p:cNvSpPr>
          <p:nvPr/>
        </p:nvSpPr>
        <p:spPr bwMode="auto">
          <a:xfrm>
            <a:off x="9635539" y="4937028"/>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99" name="Rechteck 98">
            <a:extLst>
              <a:ext uri="{FF2B5EF4-FFF2-40B4-BE49-F238E27FC236}">
                <a16:creationId xmlns:a16="http://schemas.microsoft.com/office/drawing/2014/main" id="{5BD3977C-1807-4AA2-8A77-A107309E213E}"/>
              </a:ext>
            </a:extLst>
          </p:cNvPr>
          <p:cNvSpPr/>
          <p:nvPr/>
        </p:nvSpPr>
        <p:spPr bwMode="auto">
          <a:xfrm>
            <a:off x="5912010" y="5823919"/>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Häufig</a:t>
            </a:r>
          </a:p>
        </p:txBody>
      </p:sp>
      <p:cxnSp>
        <p:nvCxnSpPr>
          <p:cNvPr id="100" name="Gerade Verbindung mit Pfeil 99">
            <a:extLst>
              <a:ext uri="{FF2B5EF4-FFF2-40B4-BE49-F238E27FC236}">
                <a16:creationId xmlns:a16="http://schemas.microsoft.com/office/drawing/2014/main" id="{337A60C0-B614-4B02-A700-FCC7C73A4813}"/>
              </a:ext>
            </a:extLst>
          </p:cNvPr>
          <p:cNvCxnSpPr/>
          <p:nvPr/>
        </p:nvCxnSpPr>
        <p:spPr bwMode="auto">
          <a:xfrm flipH="1">
            <a:off x="6462017" y="5067724"/>
            <a:ext cx="115400" cy="743631"/>
          </a:xfrm>
          <a:prstGeom prst="straightConnector1">
            <a:avLst/>
          </a:prstGeom>
          <a:noFill/>
          <a:ln w="19050" cap="flat" cmpd="sng" algn="ctr">
            <a:solidFill>
              <a:srgbClr val="000000"/>
            </a:solidFill>
            <a:prstDash val="solid"/>
            <a:miter lim="800000"/>
            <a:tailEnd type="triangle" w="lg" len="lg"/>
          </a:ln>
          <a:effectLst/>
        </p:spPr>
      </p:cxnSp>
      <p:cxnSp>
        <p:nvCxnSpPr>
          <p:cNvPr id="101" name="Gerade Verbindung mit Pfeil 100">
            <a:extLst>
              <a:ext uri="{FF2B5EF4-FFF2-40B4-BE49-F238E27FC236}">
                <a16:creationId xmlns:a16="http://schemas.microsoft.com/office/drawing/2014/main" id="{4BCDE36A-94C3-4B75-B0F8-9F2C83F98E5C}"/>
              </a:ext>
            </a:extLst>
          </p:cNvPr>
          <p:cNvCxnSpPr/>
          <p:nvPr/>
        </p:nvCxnSpPr>
        <p:spPr bwMode="auto">
          <a:xfrm>
            <a:off x="9697109" y="4274942"/>
            <a:ext cx="101039" cy="761468"/>
          </a:xfrm>
          <a:prstGeom prst="straightConnector1">
            <a:avLst/>
          </a:prstGeom>
          <a:noFill/>
          <a:ln w="19050" cap="flat" cmpd="sng" algn="ctr">
            <a:solidFill>
              <a:srgbClr val="000000"/>
            </a:solidFill>
            <a:prstDash val="solid"/>
            <a:miter lim="800000"/>
            <a:tailEnd type="triangle" w="lg" len="lg"/>
          </a:ln>
          <a:effectLst/>
        </p:spPr>
      </p:cxnSp>
      <p:sp>
        <p:nvSpPr>
          <p:cNvPr id="102" name="Rechteck 101">
            <a:extLst>
              <a:ext uri="{FF2B5EF4-FFF2-40B4-BE49-F238E27FC236}">
                <a16:creationId xmlns:a16="http://schemas.microsoft.com/office/drawing/2014/main" id="{D55901E1-4419-412C-BE88-68B3E3BEBAAB}"/>
              </a:ext>
            </a:extLst>
          </p:cNvPr>
          <p:cNvSpPr/>
          <p:nvPr/>
        </p:nvSpPr>
        <p:spPr bwMode="auto">
          <a:xfrm>
            <a:off x="9232975" y="5022077"/>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Selten</a:t>
            </a:r>
          </a:p>
        </p:txBody>
      </p:sp>
      <p:cxnSp>
        <p:nvCxnSpPr>
          <p:cNvPr id="103" name="Gerade Verbindung mit Pfeil 102">
            <a:extLst>
              <a:ext uri="{FF2B5EF4-FFF2-40B4-BE49-F238E27FC236}">
                <a16:creationId xmlns:a16="http://schemas.microsoft.com/office/drawing/2014/main" id="{8351E802-03FA-481B-8125-DA1FBD936575}"/>
              </a:ext>
            </a:extLst>
          </p:cNvPr>
          <p:cNvCxnSpPr/>
          <p:nvPr/>
        </p:nvCxnSpPr>
        <p:spPr bwMode="auto">
          <a:xfrm>
            <a:off x="8732845" y="1856200"/>
            <a:ext cx="1326274" cy="1066429"/>
          </a:xfrm>
          <a:prstGeom prst="straightConnector1">
            <a:avLst/>
          </a:prstGeom>
          <a:noFill/>
          <a:ln w="19050" cap="flat" cmpd="sng" algn="ctr">
            <a:solidFill>
              <a:srgbClr val="000000"/>
            </a:solidFill>
            <a:prstDash val="solid"/>
            <a:miter lim="800000"/>
            <a:tailEnd type="triangle" w="lg" len="lg"/>
          </a:ln>
          <a:effectLst/>
        </p:spPr>
      </p:cxnSp>
      <p:sp>
        <p:nvSpPr>
          <p:cNvPr id="104" name="Textfeld 103">
            <a:extLst>
              <a:ext uri="{FF2B5EF4-FFF2-40B4-BE49-F238E27FC236}">
                <a16:creationId xmlns:a16="http://schemas.microsoft.com/office/drawing/2014/main" id="{EBDA9FB0-7EC4-4918-B73E-959A03553B24}"/>
              </a:ext>
            </a:extLst>
          </p:cNvPr>
          <p:cNvSpPr txBox="1"/>
          <p:nvPr/>
        </p:nvSpPr>
        <p:spPr bwMode="auto">
          <a:xfrm>
            <a:off x="6566653" y="2191109"/>
            <a:ext cx="3525324" cy="369332"/>
          </a:xfrm>
          <a:prstGeom prst="rect">
            <a:avLst/>
          </a:prstGeom>
          <a:noFill/>
        </p:spPr>
        <p:txBody>
          <a:bodyPr wrap="none" rtlCol="0">
            <a:spAutoFit/>
          </a:bodyPr>
          <a:lstStyle/>
          <a:p>
            <a:pPr rtl="0"/>
            <a:r>
              <a:rPr lang="de-DE" kern="1200" dirty="0">
                <a:solidFill>
                  <a:srgbClr val="555555"/>
                </a:solidFill>
                <a:latin typeface="Arial Narrow"/>
              </a:rPr>
              <a:t> Ja                                                   Nein</a:t>
            </a:r>
          </a:p>
        </p:txBody>
      </p:sp>
      <p:pic>
        <p:nvPicPr>
          <p:cNvPr id="105" name="Grafik 104">
            <a:extLst>
              <a:ext uri="{FF2B5EF4-FFF2-40B4-BE49-F238E27FC236}">
                <a16:creationId xmlns:a16="http://schemas.microsoft.com/office/drawing/2014/main" id="{8A30F7CD-E950-4D66-8EDC-5ABB64EF7E68}"/>
              </a:ext>
            </a:extLst>
          </p:cNvPr>
          <p:cNvPicPr>
            <a:picLocks noChangeAspect="1"/>
          </p:cNvPicPr>
          <p:nvPr/>
        </p:nvPicPr>
        <p:blipFill>
          <a:blip r:embed="rId17"/>
          <a:stretch>
            <a:fillRect/>
          </a:stretch>
        </p:blipFill>
        <p:spPr>
          <a:xfrm>
            <a:off x="1421130" y="1939180"/>
            <a:ext cx="2675693" cy="1851775"/>
          </a:xfrm>
          <a:prstGeom prst="rect">
            <a:avLst/>
          </a:prstGeom>
        </p:spPr>
      </p:pic>
      <p:pic>
        <p:nvPicPr>
          <p:cNvPr id="106" name="Grafik 105">
            <a:extLst>
              <a:ext uri="{FF2B5EF4-FFF2-40B4-BE49-F238E27FC236}">
                <a16:creationId xmlns:a16="http://schemas.microsoft.com/office/drawing/2014/main" id="{B9E7531D-B6F3-4212-A2EE-9BCCE33EF201}"/>
              </a:ext>
            </a:extLst>
          </p:cNvPr>
          <p:cNvPicPr>
            <a:picLocks noChangeAspect="1"/>
          </p:cNvPicPr>
          <p:nvPr/>
        </p:nvPicPr>
        <p:blipFill>
          <a:blip r:embed="rId18"/>
          <a:stretch>
            <a:fillRect/>
          </a:stretch>
        </p:blipFill>
        <p:spPr>
          <a:xfrm>
            <a:off x="1421130" y="4415234"/>
            <a:ext cx="2696436" cy="1725719"/>
          </a:xfrm>
          <a:prstGeom prst="rect">
            <a:avLst/>
          </a:prstGeom>
        </p:spPr>
      </p:pic>
      <p:sp>
        <p:nvSpPr>
          <p:cNvPr id="107" name="Textfeld 106">
            <a:extLst>
              <a:ext uri="{FF2B5EF4-FFF2-40B4-BE49-F238E27FC236}">
                <a16:creationId xmlns:a16="http://schemas.microsoft.com/office/drawing/2014/main" id="{93838D49-D6BB-4A33-95EB-1FDF135D430D}"/>
              </a:ext>
            </a:extLst>
          </p:cNvPr>
          <p:cNvSpPr txBox="1"/>
          <p:nvPr/>
        </p:nvSpPr>
        <p:spPr>
          <a:xfrm>
            <a:off x="1521798" y="1463726"/>
            <a:ext cx="2436821" cy="369332"/>
          </a:xfrm>
          <a:prstGeom prst="rect">
            <a:avLst/>
          </a:prstGeom>
          <a:noFill/>
        </p:spPr>
        <p:txBody>
          <a:bodyPr wrap="none" rtlCol="0">
            <a:spAutoFit/>
          </a:bodyPr>
          <a:lstStyle/>
          <a:p>
            <a:pPr rtl="0"/>
            <a:r>
              <a:rPr lang="en-GB" kern="1200" dirty="0" err="1">
                <a:solidFill>
                  <a:srgbClr val="555555"/>
                </a:solidFill>
                <a:latin typeface="Arial Narrow"/>
              </a:rPr>
              <a:t>Welche</a:t>
            </a:r>
            <a:r>
              <a:rPr lang="en-GB" kern="1200" dirty="0">
                <a:solidFill>
                  <a:srgbClr val="555555"/>
                </a:solidFill>
                <a:latin typeface="Arial Narrow"/>
              </a:rPr>
              <a:t> </a:t>
            </a:r>
            <a:r>
              <a:rPr lang="en-GB" kern="1200" dirty="0" err="1">
                <a:solidFill>
                  <a:srgbClr val="555555"/>
                </a:solidFill>
                <a:latin typeface="Arial Narrow"/>
              </a:rPr>
              <a:t>Darstellung</a:t>
            </a:r>
            <a:r>
              <a:rPr lang="en-GB" kern="1200" dirty="0">
                <a:solidFill>
                  <a:srgbClr val="555555"/>
                </a:solidFill>
                <a:latin typeface="Arial Narrow"/>
              </a:rPr>
              <a:t> </a:t>
            </a:r>
            <a:r>
              <a:rPr lang="en-GB" kern="1200" dirty="0" err="1">
                <a:solidFill>
                  <a:srgbClr val="555555"/>
                </a:solidFill>
                <a:latin typeface="Arial Narrow"/>
              </a:rPr>
              <a:t>passt</a:t>
            </a:r>
            <a:r>
              <a:rPr lang="en-GB" kern="1200" dirty="0">
                <a:solidFill>
                  <a:srgbClr val="555555"/>
                </a:solidFill>
                <a:latin typeface="Arial Narrow"/>
              </a:rPr>
              <a:t>?</a:t>
            </a:r>
          </a:p>
        </p:txBody>
      </p:sp>
    </p:spTree>
    <p:extLst>
      <p:ext uri="{BB962C8B-B14F-4D97-AF65-F5344CB8AC3E}">
        <p14:creationId xmlns:p14="http://schemas.microsoft.com/office/powerpoint/2010/main" val="168127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p:bldP spid="99" grpId="0" animBg="1"/>
      <p:bldP spid="102" grpId="0" animBg="1"/>
      <p:bldP spid="10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EAA095D-C0DB-4656-AD30-6170CA89E26F}"/>
              </a:ext>
            </a:extLst>
          </p:cNvPr>
          <p:cNvSpPr>
            <a:spLocks noGrp="1"/>
          </p:cNvSpPr>
          <p:nvPr>
            <p:ph type="sldNum" sz="quarter" idx="12"/>
          </p:nvPr>
        </p:nvSpPr>
        <p:spPr/>
        <p:txBody>
          <a:bodyPr/>
          <a:lstStyle/>
          <a:p>
            <a:fld id="{E6AA5693-5562-46BF-BAF4-16238AB6C896}" type="slidenum">
              <a:rPr lang="de-DE" smtClean="0"/>
              <a:t>5</a:t>
            </a:fld>
            <a:endParaRPr lang="de-DE"/>
          </a:p>
        </p:txBody>
      </p:sp>
      <p:sp>
        <p:nvSpPr>
          <p:cNvPr id="30" name="Rechteck 29">
            <a:extLst>
              <a:ext uri="{FF2B5EF4-FFF2-40B4-BE49-F238E27FC236}">
                <a16:creationId xmlns:a16="http://schemas.microsoft.com/office/drawing/2014/main" id="{5EF6A413-2572-4F7F-B7C1-38FE017453EF}"/>
              </a:ext>
            </a:extLst>
          </p:cNvPr>
          <p:cNvSpPr/>
          <p:nvPr/>
        </p:nvSpPr>
        <p:spPr bwMode="auto">
          <a:xfrm>
            <a:off x="7032104" y="1332635"/>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err="1">
                <a:ln>
                  <a:noFill/>
                </a:ln>
                <a:solidFill>
                  <a:srgbClr val="000000"/>
                </a:solidFill>
                <a:effectLst/>
                <a:uLnTx/>
                <a:uFillTx/>
                <a:latin typeface="Arial Narrow"/>
                <a:ea typeface="+mn-ea"/>
                <a:cs typeface="+mn-cs"/>
              </a:rPr>
              <a:t>FesteKonsole</a:t>
            </a:r>
            <a:r>
              <a:rPr kumimoji="0" lang="de-DE" sz="2000" b="1" i="0" u="none" strike="noStrike" kern="1200" cap="none" spc="0" normalizeH="0" baseline="0" noProof="0" dirty="0">
                <a:ln>
                  <a:noFill/>
                </a:ln>
                <a:solidFill>
                  <a:srgbClr val="000000"/>
                </a:solidFill>
                <a:effectLst/>
                <a:uLnTx/>
                <a:uFillTx/>
                <a:latin typeface="Arial Narrow"/>
                <a:ea typeface="+mn-ea"/>
                <a:cs typeface="+mn-cs"/>
              </a:rPr>
              <a:t>?</a:t>
            </a:r>
          </a:p>
        </p:txBody>
      </p:sp>
      <p:cxnSp>
        <p:nvCxnSpPr>
          <p:cNvPr id="31" name="Gerade Verbindung mit Pfeil 30">
            <a:extLst>
              <a:ext uri="{FF2B5EF4-FFF2-40B4-BE49-F238E27FC236}">
                <a16:creationId xmlns:a16="http://schemas.microsoft.com/office/drawing/2014/main" id="{3F1A199B-6AB0-41AB-A43E-AB2F59A0E1AF}"/>
              </a:ext>
            </a:extLst>
          </p:cNvPr>
          <p:cNvCxnSpPr/>
          <p:nvPr/>
        </p:nvCxnSpPr>
        <p:spPr bwMode="auto">
          <a:xfrm flipH="1">
            <a:off x="5951984" y="1856200"/>
            <a:ext cx="1080122" cy="1060320"/>
          </a:xfrm>
          <a:prstGeom prst="straightConnector1">
            <a:avLst/>
          </a:prstGeom>
          <a:noFill/>
          <a:ln w="19050" cap="flat" cmpd="sng" algn="ctr">
            <a:solidFill>
              <a:srgbClr val="000000"/>
            </a:solidFill>
            <a:prstDash val="solid"/>
            <a:miter lim="800000"/>
            <a:tailEnd type="triangle" w="lg" len="lg"/>
          </a:ln>
          <a:effectLst/>
        </p:spPr>
      </p:cxnSp>
      <p:pic>
        <p:nvPicPr>
          <p:cNvPr id="32" name="Grafik 31">
            <a:extLst>
              <a:ext uri="{FF2B5EF4-FFF2-40B4-BE49-F238E27FC236}">
                <a16:creationId xmlns:a16="http://schemas.microsoft.com/office/drawing/2014/main" id="{7AD554F0-1D5A-4A2A-8240-3F6006B6D40E}"/>
              </a:ext>
            </a:extLst>
          </p:cNvPr>
          <p:cNvPicPr>
            <a:picLocks/>
          </p:cNvPicPr>
          <p:nvPr/>
        </p:nvPicPr>
        <p:blipFill>
          <a:blip r:embed="rId2"/>
          <a:stretch>
            <a:fillRect/>
          </a:stretch>
        </p:blipFill>
        <p:spPr>
          <a:xfrm>
            <a:off x="5420058" y="4377020"/>
            <a:ext cx="2376264" cy="234925"/>
          </a:xfrm>
          <a:prstGeom prst="rect">
            <a:avLst/>
          </a:prstGeom>
        </p:spPr>
      </p:pic>
      <p:pic>
        <p:nvPicPr>
          <p:cNvPr id="33" name="Grafik 32">
            <a:extLst>
              <a:ext uri="{FF2B5EF4-FFF2-40B4-BE49-F238E27FC236}">
                <a16:creationId xmlns:a16="http://schemas.microsoft.com/office/drawing/2014/main" id="{99B33695-CFDA-433C-9153-41AC9336E9A9}"/>
              </a:ext>
            </a:extLst>
          </p:cNvPr>
          <p:cNvPicPr>
            <a:picLocks/>
          </p:cNvPicPr>
          <p:nvPr/>
        </p:nvPicPr>
        <p:blipFill>
          <a:blip r:embed="rId3"/>
          <a:stretch>
            <a:fillRect/>
          </a:stretch>
        </p:blipFill>
        <p:spPr>
          <a:xfrm>
            <a:off x="5421208" y="4615526"/>
            <a:ext cx="2375830" cy="212513"/>
          </a:xfrm>
          <a:prstGeom prst="rect">
            <a:avLst/>
          </a:prstGeom>
        </p:spPr>
      </p:pic>
      <p:pic>
        <p:nvPicPr>
          <p:cNvPr id="34" name="Grafik 33">
            <a:extLst>
              <a:ext uri="{FF2B5EF4-FFF2-40B4-BE49-F238E27FC236}">
                <a16:creationId xmlns:a16="http://schemas.microsoft.com/office/drawing/2014/main" id="{1213990C-F8BC-4E4D-B4B0-A5141C4762B6}"/>
              </a:ext>
            </a:extLst>
          </p:cNvPr>
          <p:cNvPicPr>
            <a:picLocks/>
          </p:cNvPicPr>
          <p:nvPr/>
        </p:nvPicPr>
        <p:blipFill>
          <a:blip r:embed="rId4"/>
          <a:stretch>
            <a:fillRect/>
          </a:stretch>
        </p:blipFill>
        <p:spPr>
          <a:xfrm>
            <a:off x="5427055" y="4835473"/>
            <a:ext cx="2376264" cy="218145"/>
          </a:xfrm>
          <a:prstGeom prst="rect">
            <a:avLst/>
          </a:prstGeom>
        </p:spPr>
      </p:pic>
      <p:pic>
        <p:nvPicPr>
          <p:cNvPr id="35" name="Grafik 34">
            <a:extLst>
              <a:ext uri="{FF2B5EF4-FFF2-40B4-BE49-F238E27FC236}">
                <a16:creationId xmlns:a16="http://schemas.microsoft.com/office/drawing/2014/main" id="{574F3734-C6E7-4FBB-8F7F-FA2F9E49DBCF}"/>
              </a:ext>
            </a:extLst>
          </p:cNvPr>
          <p:cNvPicPr>
            <a:picLocks/>
          </p:cNvPicPr>
          <p:nvPr/>
        </p:nvPicPr>
        <p:blipFill>
          <a:blip r:embed="rId5"/>
          <a:stretch>
            <a:fillRect/>
          </a:stretch>
        </p:blipFill>
        <p:spPr>
          <a:xfrm>
            <a:off x="5423075" y="3353346"/>
            <a:ext cx="2376264" cy="229331"/>
          </a:xfrm>
          <a:prstGeom prst="rect">
            <a:avLst/>
          </a:prstGeom>
        </p:spPr>
      </p:pic>
      <p:pic>
        <p:nvPicPr>
          <p:cNvPr id="36" name="Grafik 35">
            <a:extLst>
              <a:ext uri="{FF2B5EF4-FFF2-40B4-BE49-F238E27FC236}">
                <a16:creationId xmlns:a16="http://schemas.microsoft.com/office/drawing/2014/main" id="{A68EEF8D-73F7-44E2-9F05-11718A011019}"/>
              </a:ext>
            </a:extLst>
          </p:cNvPr>
          <p:cNvPicPr>
            <a:picLocks/>
          </p:cNvPicPr>
          <p:nvPr/>
        </p:nvPicPr>
        <p:blipFill>
          <a:blip r:embed="rId6"/>
          <a:stretch>
            <a:fillRect/>
          </a:stretch>
        </p:blipFill>
        <p:spPr>
          <a:xfrm>
            <a:off x="5423075" y="3578405"/>
            <a:ext cx="2376264" cy="212550"/>
          </a:xfrm>
          <a:prstGeom prst="rect">
            <a:avLst/>
          </a:prstGeom>
        </p:spPr>
      </p:pic>
      <p:pic>
        <p:nvPicPr>
          <p:cNvPr id="37" name="Grafik 36">
            <a:extLst>
              <a:ext uri="{FF2B5EF4-FFF2-40B4-BE49-F238E27FC236}">
                <a16:creationId xmlns:a16="http://schemas.microsoft.com/office/drawing/2014/main" id="{7DCB6160-2782-43D6-BD97-401C2B327E77}"/>
              </a:ext>
            </a:extLst>
          </p:cNvPr>
          <p:cNvPicPr>
            <a:picLocks/>
          </p:cNvPicPr>
          <p:nvPr/>
        </p:nvPicPr>
        <p:blipFill>
          <a:blip r:embed="rId7"/>
          <a:stretch>
            <a:fillRect/>
          </a:stretch>
        </p:blipFill>
        <p:spPr>
          <a:xfrm>
            <a:off x="5423075" y="3782361"/>
            <a:ext cx="2376264" cy="206959"/>
          </a:xfrm>
          <a:prstGeom prst="rect">
            <a:avLst/>
          </a:prstGeom>
        </p:spPr>
      </p:pic>
      <p:pic>
        <p:nvPicPr>
          <p:cNvPr id="38" name="Grafik 37">
            <a:extLst>
              <a:ext uri="{FF2B5EF4-FFF2-40B4-BE49-F238E27FC236}">
                <a16:creationId xmlns:a16="http://schemas.microsoft.com/office/drawing/2014/main" id="{9E6C1C2C-2AA1-42B0-943A-B29FBF22EB50}"/>
              </a:ext>
            </a:extLst>
          </p:cNvPr>
          <p:cNvPicPr>
            <a:picLocks/>
          </p:cNvPicPr>
          <p:nvPr/>
        </p:nvPicPr>
        <p:blipFill>
          <a:blip r:embed="rId8"/>
          <a:stretch>
            <a:fillRect/>
          </a:stretch>
        </p:blipFill>
        <p:spPr>
          <a:xfrm>
            <a:off x="5427055" y="3974706"/>
            <a:ext cx="2375288" cy="218055"/>
          </a:xfrm>
          <a:prstGeom prst="rect">
            <a:avLst/>
          </a:prstGeom>
        </p:spPr>
      </p:pic>
      <p:pic>
        <p:nvPicPr>
          <p:cNvPr id="39" name="Grafik 38">
            <a:extLst>
              <a:ext uri="{FF2B5EF4-FFF2-40B4-BE49-F238E27FC236}">
                <a16:creationId xmlns:a16="http://schemas.microsoft.com/office/drawing/2014/main" id="{A54B5597-DEBE-41C3-8307-C36621F0BE20}"/>
              </a:ext>
            </a:extLst>
          </p:cNvPr>
          <p:cNvPicPr>
            <a:picLocks/>
          </p:cNvPicPr>
          <p:nvPr/>
        </p:nvPicPr>
        <p:blipFill>
          <a:blip r:embed="rId9"/>
          <a:stretch>
            <a:fillRect/>
          </a:stretch>
        </p:blipFill>
        <p:spPr>
          <a:xfrm>
            <a:off x="5420058" y="4197210"/>
            <a:ext cx="2376264" cy="218145"/>
          </a:xfrm>
          <a:prstGeom prst="rect">
            <a:avLst/>
          </a:prstGeom>
        </p:spPr>
      </p:pic>
      <p:pic>
        <p:nvPicPr>
          <p:cNvPr id="40" name="Grafik 39">
            <a:extLst>
              <a:ext uri="{FF2B5EF4-FFF2-40B4-BE49-F238E27FC236}">
                <a16:creationId xmlns:a16="http://schemas.microsoft.com/office/drawing/2014/main" id="{44EA5E7C-A1A7-47A9-B36C-AF30F7DFDF20}"/>
              </a:ext>
            </a:extLst>
          </p:cNvPr>
          <p:cNvPicPr>
            <a:picLocks/>
          </p:cNvPicPr>
          <p:nvPr/>
        </p:nvPicPr>
        <p:blipFill>
          <a:blip r:embed="rId10"/>
          <a:stretch>
            <a:fillRect/>
          </a:stretch>
        </p:blipFill>
        <p:spPr>
          <a:xfrm>
            <a:off x="5423075" y="2916520"/>
            <a:ext cx="2376264" cy="240519"/>
          </a:xfrm>
          <a:prstGeom prst="rect">
            <a:avLst/>
          </a:prstGeom>
        </p:spPr>
      </p:pic>
      <p:pic>
        <p:nvPicPr>
          <p:cNvPr id="41" name="Grafik 40">
            <a:extLst>
              <a:ext uri="{FF2B5EF4-FFF2-40B4-BE49-F238E27FC236}">
                <a16:creationId xmlns:a16="http://schemas.microsoft.com/office/drawing/2014/main" id="{04F38D66-12CE-48C6-A8E9-14583FB0B993}"/>
              </a:ext>
            </a:extLst>
          </p:cNvPr>
          <p:cNvPicPr>
            <a:picLocks/>
          </p:cNvPicPr>
          <p:nvPr/>
        </p:nvPicPr>
        <p:blipFill>
          <a:blip r:embed="rId10"/>
          <a:stretch>
            <a:fillRect/>
          </a:stretch>
        </p:blipFill>
        <p:spPr>
          <a:xfrm>
            <a:off x="8328248" y="2906548"/>
            <a:ext cx="2376264" cy="240519"/>
          </a:xfrm>
          <a:prstGeom prst="rect">
            <a:avLst/>
          </a:prstGeom>
        </p:spPr>
      </p:pic>
      <p:pic>
        <p:nvPicPr>
          <p:cNvPr id="42" name="Grafik 41">
            <a:extLst>
              <a:ext uri="{FF2B5EF4-FFF2-40B4-BE49-F238E27FC236}">
                <a16:creationId xmlns:a16="http://schemas.microsoft.com/office/drawing/2014/main" id="{55CADB07-8BE9-4182-B1BB-CCBB28C7B03F}"/>
              </a:ext>
            </a:extLst>
          </p:cNvPr>
          <p:cNvPicPr>
            <a:picLocks/>
          </p:cNvPicPr>
          <p:nvPr/>
        </p:nvPicPr>
        <p:blipFill>
          <a:blip r:embed="rId11"/>
          <a:stretch>
            <a:fillRect/>
          </a:stretch>
        </p:blipFill>
        <p:spPr>
          <a:xfrm>
            <a:off x="5423075" y="3172703"/>
            <a:ext cx="2376264" cy="212550"/>
          </a:xfrm>
          <a:prstGeom prst="rect">
            <a:avLst/>
          </a:prstGeom>
        </p:spPr>
      </p:pic>
      <p:pic>
        <p:nvPicPr>
          <p:cNvPr id="43" name="Grafik 42">
            <a:extLst>
              <a:ext uri="{FF2B5EF4-FFF2-40B4-BE49-F238E27FC236}">
                <a16:creationId xmlns:a16="http://schemas.microsoft.com/office/drawing/2014/main" id="{2EBD4A0B-5EA3-4C6E-9872-F91D0E2E9506}"/>
              </a:ext>
            </a:extLst>
          </p:cNvPr>
          <p:cNvPicPr>
            <a:picLocks/>
          </p:cNvPicPr>
          <p:nvPr/>
        </p:nvPicPr>
        <p:blipFill>
          <a:blip r:embed="rId12"/>
          <a:stretch>
            <a:fillRect/>
          </a:stretch>
        </p:blipFill>
        <p:spPr>
          <a:xfrm>
            <a:off x="8320584" y="3811103"/>
            <a:ext cx="2379235" cy="212550"/>
          </a:xfrm>
          <a:prstGeom prst="rect">
            <a:avLst/>
          </a:prstGeom>
        </p:spPr>
      </p:pic>
      <p:pic>
        <p:nvPicPr>
          <p:cNvPr id="44" name="Grafik 43">
            <a:extLst>
              <a:ext uri="{FF2B5EF4-FFF2-40B4-BE49-F238E27FC236}">
                <a16:creationId xmlns:a16="http://schemas.microsoft.com/office/drawing/2014/main" id="{7D2E9BAF-97BA-4F7F-8131-E6DF373A190B}"/>
              </a:ext>
            </a:extLst>
          </p:cNvPr>
          <p:cNvPicPr>
            <a:picLocks/>
          </p:cNvPicPr>
          <p:nvPr/>
        </p:nvPicPr>
        <p:blipFill>
          <a:blip r:embed="rId13"/>
          <a:stretch>
            <a:fillRect/>
          </a:stretch>
        </p:blipFill>
        <p:spPr>
          <a:xfrm>
            <a:off x="8317788" y="4015995"/>
            <a:ext cx="2376799" cy="217921"/>
          </a:xfrm>
          <a:prstGeom prst="rect">
            <a:avLst/>
          </a:prstGeom>
        </p:spPr>
      </p:pic>
      <p:pic>
        <p:nvPicPr>
          <p:cNvPr id="45" name="Grafik 44">
            <a:extLst>
              <a:ext uri="{FF2B5EF4-FFF2-40B4-BE49-F238E27FC236}">
                <a16:creationId xmlns:a16="http://schemas.microsoft.com/office/drawing/2014/main" id="{01522188-C2F4-4119-A2DD-196A270DCD23}"/>
              </a:ext>
            </a:extLst>
          </p:cNvPr>
          <p:cNvPicPr>
            <a:picLocks/>
          </p:cNvPicPr>
          <p:nvPr/>
        </p:nvPicPr>
        <p:blipFill>
          <a:blip r:embed="rId14"/>
          <a:stretch>
            <a:fillRect/>
          </a:stretch>
        </p:blipFill>
        <p:spPr>
          <a:xfrm>
            <a:off x="8322489" y="3370741"/>
            <a:ext cx="2379235" cy="218144"/>
          </a:xfrm>
          <a:prstGeom prst="rect">
            <a:avLst/>
          </a:prstGeom>
        </p:spPr>
      </p:pic>
      <p:pic>
        <p:nvPicPr>
          <p:cNvPr id="46" name="Grafik 45">
            <a:extLst>
              <a:ext uri="{FF2B5EF4-FFF2-40B4-BE49-F238E27FC236}">
                <a16:creationId xmlns:a16="http://schemas.microsoft.com/office/drawing/2014/main" id="{6D1DC50E-0084-490D-8C4D-F9A466D8C7D6}"/>
              </a:ext>
            </a:extLst>
          </p:cNvPr>
          <p:cNvPicPr>
            <a:picLocks/>
          </p:cNvPicPr>
          <p:nvPr/>
        </p:nvPicPr>
        <p:blipFill>
          <a:blip r:embed="rId15"/>
          <a:stretch>
            <a:fillRect/>
          </a:stretch>
        </p:blipFill>
        <p:spPr>
          <a:xfrm>
            <a:off x="8322488" y="3604611"/>
            <a:ext cx="2379235" cy="218144"/>
          </a:xfrm>
          <a:prstGeom prst="rect">
            <a:avLst/>
          </a:prstGeom>
        </p:spPr>
      </p:pic>
      <p:pic>
        <p:nvPicPr>
          <p:cNvPr id="47" name="Grafik 46">
            <a:extLst>
              <a:ext uri="{FF2B5EF4-FFF2-40B4-BE49-F238E27FC236}">
                <a16:creationId xmlns:a16="http://schemas.microsoft.com/office/drawing/2014/main" id="{E0ED1B3A-E983-4DF7-9ED7-323D97073BDA}"/>
              </a:ext>
            </a:extLst>
          </p:cNvPr>
          <p:cNvPicPr>
            <a:picLocks/>
          </p:cNvPicPr>
          <p:nvPr/>
        </p:nvPicPr>
        <p:blipFill>
          <a:blip r:embed="rId16"/>
          <a:stretch>
            <a:fillRect/>
          </a:stretch>
        </p:blipFill>
        <p:spPr>
          <a:xfrm>
            <a:off x="8315352" y="3159624"/>
            <a:ext cx="2379235" cy="212550"/>
          </a:xfrm>
          <a:prstGeom prst="rect">
            <a:avLst/>
          </a:prstGeom>
        </p:spPr>
      </p:pic>
      <p:sp>
        <p:nvSpPr>
          <p:cNvPr id="48" name="Textfeld 8">
            <a:extLst>
              <a:ext uri="{FF2B5EF4-FFF2-40B4-BE49-F238E27FC236}">
                <a16:creationId xmlns:a16="http://schemas.microsoft.com/office/drawing/2014/main" id="{2A086302-30AC-4BF4-8E4A-4F5FDA7A6D5E}"/>
              </a:ext>
            </a:extLst>
          </p:cNvPr>
          <p:cNvSpPr>
            <a:spLocks/>
          </p:cNvSpPr>
          <p:nvPr/>
        </p:nvSpPr>
        <p:spPr bwMode="auto">
          <a:xfrm>
            <a:off x="6241175" y="5725953"/>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49" name="Textfeld 13">
            <a:extLst>
              <a:ext uri="{FF2B5EF4-FFF2-40B4-BE49-F238E27FC236}">
                <a16:creationId xmlns:a16="http://schemas.microsoft.com/office/drawing/2014/main" id="{7B701B1F-D0A4-42FB-A3BF-405541AA1B7C}"/>
              </a:ext>
            </a:extLst>
          </p:cNvPr>
          <p:cNvSpPr>
            <a:spLocks/>
          </p:cNvSpPr>
          <p:nvPr/>
        </p:nvSpPr>
        <p:spPr bwMode="auto">
          <a:xfrm>
            <a:off x="9635539" y="4937028"/>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50" name="Rechteck 49">
            <a:extLst>
              <a:ext uri="{FF2B5EF4-FFF2-40B4-BE49-F238E27FC236}">
                <a16:creationId xmlns:a16="http://schemas.microsoft.com/office/drawing/2014/main" id="{6172F5B2-8115-47F1-83BA-057D59EACE6D}"/>
              </a:ext>
            </a:extLst>
          </p:cNvPr>
          <p:cNvSpPr/>
          <p:nvPr/>
        </p:nvSpPr>
        <p:spPr bwMode="auto">
          <a:xfrm>
            <a:off x="5912010" y="5823919"/>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Häufig</a:t>
            </a:r>
          </a:p>
        </p:txBody>
      </p:sp>
      <p:cxnSp>
        <p:nvCxnSpPr>
          <p:cNvPr id="51" name="Gerade Verbindung mit Pfeil 50">
            <a:extLst>
              <a:ext uri="{FF2B5EF4-FFF2-40B4-BE49-F238E27FC236}">
                <a16:creationId xmlns:a16="http://schemas.microsoft.com/office/drawing/2014/main" id="{BAA520C6-8FA0-4C20-8700-29F4B867BD0C}"/>
              </a:ext>
            </a:extLst>
          </p:cNvPr>
          <p:cNvCxnSpPr/>
          <p:nvPr/>
        </p:nvCxnSpPr>
        <p:spPr bwMode="auto">
          <a:xfrm flipH="1">
            <a:off x="6462017" y="5067724"/>
            <a:ext cx="115400" cy="743631"/>
          </a:xfrm>
          <a:prstGeom prst="straightConnector1">
            <a:avLst/>
          </a:prstGeom>
          <a:noFill/>
          <a:ln w="19050" cap="flat" cmpd="sng" algn="ctr">
            <a:solidFill>
              <a:srgbClr val="000000"/>
            </a:solidFill>
            <a:prstDash val="solid"/>
            <a:miter lim="800000"/>
            <a:tailEnd type="triangle" w="lg" len="lg"/>
          </a:ln>
          <a:effectLst/>
        </p:spPr>
      </p:cxnSp>
      <p:cxnSp>
        <p:nvCxnSpPr>
          <p:cNvPr id="52" name="Gerade Verbindung mit Pfeil 51">
            <a:extLst>
              <a:ext uri="{FF2B5EF4-FFF2-40B4-BE49-F238E27FC236}">
                <a16:creationId xmlns:a16="http://schemas.microsoft.com/office/drawing/2014/main" id="{D2D2854C-333C-444A-A604-ECA89CECC795}"/>
              </a:ext>
            </a:extLst>
          </p:cNvPr>
          <p:cNvCxnSpPr/>
          <p:nvPr/>
        </p:nvCxnSpPr>
        <p:spPr bwMode="auto">
          <a:xfrm>
            <a:off x="9697109" y="4274942"/>
            <a:ext cx="101039" cy="761468"/>
          </a:xfrm>
          <a:prstGeom prst="straightConnector1">
            <a:avLst/>
          </a:prstGeom>
          <a:noFill/>
          <a:ln w="19050" cap="flat" cmpd="sng" algn="ctr">
            <a:solidFill>
              <a:srgbClr val="000000"/>
            </a:solidFill>
            <a:prstDash val="solid"/>
            <a:miter lim="800000"/>
            <a:tailEnd type="triangle" w="lg" len="lg"/>
          </a:ln>
          <a:effectLst/>
        </p:spPr>
      </p:cxnSp>
      <p:sp>
        <p:nvSpPr>
          <p:cNvPr id="53" name="Rechteck 52">
            <a:extLst>
              <a:ext uri="{FF2B5EF4-FFF2-40B4-BE49-F238E27FC236}">
                <a16:creationId xmlns:a16="http://schemas.microsoft.com/office/drawing/2014/main" id="{624F5F73-43E0-436E-BC90-EB95AC61AC97}"/>
              </a:ext>
            </a:extLst>
          </p:cNvPr>
          <p:cNvSpPr/>
          <p:nvPr/>
        </p:nvSpPr>
        <p:spPr bwMode="auto">
          <a:xfrm>
            <a:off x="9232975" y="5022077"/>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Selten</a:t>
            </a:r>
          </a:p>
        </p:txBody>
      </p:sp>
      <p:cxnSp>
        <p:nvCxnSpPr>
          <p:cNvPr id="54" name="Gerade Verbindung mit Pfeil 53">
            <a:extLst>
              <a:ext uri="{FF2B5EF4-FFF2-40B4-BE49-F238E27FC236}">
                <a16:creationId xmlns:a16="http://schemas.microsoft.com/office/drawing/2014/main" id="{D3FAE80B-A597-484C-A445-1DB3B3E64535}"/>
              </a:ext>
            </a:extLst>
          </p:cNvPr>
          <p:cNvCxnSpPr/>
          <p:nvPr/>
        </p:nvCxnSpPr>
        <p:spPr bwMode="auto">
          <a:xfrm>
            <a:off x="8732845" y="1856200"/>
            <a:ext cx="1326274" cy="1066429"/>
          </a:xfrm>
          <a:prstGeom prst="straightConnector1">
            <a:avLst/>
          </a:prstGeom>
          <a:noFill/>
          <a:ln w="19050" cap="flat" cmpd="sng" algn="ctr">
            <a:solidFill>
              <a:srgbClr val="000000"/>
            </a:solidFill>
            <a:prstDash val="solid"/>
            <a:miter lim="800000"/>
            <a:tailEnd type="triangle" w="lg" len="lg"/>
          </a:ln>
          <a:effectLst/>
        </p:spPr>
      </p:cxnSp>
      <p:sp>
        <p:nvSpPr>
          <p:cNvPr id="55" name="Textfeld 54">
            <a:extLst>
              <a:ext uri="{FF2B5EF4-FFF2-40B4-BE49-F238E27FC236}">
                <a16:creationId xmlns:a16="http://schemas.microsoft.com/office/drawing/2014/main" id="{76D07DBF-3D64-4298-BEF5-96C14D41C714}"/>
              </a:ext>
            </a:extLst>
          </p:cNvPr>
          <p:cNvSpPr txBox="1"/>
          <p:nvPr/>
        </p:nvSpPr>
        <p:spPr bwMode="auto">
          <a:xfrm>
            <a:off x="6566653" y="2191109"/>
            <a:ext cx="3525324" cy="369332"/>
          </a:xfrm>
          <a:prstGeom prst="rect">
            <a:avLst/>
          </a:prstGeom>
          <a:noFill/>
        </p:spPr>
        <p:txBody>
          <a:bodyPr wrap="none" rtlCol="0">
            <a:spAutoFit/>
          </a:bodyPr>
          <a:lstStyle/>
          <a:p>
            <a:pPr rtl="0"/>
            <a:r>
              <a:rPr lang="de-DE" kern="1200" dirty="0">
                <a:solidFill>
                  <a:srgbClr val="555555"/>
                </a:solidFill>
                <a:latin typeface="Arial Narrow"/>
              </a:rPr>
              <a:t> Ja                                                   Nein</a:t>
            </a:r>
          </a:p>
        </p:txBody>
      </p:sp>
      <p:pic>
        <p:nvPicPr>
          <p:cNvPr id="56" name="Grafik 55">
            <a:extLst>
              <a:ext uri="{FF2B5EF4-FFF2-40B4-BE49-F238E27FC236}">
                <a16:creationId xmlns:a16="http://schemas.microsoft.com/office/drawing/2014/main" id="{876C154B-BF44-4AA2-8FBD-0E6AFD92F596}"/>
              </a:ext>
            </a:extLst>
          </p:cNvPr>
          <p:cNvPicPr>
            <a:picLocks noChangeAspect="1"/>
          </p:cNvPicPr>
          <p:nvPr/>
        </p:nvPicPr>
        <p:blipFill>
          <a:blip r:embed="rId17"/>
          <a:stretch>
            <a:fillRect/>
          </a:stretch>
        </p:blipFill>
        <p:spPr>
          <a:xfrm>
            <a:off x="1421130" y="1939180"/>
            <a:ext cx="2675693" cy="1851775"/>
          </a:xfrm>
          <a:prstGeom prst="rect">
            <a:avLst/>
          </a:prstGeom>
        </p:spPr>
      </p:pic>
    </p:spTree>
    <p:extLst>
      <p:ext uri="{BB962C8B-B14F-4D97-AF65-F5344CB8AC3E}">
        <p14:creationId xmlns:p14="http://schemas.microsoft.com/office/powerpoint/2010/main" val="2038081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EAA095D-C0DB-4656-AD30-6170CA89E26F}"/>
              </a:ext>
            </a:extLst>
          </p:cNvPr>
          <p:cNvSpPr>
            <a:spLocks noGrp="1"/>
          </p:cNvSpPr>
          <p:nvPr>
            <p:ph type="sldNum" sz="quarter" idx="12"/>
          </p:nvPr>
        </p:nvSpPr>
        <p:spPr/>
        <p:txBody>
          <a:bodyPr/>
          <a:lstStyle/>
          <a:p>
            <a:fld id="{E6AA5693-5562-46BF-BAF4-16238AB6C896}" type="slidenum">
              <a:rPr lang="de-DE" smtClean="0"/>
              <a:t>6</a:t>
            </a:fld>
            <a:endParaRPr lang="de-DE"/>
          </a:p>
        </p:txBody>
      </p:sp>
      <p:sp>
        <p:nvSpPr>
          <p:cNvPr id="3" name="Rechteck 2">
            <a:extLst>
              <a:ext uri="{FF2B5EF4-FFF2-40B4-BE49-F238E27FC236}">
                <a16:creationId xmlns:a16="http://schemas.microsoft.com/office/drawing/2014/main" id="{E3A85A66-E25E-414E-BA66-39C1E2BCEF95}"/>
              </a:ext>
            </a:extLst>
          </p:cNvPr>
          <p:cNvSpPr/>
          <p:nvPr/>
        </p:nvSpPr>
        <p:spPr bwMode="auto">
          <a:xfrm>
            <a:off x="6816080" y="1089342"/>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err="1">
                <a:ln>
                  <a:noFill/>
                </a:ln>
                <a:solidFill>
                  <a:srgbClr val="000000"/>
                </a:solidFill>
                <a:effectLst/>
                <a:uLnTx/>
                <a:uFillTx/>
                <a:latin typeface="Arial Narrow"/>
                <a:ea typeface="+mn-ea"/>
                <a:cs typeface="+mn-cs"/>
              </a:rPr>
              <a:t>FesteKonsole</a:t>
            </a:r>
            <a:r>
              <a:rPr kumimoji="0" lang="de-DE" sz="2000" b="1" i="0" u="none" strike="noStrike" kern="1200" cap="none" spc="0" normalizeH="0" baseline="0" noProof="0" dirty="0">
                <a:ln>
                  <a:noFill/>
                </a:ln>
                <a:solidFill>
                  <a:srgbClr val="000000"/>
                </a:solidFill>
                <a:effectLst/>
                <a:uLnTx/>
                <a:uFillTx/>
                <a:latin typeface="Arial Narrow"/>
                <a:ea typeface="+mn-ea"/>
                <a:cs typeface="+mn-cs"/>
              </a:rPr>
              <a:t>?</a:t>
            </a:r>
          </a:p>
        </p:txBody>
      </p:sp>
      <p:cxnSp>
        <p:nvCxnSpPr>
          <p:cNvPr id="4" name="Gerade Verbindung mit Pfeil 3">
            <a:extLst>
              <a:ext uri="{FF2B5EF4-FFF2-40B4-BE49-F238E27FC236}">
                <a16:creationId xmlns:a16="http://schemas.microsoft.com/office/drawing/2014/main" id="{5E4D4CAB-717A-4109-A1DC-C96D65CE07D5}"/>
              </a:ext>
            </a:extLst>
          </p:cNvPr>
          <p:cNvCxnSpPr/>
          <p:nvPr/>
        </p:nvCxnSpPr>
        <p:spPr bwMode="auto">
          <a:xfrm flipH="1">
            <a:off x="5735960" y="1612907"/>
            <a:ext cx="1080122" cy="1060320"/>
          </a:xfrm>
          <a:prstGeom prst="straightConnector1">
            <a:avLst/>
          </a:prstGeom>
          <a:noFill/>
          <a:ln w="19050" cap="flat" cmpd="sng" algn="ctr">
            <a:solidFill>
              <a:srgbClr val="000000"/>
            </a:solidFill>
            <a:prstDash val="solid"/>
            <a:miter lim="800000"/>
            <a:tailEnd type="triangle" w="lg" len="lg"/>
          </a:ln>
          <a:effectLst/>
        </p:spPr>
      </p:cxnSp>
      <p:pic>
        <p:nvPicPr>
          <p:cNvPr id="5" name="Grafik 4">
            <a:extLst>
              <a:ext uri="{FF2B5EF4-FFF2-40B4-BE49-F238E27FC236}">
                <a16:creationId xmlns:a16="http://schemas.microsoft.com/office/drawing/2014/main" id="{43E20B9A-A73F-4DD7-987F-90810D74624A}"/>
              </a:ext>
            </a:extLst>
          </p:cNvPr>
          <p:cNvPicPr>
            <a:picLocks/>
          </p:cNvPicPr>
          <p:nvPr/>
        </p:nvPicPr>
        <p:blipFill>
          <a:blip r:embed="rId2"/>
          <a:stretch>
            <a:fillRect/>
          </a:stretch>
        </p:blipFill>
        <p:spPr>
          <a:xfrm>
            <a:off x="5204034" y="4133727"/>
            <a:ext cx="2376264" cy="234925"/>
          </a:xfrm>
          <a:prstGeom prst="rect">
            <a:avLst/>
          </a:prstGeom>
        </p:spPr>
      </p:pic>
      <p:pic>
        <p:nvPicPr>
          <p:cNvPr id="6" name="Grafik 5">
            <a:extLst>
              <a:ext uri="{FF2B5EF4-FFF2-40B4-BE49-F238E27FC236}">
                <a16:creationId xmlns:a16="http://schemas.microsoft.com/office/drawing/2014/main" id="{1756B1B3-B8D1-44B8-8DA3-57437722C5DD}"/>
              </a:ext>
            </a:extLst>
          </p:cNvPr>
          <p:cNvPicPr>
            <a:picLocks/>
          </p:cNvPicPr>
          <p:nvPr/>
        </p:nvPicPr>
        <p:blipFill>
          <a:blip r:embed="rId3"/>
          <a:stretch>
            <a:fillRect/>
          </a:stretch>
        </p:blipFill>
        <p:spPr>
          <a:xfrm>
            <a:off x="5205184" y="4372233"/>
            <a:ext cx="2375830" cy="212513"/>
          </a:xfrm>
          <a:prstGeom prst="rect">
            <a:avLst/>
          </a:prstGeom>
        </p:spPr>
      </p:pic>
      <p:pic>
        <p:nvPicPr>
          <p:cNvPr id="7" name="Grafik 6">
            <a:extLst>
              <a:ext uri="{FF2B5EF4-FFF2-40B4-BE49-F238E27FC236}">
                <a16:creationId xmlns:a16="http://schemas.microsoft.com/office/drawing/2014/main" id="{7A4C44B4-3E76-41B8-97E1-ABF24FFCB929}"/>
              </a:ext>
            </a:extLst>
          </p:cNvPr>
          <p:cNvPicPr>
            <a:picLocks/>
          </p:cNvPicPr>
          <p:nvPr/>
        </p:nvPicPr>
        <p:blipFill>
          <a:blip r:embed="rId4"/>
          <a:stretch>
            <a:fillRect/>
          </a:stretch>
        </p:blipFill>
        <p:spPr>
          <a:xfrm>
            <a:off x="5211031" y="4592180"/>
            <a:ext cx="2376264" cy="218145"/>
          </a:xfrm>
          <a:prstGeom prst="rect">
            <a:avLst/>
          </a:prstGeom>
        </p:spPr>
      </p:pic>
      <p:pic>
        <p:nvPicPr>
          <p:cNvPr id="8" name="Grafik 7">
            <a:extLst>
              <a:ext uri="{FF2B5EF4-FFF2-40B4-BE49-F238E27FC236}">
                <a16:creationId xmlns:a16="http://schemas.microsoft.com/office/drawing/2014/main" id="{8E2A6AA5-7D9F-434D-9F80-AB7F26CBB3B5}"/>
              </a:ext>
            </a:extLst>
          </p:cNvPr>
          <p:cNvPicPr>
            <a:picLocks/>
          </p:cNvPicPr>
          <p:nvPr/>
        </p:nvPicPr>
        <p:blipFill>
          <a:blip r:embed="rId5"/>
          <a:stretch>
            <a:fillRect/>
          </a:stretch>
        </p:blipFill>
        <p:spPr>
          <a:xfrm>
            <a:off x="5207051" y="3110053"/>
            <a:ext cx="2376264" cy="229331"/>
          </a:xfrm>
          <a:prstGeom prst="rect">
            <a:avLst/>
          </a:prstGeom>
        </p:spPr>
      </p:pic>
      <p:pic>
        <p:nvPicPr>
          <p:cNvPr id="9" name="Grafik 8">
            <a:extLst>
              <a:ext uri="{FF2B5EF4-FFF2-40B4-BE49-F238E27FC236}">
                <a16:creationId xmlns:a16="http://schemas.microsoft.com/office/drawing/2014/main" id="{905FAD51-3947-491F-9DDA-4FC74EC21EC7}"/>
              </a:ext>
            </a:extLst>
          </p:cNvPr>
          <p:cNvPicPr>
            <a:picLocks/>
          </p:cNvPicPr>
          <p:nvPr/>
        </p:nvPicPr>
        <p:blipFill>
          <a:blip r:embed="rId6"/>
          <a:stretch>
            <a:fillRect/>
          </a:stretch>
        </p:blipFill>
        <p:spPr>
          <a:xfrm>
            <a:off x="5207051" y="3335112"/>
            <a:ext cx="2376264" cy="212550"/>
          </a:xfrm>
          <a:prstGeom prst="rect">
            <a:avLst/>
          </a:prstGeom>
        </p:spPr>
      </p:pic>
      <p:pic>
        <p:nvPicPr>
          <p:cNvPr id="10" name="Grafik 9">
            <a:extLst>
              <a:ext uri="{FF2B5EF4-FFF2-40B4-BE49-F238E27FC236}">
                <a16:creationId xmlns:a16="http://schemas.microsoft.com/office/drawing/2014/main" id="{FB942A13-7074-4B9D-A530-3C88DE57B903}"/>
              </a:ext>
            </a:extLst>
          </p:cNvPr>
          <p:cNvPicPr>
            <a:picLocks/>
          </p:cNvPicPr>
          <p:nvPr/>
        </p:nvPicPr>
        <p:blipFill>
          <a:blip r:embed="rId7"/>
          <a:stretch>
            <a:fillRect/>
          </a:stretch>
        </p:blipFill>
        <p:spPr>
          <a:xfrm>
            <a:off x="5207051" y="3539068"/>
            <a:ext cx="2376264" cy="206959"/>
          </a:xfrm>
          <a:prstGeom prst="rect">
            <a:avLst/>
          </a:prstGeom>
        </p:spPr>
      </p:pic>
      <p:pic>
        <p:nvPicPr>
          <p:cNvPr id="11" name="Grafik 10">
            <a:extLst>
              <a:ext uri="{FF2B5EF4-FFF2-40B4-BE49-F238E27FC236}">
                <a16:creationId xmlns:a16="http://schemas.microsoft.com/office/drawing/2014/main" id="{185FF691-6B79-4B48-AF96-92DC02950169}"/>
              </a:ext>
            </a:extLst>
          </p:cNvPr>
          <p:cNvPicPr>
            <a:picLocks/>
          </p:cNvPicPr>
          <p:nvPr/>
        </p:nvPicPr>
        <p:blipFill>
          <a:blip r:embed="rId8"/>
          <a:stretch>
            <a:fillRect/>
          </a:stretch>
        </p:blipFill>
        <p:spPr>
          <a:xfrm>
            <a:off x="5211031" y="3731413"/>
            <a:ext cx="2375288" cy="218055"/>
          </a:xfrm>
          <a:prstGeom prst="rect">
            <a:avLst/>
          </a:prstGeom>
        </p:spPr>
      </p:pic>
      <p:pic>
        <p:nvPicPr>
          <p:cNvPr id="12" name="Grafik 11">
            <a:extLst>
              <a:ext uri="{FF2B5EF4-FFF2-40B4-BE49-F238E27FC236}">
                <a16:creationId xmlns:a16="http://schemas.microsoft.com/office/drawing/2014/main" id="{AED7D1CD-1637-4DF3-AD3B-C8925A42A8D9}"/>
              </a:ext>
            </a:extLst>
          </p:cNvPr>
          <p:cNvPicPr>
            <a:picLocks/>
          </p:cNvPicPr>
          <p:nvPr/>
        </p:nvPicPr>
        <p:blipFill>
          <a:blip r:embed="rId9"/>
          <a:stretch>
            <a:fillRect/>
          </a:stretch>
        </p:blipFill>
        <p:spPr>
          <a:xfrm>
            <a:off x="5204034" y="3953917"/>
            <a:ext cx="2376264" cy="218145"/>
          </a:xfrm>
          <a:prstGeom prst="rect">
            <a:avLst/>
          </a:prstGeom>
        </p:spPr>
      </p:pic>
      <p:pic>
        <p:nvPicPr>
          <p:cNvPr id="13" name="Grafik 12">
            <a:extLst>
              <a:ext uri="{FF2B5EF4-FFF2-40B4-BE49-F238E27FC236}">
                <a16:creationId xmlns:a16="http://schemas.microsoft.com/office/drawing/2014/main" id="{D456C1CA-3801-45F2-B1B8-61622C26BAC1}"/>
              </a:ext>
            </a:extLst>
          </p:cNvPr>
          <p:cNvPicPr>
            <a:picLocks/>
          </p:cNvPicPr>
          <p:nvPr/>
        </p:nvPicPr>
        <p:blipFill>
          <a:blip r:embed="rId10"/>
          <a:stretch>
            <a:fillRect/>
          </a:stretch>
        </p:blipFill>
        <p:spPr>
          <a:xfrm>
            <a:off x="5207051" y="2673227"/>
            <a:ext cx="2376264" cy="240519"/>
          </a:xfrm>
          <a:prstGeom prst="rect">
            <a:avLst/>
          </a:prstGeom>
        </p:spPr>
      </p:pic>
      <p:pic>
        <p:nvPicPr>
          <p:cNvPr id="14" name="Grafik 13">
            <a:extLst>
              <a:ext uri="{FF2B5EF4-FFF2-40B4-BE49-F238E27FC236}">
                <a16:creationId xmlns:a16="http://schemas.microsoft.com/office/drawing/2014/main" id="{08A7FA4B-E95F-47FB-8E01-AC0666A85841}"/>
              </a:ext>
            </a:extLst>
          </p:cNvPr>
          <p:cNvPicPr>
            <a:picLocks/>
          </p:cNvPicPr>
          <p:nvPr/>
        </p:nvPicPr>
        <p:blipFill>
          <a:blip r:embed="rId10"/>
          <a:stretch>
            <a:fillRect/>
          </a:stretch>
        </p:blipFill>
        <p:spPr>
          <a:xfrm>
            <a:off x="8112224" y="2663255"/>
            <a:ext cx="2376264" cy="240519"/>
          </a:xfrm>
          <a:prstGeom prst="rect">
            <a:avLst/>
          </a:prstGeom>
        </p:spPr>
      </p:pic>
      <p:pic>
        <p:nvPicPr>
          <p:cNvPr id="15" name="Grafik 14">
            <a:extLst>
              <a:ext uri="{FF2B5EF4-FFF2-40B4-BE49-F238E27FC236}">
                <a16:creationId xmlns:a16="http://schemas.microsoft.com/office/drawing/2014/main" id="{4BC1414B-97F7-4061-8B42-9C115F340322}"/>
              </a:ext>
            </a:extLst>
          </p:cNvPr>
          <p:cNvPicPr>
            <a:picLocks/>
          </p:cNvPicPr>
          <p:nvPr/>
        </p:nvPicPr>
        <p:blipFill>
          <a:blip r:embed="rId11"/>
          <a:stretch>
            <a:fillRect/>
          </a:stretch>
        </p:blipFill>
        <p:spPr>
          <a:xfrm>
            <a:off x="5207051" y="2929410"/>
            <a:ext cx="2376264" cy="212550"/>
          </a:xfrm>
          <a:prstGeom prst="rect">
            <a:avLst/>
          </a:prstGeom>
        </p:spPr>
      </p:pic>
      <p:pic>
        <p:nvPicPr>
          <p:cNvPr id="16" name="Grafik 15">
            <a:extLst>
              <a:ext uri="{FF2B5EF4-FFF2-40B4-BE49-F238E27FC236}">
                <a16:creationId xmlns:a16="http://schemas.microsoft.com/office/drawing/2014/main" id="{8155D682-EDD6-4D60-BD3F-D34F43A3A46A}"/>
              </a:ext>
            </a:extLst>
          </p:cNvPr>
          <p:cNvPicPr>
            <a:picLocks/>
          </p:cNvPicPr>
          <p:nvPr/>
        </p:nvPicPr>
        <p:blipFill>
          <a:blip r:embed="rId12"/>
          <a:stretch>
            <a:fillRect/>
          </a:stretch>
        </p:blipFill>
        <p:spPr>
          <a:xfrm>
            <a:off x="8104560" y="3567810"/>
            <a:ext cx="2379235" cy="212550"/>
          </a:xfrm>
          <a:prstGeom prst="rect">
            <a:avLst/>
          </a:prstGeom>
        </p:spPr>
      </p:pic>
      <p:pic>
        <p:nvPicPr>
          <p:cNvPr id="17" name="Grafik 16">
            <a:extLst>
              <a:ext uri="{FF2B5EF4-FFF2-40B4-BE49-F238E27FC236}">
                <a16:creationId xmlns:a16="http://schemas.microsoft.com/office/drawing/2014/main" id="{3B30DE3A-A81D-4BAD-BFB7-690EA1068A4A}"/>
              </a:ext>
            </a:extLst>
          </p:cNvPr>
          <p:cNvPicPr>
            <a:picLocks/>
          </p:cNvPicPr>
          <p:nvPr/>
        </p:nvPicPr>
        <p:blipFill>
          <a:blip r:embed="rId13"/>
          <a:stretch>
            <a:fillRect/>
          </a:stretch>
        </p:blipFill>
        <p:spPr>
          <a:xfrm>
            <a:off x="8101764" y="3772702"/>
            <a:ext cx="2376799" cy="217921"/>
          </a:xfrm>
          <a:prstGeom prst="rect">
            <a:avLst/>
          </a:prstGeom>
        </p:spPr>
      </p:pic>
      <p:pic>
        <p:nvPicPr>
          <p:cNvPr id="18" name="Grafik 17">
            <a:extLst>
              <a:ext uri="{FF2B5EF4-FFF2-40B4-BE49-F238E27FC236}">
                <a16:creationId xmlns:a16="http://schemas.microsoft.com/office/drawing/2014/main" id="{D65E1950-3C2C-46D6-90D8-A8718534CBE5}"/>
              </a:ext>
            </a:extLst>
          </p:cNvPr>
          <p:cNvPicPr>
            <a:picLocks/>
          </p:cNvPicPr>
          <p:nvPr/>
        </p:nvPicPr>
        <p:blipFill>
          <a:blip r:embed="rId14"/>
          <a:stretch>
            <a:fillRect/>
          </a:stretch>
        </p:blipFill>
        <p:spPr>
          <a:xfrm>
            <a:off x="8106465" y="3127448"/>
            <a:ext cx="2379235" cy="218144"/>
          </a:xfrm>
          <a:prstGeom prst="rect">
            <a:avLst/>
          </a:prstGeom>
        </p:spPr>
      </p:pic>
      <p:pic>
        <p:nvPicPr>
          <p:cNvPr id="19" name="Grafik 18">
            <a:extLst>
              <a:ext uri="{FF2B5EF4-FFF2-40B4-BE49-F238E27FC236}">
                <a16:creationId xmlns:a16="http://schemas.microsoft.com/office/drawing/2014/main" id="{C8A86B2D-E5A2-4DBD-9064-65C7EB6A69E4}"/>
              </a:ext>
            </a:extLst>
          </p:cNvPr>
          <p:cNvPicPr>
            <a:picLocks/>
          </p:cNvPicPr>
          <p:nvPr/>
        </p:nvPicPr>
        <p:blipFill>
          <a:blip r:embed="rId15"/>
          <a:stretch>
            <a:fillRect/>
          </a:stretch>
        </p:blipFill>
        <p:spPr>
          <a:xfrm>
            <a:off x="8106464" y="3361318"/>
            <a:ext cx="2379235" cy="218144"/>
          </a:xfrm>
          <a:prstGeom prst="rect">
            <a:avLst/>
          </a:prstGeom>
        </p:spPr>
      </p:pic>
      <p:pic>
        <p:nvPicPr>
          <p:cNvPr id="20" name="Grafik 19">
            <a:extLst>
              <a:ext uri="{FF2B5EF4-FFF2-40B4-BE49-F238E27FC236}">
                <a16:creationId xmlns:a16="http://schemas.microsoft.com/office/drawing/2014/main" id="{166B65B5-2973-4D59-9389-258636912849}"/>
              </a:ext>
            </a:extLst>
          </p:cNvPr>
          <p:cNvPicPr>
            <a:picLocks/>
          </p:cNvPicPr>
          <p:nvPr/>
        </p:nvPicPr>
        <p:blipFill>
          <a:blip r:embed="rId16"/>
          <a:stretch>
            <a:fillRect/>
          </a:stretch>
        </p:blipFill>
        <p:spPr>
          <a:xfrm>
            <a:off x="8099328" y="2916331"/>
            <a:ext cx="2379235" cy="212550"/>
          </a:xfrm>
          <a:prstGeom prst="rect">
            <a:avLst/>
          </a:prstGeom>
        </p:spPr>
      </p:pic>
      <p:sp>
        <p:nvSpPr>
          <p:cNvPr id="21" name="Textfeld 8">
            <a:extLst>
              <a:ext uri="{FF2B5EF4-FFF2-40B4-BE49-F238E27FC236}">
                <a16:creationId xmlns:a16="http://schemas.microsoft.com/office/drawing/2014/main" id="{1927F893-23E3-4DF8-AAED-D6137A763F66}"/>
              </a:ext>
            </a:extLst>
          </p:cNvPr>
          <p:cNvSpPr>
            <a:spLocks/>
          </p:cNvSpPr>
          <p:nvPr/>
        </p:nvSpPr>
        <p:spPr bwMode="auto">
          <a:xfrm>
            <a:off x="6025151" y="5482660"/>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22" name="Textfeld 13">
            <a:extLst>
              <a:ext uri="{FF2B5EF4-FFF2-40B4-BE49-F238E27FC236}">
                <a16:creationId xmlns:a16="http://schemas.microsoft.com/office/drawing/2014/main" id="{444CE249-0E30-4056-BFF5-FB03C5E6104A}"/>
              </a:ext>
            </a:extLst>
          </p:cNvPr>
          <p:cNvSpPr>
            <a:spLocks/>
          </p:cNvSpPr>
          <p:nvPr/>
        </p:nvSpPr>
        <p:spPr bwMode="auto">
          <a:xfrm>
            <a:off x="9419515" y="4693735"/>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23" name="Rechteck 22">
            <a:extLst>
              <a:ext uri="{FF2B5EF4-FFF2-40B4-BE49-F238E27FC236}">
                <a16:creationId xmlns:a16="http://schemas.microsoft.com/office/drawing/2014/main" id="{7F59C0E0-504E-4C24-A754-C296C19374D9}"/>
              </a:ext>
            </a:extLst>
          </p:cNvPr>
          <p:cNvSpPr/>
          <p:nvPr/>
        </p:nvSpPr>
        <p:spPr bwMode="auto">
          <a:xfrm>
            <a:off x="5695986" y="5580626"/>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Häufig</a:t>
            </a:r>
          </a:p>
        </p:txBody>
      </p:sp>
      <p:cxnSp>
        <p:nvCxnSpPr>
          <p:cNvPr id="24" name="Gerade Verbindung mit Pfeil 23">
            <a:extLst>
              <a:ext uri="{FF2B5EF4-FFF2-40B4-BE49-F238E27FC236}">
                <a16:creationId xmlns:a16="http://schemas.microsoft.com/office/drawing/2014/main" id="{5A18C2A0-D799-43CB-96E3-4384B9932EA7}"/>
              </a:ext>
            </a:extLst>
          </p:cNvPr>
          <p:cNvCxnSpPr/>
          <p:nvPr/>
        </p:nvCxnSpPr>
        <p:spPr bwMode="auto">
          <a:xfrm flipH="1">
            <a:off x="6245993" y="4824431"/>
            <a:ext cx="115400" cy="743631"/>
          </a:xfrm>
          <a:prstGeom prst="straightConnector1">
            <a:avLst/>
          </a:prstGeom>
          <a:noFill/>
          <a:ln w="19050" cap="flat" cmpd="sng" algn="ctr">
            <a:solidFill>
              <a:srgbClr val="000000"/>
            </a:solidFill>
            <a:prstDash val="solid"/>
            <a:miter lim="800000"/>
            <a:tailEnd type="triangle" w="lg" len="lg"/>
          </a:ln>
          <a:effectLst/>
        </p:spPr>
      </p:cxnSp>
      <p:cxnSp>
        <p:nvCxnSpPr>
          <p:cNvPr id="25" name="Gerade Verbindung mit Pfeil 24">
            <a:extLst>
              <a:ext uri="{FF2B5EF4-FFF2-40B4-BE49-F238E27FC236}">
                <a16:creationId xmlns:a16="http://schemas.microsoft.com/office/drawing/2014/main" id="{43CE795F-1793-4685-A865-9D20F8748FBD}"/>
              </a:ext>
            </a:extLst>
          </p:cNvPr>
          <p:cNvCxnSpPr/>
          <p:nvPr/>
        </p:nvCxnSpPr>
        <p:spPr bwMode="auto">
          <a:xfrm>
            <a:off x="9481085" y="4031649"/>
            <a:ext cx="101039" cy="761468"/>
          </a:xfrm>
          <a:prstGeom prst="straightConnector1">
            <a:avLst/>
          </a:prstGeom>
          <a:noFill/>
          <a:ln w="19050" cap="flat" cmpd="sng" algn="ctr">
            <a:solidFill>
              <a:srgbClr val="000000"/>
            </a:solidFill>
            <a:prstDash val="solid"/>
            <a:miter lim="800000"/>
            <a:tailEnd type="triangle" w="lg" len="lg"/>
          </a:ln>
          <a:effectLst/>
        </p:spPr>
      </p:cxnSp>
      <p:sp>
        <p:nvSpPr>
          <p:cNvPr id="26" name="Rechteck 25">
            <a:extLst>
              <a:ext uri="{FF2B5EF4-FFF2-40B4-BE49-F238E27FC236}">
                <a16:creationId xmlns:a16="http://schemas.microsoft.com/office/drawing/2014/main" id="{D6374099-7869-412D-854D-C33F561CFD42}"/>
              </a:ext>
            </a:extLst>
          </p:cNvPr>
          <p:cNvSpPr/>
          <p:nvPr/>
        </p:nvSpPr>
        <p:spPr bwMode="auto">
          <a:xfrm>
            <a:off x="9016951" y="4778784"/>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Selten</a:t>
            </a:r>
          </a:p>
        </p:txBody>
      </p:sp>
      <p:cxnSp>
        <p:nvCxnSpPr>
          <p:cNvPr id="27" name="Gerade Verbindung mit Pfeil 26">
            <a:extLst>
              <a:ext uri="{FF2B5EF4-FFF2-40B4-BE49-F238E27FC236}">
                <a16:creationId xmlns:a16="http://schemas.microsoft.com/office/drawing/2014/main" id="{2E59EAF0-91BB-4173-B995-37F438942795}"/>
              </a:ext>
            </a:extLst>
          </p:cNvPr>
          <p:cNvCxnSpPr/>
          <p:nvPr/>
        </p:nvCxnSpPr>
        <p:spPr bwMode="auto">
          <a:xfrm>
            <a:off x="8516821" y="1612907"/>
            <a:ext cx="1326274" cy="1066429"/>
          </a:xfrm>
          <a:prstGeom prst="straightConnector1">
            <a:avLst/>
          </a:prstGeom>
          <a:noFill/>
          <a:ln w="19050" cap="flat" cmpd="sng" algn="ctr">
            <a:solidFill>
              <a:srgbClr val="000000"/>
            </a:solidFill>
            <a:prstDash val="solid"/>
            <a:miter lim="800000"/>
            <a:tailEnd type="triangle" w="lg" len="lg"/>
          </a:ln>
          <a:effectLst/>
        </p:spPr>
      </p:cxnSp>
      <p:sp>
        <p:nvSpPr>
          <p:cNvPr id="28" name="Textfeld 27">
            <a:extLst>
              <a:ext uri="{FF2B5EF4-FFF2-40B4-BE49-F238E27FC236}">
                <a16:creationId xmlns:a16="http://schemas.microsoft.com/office/drawing/2014/main" id="{3C512708-F911-4E99-8CC2-EA2F9F4DBA7B}"/>
              </a:ext>
            </a:extLst>
          </p:cNvPr>
          <p:cNvSpPr txBox="1"/>
          <p:nvPr/>
        </p:nvSpPr>
        <p:spPr bwMode="auto">
          <a:xfrm>
            <a:off x="6350629" y="1947816"/>
            <a:ext cx="3525324" cy="369332"/>
          </a:xfrm>
          <a:prstGeom prst="rect">
            <a:avLst/>
          </a:prstGeom>
          <a:noFill/>
        </p:spPr>
        <p:txBody>
          <a:bodyPr wrap="none" rtlCol="0">
            <a:spAutoFit/>
          </a:bodyPr>
          <a:lstStyle/>
          <a:p>
            <a:pPr rtl="0"/>
            <a:r>
              <a:rPr lang="de-DE" kern="1200" dirty="0">
                <a:solidFill>
                  <a:srgbClr val="555555"/>
                </a:solidFill>
                <a:latin typeface="Arial Narrow"/>
              </a:rPr>
              <a:t> Ja                                                   Nein</a:t>
            </a:r>
          </a:p>
        </p:txBody>
      </p:sp>
      <p:sp>
        <p:nvSpPr>
          <p:cNvPr id="29" name="Rechteck 28">
            <a:extLst>
              <a:ext uri="{FF2B5EF4-FFF2-40B4-BE49-F238E27FC236}">
                <a16:creationId xmlns:a16="http://schemas.microsoft.com/office/drawing/2014/main" id="{BBD9A742-2AE3-4464-88D9-8E7203BF8470}"/>
              </a:ext>
            </a:extLst>
          </p:cNvPr>
          <p:cNvSpPr/>
          <p:nvPr/>
        </p:nvSpPr>
        <p:spPr bwMode="auto">
          <a:xfrm>
            <a:off x="5225223" y="3750779"/>
            <a:ext cx="2376264" cy="197986"/>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30" name="Rechteck 29">
            <a:extLst>
              <a:ext uri="{FF2B5EF4-FFF2-40B4-BE49-F238E27FC236}">
                <a16:creationId xmlns:a16="http://schemas.microsoft.com/office/drawing/2014/main" id="{DBC3ED96-4A4C-40CF-8260-506B8388D253}"/>
              </a:ext>
            </a:extLst>
          </p:cNvPr>
          <p:cNvSpPr/>
          <p:nvPr/>
        </p:nvSpPr>
        <p:spPr bwMode="auto">
          <a:xfrm>
            <a:off x="5233090" y="4379554"/>
            <a:ext cx="2386722" cy="212625"/>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31" name="Rechteck 30">
            <a:extLst>
              <a:ext uri="{FF2B5EF4-FFF2-40B4-BE49-F238E27FC236}">
                <a16:creationId xmlns:a16="http://schemas.microsoft.com/office/drawing/2014/main" id="{3D250037-4E2B-4920-AF9B-E913B917357C}"/>
              </a:ext>
            </a:extLst>
          </p:cNvPr>
          <p:cNvSpPr/>
          <p:nvPr/>
        </p:nvSpPr>
        <p:spPr bwMode="auto">
          <a:xfrm>
            <a:off x="7971288" y="3579462"/>
            <a:ext cx="2464897" cy="166565"/>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32" name="Rechteck 31">
            <a:extLst>
              <a:ext uri="{FF2B5EF4-FFF2-40B4-BE49-F238E27FC236}">
                <a16:creationId xmlns:a16="http://schemas.microsoft.com/office/drawing/2014/main" id="{092EF1EB-8C2F-497E-9AA4-7C43CC9FD62D}"/>
              </a:ext>
            </a:extLst>
          </p:cNvPr>
          <p:cNvSpPr/>
          <p:nvPr/>
        </p:nvSpPr>
        <p:spPr bwMode="auto">
          <a:xfrm>
            <a:off x="7971288" y="3792311"/>
            <a:ext cx="2464897" cy="181289"/>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33" name="Textfeld 32">
            <a:extLst>
              <a:ext uri="{FF2B5EF4-FFF2-40B4-BE49-F238E27FC236}">
                <a16:creationId xmlns:a16="http://schemas.microsoft.com/office/drawing/2014/main" id="{044DF399-3B9B-4AF5-9889-48727D92ECDA}"/>
              </a:ext>
            </a:extLst>
          </p:cNvPr>
          <p:cNvSpPr txBox="1"/>
          <p:nvPr/>
        </p:nvSpPr>
        <p:spPr>
          <a:xfrm>
            <a:off x="1930636" y="4803195"/>
            <a:ext cx="3079113" cy="369332"/>
          </a:xfrm>
          <a:prstGeom prst="rect">
            <a:avLst/>
          </a:prstGeom>
          <a:noFill/>
        </p:spPr>
        <p:txBody>
          <a:bodyPr wrap="none" rtlCol="0">
            <a:spAutoFit/>
          </a:bodyPr>
          <a:lstStyle/>
          <a:p>
            <a:pPr rtl="0"/>
            <a:r>
              <a:rPr lang="de-DE" kern="1200" dirty="0" err="1">
                <a:solidFill>
                  <a:srgbClr val="555555"/>
                </a:solidFill>
                <a:latin typeface="Arial Narrow"/>
              </a:rPr>
              <a:t>Confusion</a:t>
            </a:r>
            <a:r>
              <a:rPr lang="de-DE" kern="1200" dirty="0">
                <a:solidFill>
                  <a:srgbClr val="555555"/>
                </a:solidFill>
                <a:latin typeface="Arial Narrow"/>
              </a:rPr>
              <a:t> Matrix / Trefferübersicht</a:t>
            </a:r>
          </a:p>
        </p:txBody>
      </p:sp>
      <p:pic>
        <p:nvPicPr>
          <p:cNvPr id="34" name="Grafik 33">
            <a:extLst>
              <a:ext uri="{FF2B5EF4-FFF2-40B4-BE49-F238E27FC236}">
                <a16:creationId xmlns:a16="http://schemas.microsoft.com/office/drawing/2014/main" id="{E6625450-A845-4AD2-9023-BB6261D4C197}"/>
              </a:ext>
            </a:extLst>
          </p:cNvPr>
          <p:cNvPicPr>
            <a:picLocks noChangeAspect="1"/>
          </p:cNvPicPr>
          <p:nvPr/>
        </p:nvPicPr>
        <p:blipFill>
          <a:blip r:embed="rId17"/>
          <a:stretch>
            <a:fillRect/>
          </a:stretch>
        </p:blipFill>
        <p:spPr>
          <a:xfrm>
            <a:off x="1824244" y="5196246"/>
            <a:ext cx="3336144" cy="1195848"/>
          </a:xfrm>
          <a:prstGeom prst="rect">
            <a:avLst/>
          </a:prstGeom>
        </p:spPr>
      </p:pic>
      <p:pic>
        <p:nvPicPr>
          <p:cNvPr id="35" name="Grafik 34">
            <a:extLst>
              <a:ext uri="{FF2B5EF4-FFF2-40B4-BE49-F238E27FC236}">
                <a16:creationId xmlns:a16="http://schemas.microsoft.com/office/drawing/2014/main" id="{88F04883-4600-471D-9B16-14D5B126CBE8}"/>
              </a:ext>
            </a:extLst>
          </p:cNvPr>
          <p:cNvPicPr>
            <a:picLocks noChangeAspect="1"/>
          </p:cNvPicPr>
          <p:nvPr/>
        </p:nvPicPr>
        <p:blipFill>
          <a:blip r:embed="rId18"/>
          <a:stretch>
            <a:fillRect/>
          </a:stretch>
        </p:blipFill>
        <p:spPr>
          <a:xfrm>
            <a:off x="2057650" y="2740404"/>
            <a:ext cx="2675693" cy="1851775"/>
          </a:xfrm>
          <a:prstGeom prst="rect">
            <a:avLst/>
          </a:prstGeom>
        </p:spPr>
      </p:pic>
      <p:sp>
        <p:nvSpPr>
          <p:cNvPr id="36" name="Rechteck 35">
            <a:extLst>
              <a:ext uri="{FF2B5EF4-FFF2-40B4-BE49-F238E27FC236}">
                <a16:creationId xmlns:a16="http://schemas.microsoft.com/office/drawing/2014/main" id="{435A115F-9B0D-44AA-BFB2-592D0B0C03B9}"/>
              </a:ext>
            </a:extLst>
          </p:cNvPr>
          <p:cNvSpPr/>
          <p:nvPr/>
        </p:nvSpPr>
        <p:spPr bwMode="auto">
          <a:xfrm>
            <a:off x="3670464" y="3940373"/>
            <a:ext cx="146808" cy="197986"/>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37" name="Rechteck 36">
            <a:extLst>
              <a:ext uri="{FF2B5EF4-FFF2-40B4-BE49-F238E27FC236}">
                <a16:creationId xmlns:a16="http://schemas.microsoft.com/office/drawing/2014/main" id="{F61836D7-9458-4F43-A01D-8FF92654F487}"/>
              </a:ext>
            </a:extLst>
          </p:cNvPr>
          <p:cNvSpPr/>
          <p:nvPr/>
        </p:nvSpPr>
        <p:spPr bwMode="auto">
          <a:xfrm>
            <a:off x="2929437" y="3935741"/>
            <a:ext cx="146808" cy="197986"/>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38" name="Rechteck 37">
            <a:extLst>
              <a:ext uri="{FF2B5EF4-FFF2-40B4-BE49-F238E27FC236}">
                <a16:creationId xmlns:a16="http://schemas.microsoft.com/office/drawing/2014/main" id="{7262BE76-6969-43B7-886C-2015B1846C93}"/>
              </a:ext>
            </a:extLst>
          </p:cNvPr>
          <p:cNvSpPr/>
          <p:nvPr/>
        </p:nvSpPr>
        <p:spPr>
          <a:xfrm>
            <a:off x="2041782" y="1490948"/>
            <a:ext cx="4572000" cy="830997"/>
          </a:xfrm>
          <a:prstGeom prst="rect">
            <a:avLst/>
          </a:prstGeom>
        </p:spPr>
        <p:txBody>
          <a:bodyPr>
            <a:spAutoFit/>
          </a:bodyPr>
          <a:lstStyle/>
          <a:p>
            <a:pPr marL="285750" indent="-285750" rtl="0">
              <a:buFont typeface="Arial" panose="020B0604020202020204" pitchFamily="34" charset="0"/>
              <a:buChar char="•"/>
            </a:pPr>
            <a:r>
              <a:rPr lang="de-DE" sz="1600" kern="1200" dirty="0">
                <a:solidFill>
                  <a:srgbClr val="555555"/>
                </a:solidFill>
                <a:latin typeface="Arial Narrow"/>
              </a:rPr>
              <a:t>Wie viele Fehlklassifikationen gibt es?</a:t>
            </a:r>
          </a:p>
          <a:p>
            <a:pPr marL="285750" indent="-285750" rtl="0">
              <a:buFont typeface="Arial" panose="020B0604020202020204" pitchFamily="34" charset="0"/>
              <a:buChar char="•"/>
            </a:pPr>
            <a:r>
              <a:rPr lang="de-DE" sz="1600" kern="1200" dirty="0">
                <a:solidFill>
                  <a:srgbClr val="555555"/>
                </a:solidFill>
                <a:latin typeface="Arial Narrow"/>
              </a:rPr>
              <a:t>Wie kann man das in den unterschiedlichen Darstellungen ablesen?</a:t>
            </a:r>
          </a:p>
        </p:txBody>
      </p:sp>
    </p:spTree>
    <p:extLst>
      <p:ext uri="{BB962C8B-B14F-4D97-AF65-F5344CB8AC3E}">
        <p14:creationId xmlns:p14="http://schemas.microsoft.com/office/powerpoint/2010/main" val="3927264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p:bldP spid="36" grpId="0" animBg="1"/>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EAA095D-C0DB-4656-AD30-6170CA89E26F}"/>
              </a:ext>
            </a:extLst>
          </p:cNvPr>
          <p:cNvSpPr>
            <a:spLocks noGrp="1"/>
          </p:cNvSpPr>
          <p:nvPr>
            <p:ph type="sldNum" sz="quarter" idx="12"/>
          </p:nvPr>
        </p:nvSpPr>
        <p:spPr/>
        <p:txBody>
          <a:bodyPr/>
          <a:lstStyle/>
          <a:p>
            <a:fld id="{E6AA5693-5562-46BF-BAF4-16238AB6C896}" type="slidenum">
              <a:rPr lang="de-DE" smtClean="0"/>
              <a:t>7</a:t>
            </a:fld>
            <a:endParaRPr lang="de-DE"/>
          </a:p>
        </p:txBody>
      </p:sp>
      <p:pic>
        <p:nvPicPr>
          <p:cNvPr id="3" name="Grafik 2">
            <a:extLst>
              <a:ext uri="{FF2B5EF4-FFF2-40B4-BE49-F238E27FC236}">
                <a16:creationId xmlns:a16="http://schemas.microsoft.com/office/drawing/2014/main" id="{69D9D9E3-FE96-46F4-807E-7ADDFB66B24B}"/>
              </a:ext>
            </a:extLst>
          </p:cNvPr>
          <p:cNvPicPr>
            <a:picLocks noChangeAspect="1"/>
          </p:cNvPicPr>
          <p:nvPr/>
        </p:nvPicPr>
        <p:blipFill>
          <a:blip r:embed="rId2"/>
          <a:stretch>
            <a:fillRect/>
          </a:stretch>
        </p:blipFill>
        <p:spPr>
          <a:xfrm>
            <a:off x="3935760" y="1023150"/>
            <a:ext cx="3967993" cy="3399712"/>
          </a:xfrm>
          <a:prstGeom prst="rect">
            <a:avLst/>
          </a:prstGeom>
        </p:spPr>
      </p:pic>
      <p:pic>
        <p:nvPicPr>
          <p:cNvPr id="4" name="Grafik 3">
            <a:extLst>
              <a:ext uri="{FF2B5EF4-FFF2-40B4-BE49-F238E27FC236}">
                <a16:creationId xmlns:a16="http://schemas.microsoft.com/office/drawing/2014/main" id="{6F9DDFC3-435B-4879-BA08-03B663C1C134}"/>
              </a:ext>
            </a:extLst>
          </p:cNvPr>
          <p:cNvPicPr>
            <a:picLocks noChangeAspect="1"/>
          </p:cNvPicPr>
          <p:nvPr/>
        </p:nvPicPr>
        <p:blipFill>
          <a:blip r:embed="rId3"/>
          <a:stretch>
            <a:fillRect/>
          </a:stretch>
        </p:blipFill>
        <p:spPr>
          <a:xfrm>
            <a:off x="2931528" y="4490271"/>
            <a:ext cx="5867400" cy="2085975"/>
          </a:xfrm>
          <a:prstGeom prst="rect">
            <a:avLst/>
          </a:prstGeom>
        </p:spPr>
      </p:pic>
      <p:sp>
        <p:nvSpPr>
          <p:cNvPr id="5" name="Textfeld 4">
            <a:extLst>
              <a:ext uri="{FF2B5EF4-FFF2-40B4-BE49-F238E27FC236}">
                <a16:creationId xmlns:a16="http://schemas.microsoft.com/office/drawing/2014/main" id="{99D7D13E-12FA-4720-AFF8-EEC780DBEC37}"/>
              </a:ext>
            </a:extLst>
          </p:cNvPr>
          <p:cNvSpPr txBox="1"/>
          <p:nvPr/>
        </p:nvSpPr>
        <p:spPr>
          <a:xfrm>
            <a:off x="551384" y="1484784"/>
            <a:ext cx="3196709" cy="646331"/>
          </a:xfrm>
          <a:prstGeom prst="rect">
            <a:avLst/>
          </a:prstGeom>
          <a:noFill/>
        </p:spPr>
        <p:txBody>
          <a:bodyPr wrap="none" rtlCol="0">
            <a:spAutoFit/>
          </a:bodyPr>
          <a:lstStyle/>
          <a:p>
            <a:r>
              <a:rPr lang="de-DE" dirty="0"/>
              <a:t>Wie viele Fehlklassifikationen </a:t>
            </a:r>
          </a:p>
          <a:p>
            <a:r>
              <a:rPr lang="de-DE" dirty="0"/>
              <a:t>gibt es?</a:t>
            </a:r>
          </a:p>
        </p:txBody>
      </p:sp>
    </p:spTree>
    <p:extLst>
      <p:ext uri="{BB962C8B-B14F-4D97-AF65-F5344CB8AC3E}">
        <p14:creationId xmlns:p14="http://schemas.microsoft.com/office/powerpoint/2010/main" val="1104993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8</a:t>
            </a:fld>
            <a:endParaRPr lang="de-DE"/>
          </a:p>
        </p:txBody>
      </p:sp>
      <p:sp>
        <p:nvSpPr>
          <p:cNvPr id="5" name="Titel 4">
            <a:extLst>
              <a:ext uri="{FF2B5EF4-FFF2-40B4-BE49-F238E27FC236}">
                <a16:creationId xmlns:a16="http://schemas.microsoft.com/office/drawing/2014/main" id="{B6780189-6B23-4C86-B5E5-0C34895F40A2}"/>
              </a:ext>
            </a:extLst>
          </p:cNvPr>
          <p:cNvSpPr>
            <a:spLocks noGrp="1"/>
          </p:cNvSpPr>
          <p:nvPr>
            <p:ph type="title"/>
          </p:nvPr>
        </p:nvSpPr>
        <p:spPr/>
        <p:txBody>
          <a:bodyPr/>
          <a:lstStyle/>
          <a:p>
            <a:r>
              <a:rPr lang="de-DE" sz="2800" dirty="0"/>
              <a:t>Wie können wir die Güte eines Entscheidungsbaums bewerten?</a:t>
            </a:r>
            <a:br>
              <a:rPr lang="de-DE" sz="2800" dirty="0"/>
            </a:br>
            <a:endParaRPr lang="de-DE" dirty="0"/>
          </a:p>
        </p:txBody>
      </p:sp>
      <p:sp>
        <p:nvSpPr>
          <p:cNvPr id="13" name="Textfeld 12">
            <a:extLst>
              <a:ext uri="{FF2B5EF4-FFF2-40B4-BE49-F238E27FC236}">
                <a16:creationId xmlns:a16="http://schemas.microsoft.com/office/drawing/2014/main" id="{2EE7AC6A-A6FA-4AF3-9244-664A80549938}"/>
              </a:ext>
            </a:extLst>
          </p:cNvPr>
          <p:cNvSpPr txBox="1"/>
          <p:nvPr/>
        </p:nvSpPr>
        <p:spPr>
          <a:xfrm>
            <a:off x="6168008" y="1925523"/>
            <a:ext cx="3058273" cy="369332"/>
          </a:xfrm>
          <a:prstGeom prst="rect">
            <a:avLst/>
          </a:prstGeom>
          <a:noFill/>
        </p:spPr>
        <p:txBody>
          <a:bodyPr wrap="none" rtlCol="0">
            <a:spAutoFit/>
          </a:bodyPr>
          <a:lstStyle/>
          <a:p>
            <a:pPr rtl="0"/>
            <a:r>
              <a:rPr lang="de-DE" kern="1200" dirty="0">
                <a:solidFill>
                  <a:srgbClr val="555555"/>
                </a:solidFill>
                <a:latin typeface="Arial Narrow"/>
              </a:rPr>
              <a:t>Konfusionsmatrix/ Trefferübersicht</a:t>
            </a:r>
          </a:p>
        </p:txBody>
      </p:sp>
      <p:pic>
        <p:nvPicPr>
          <p:cNvPr id="14" name="Grafik 13">
            <a:extLst>
              <a:ext uri="{FF2B5EF4-FFF2-40B4-BE49-F238E27FC236}">
                <a16:creationId xmlns:a16="http://schemas.microsoft.com/office/drawing/2014/main" id="{8167416D-2A76-4388-B61D-C87711E9DC5B}"/>
              </a:ext>
            </a:extLst>
          </p:cNvPr>
          <p:cNvPicPr>
            <a:picLocks noChangeAspect="1"/>
          </p:cNvPicPr>
          <p:nvPr/>
        </p:nvPicPr>
        <p:blipFill>
          <a:blip r:embed="rId2"/>
          <a:stretch>
            <a:fillRect/>
          </a:stretch>
        </p:blipFill>
        <p:spPr>
          <a:xfrm>
            <a:off x="6061616" y="2318574"/>
            <a:ext cx="3336144" cy="1195848"/>
          </a:xfrm>
          <a:prstGeom prst="rect">
            <a:avLst/>
          </a:prstGeom>
        </p:spPr>
      </p:pic>
      <p:pic>
        <p:nvPicPr>
          <p:cNvPr id="15" name="Grafik 14">
            <a:extLst>
              <a:ext uri="{FF2B5EF4-FFF2-40B4-BE49-F238E27FC236}">
                <a16:creationId xmlns:a16="http://schemas.microsoft.com/office/drawing/2014/main" id="{4231EDAF-C4AB-4391-93F7-44DB5A46E21F}"/>
              </a:ext>
            </a:extLst>
          </p:cNvPr>
          <p:cNvPicPr>
            <a:picLocks noChangeAspect="1"/>
          </p:cNvPicPr>
          <p:nvPr/>
        </p:nvPicPr>
        <p:blipFill>
          <a:blip r:embed="rId3"/>
          <a:stretch>
            <a:fillRect/>
          </a:stretch>
        </p:blipFill>
        <p:spPr>
          <a:xfrm>
            <a:off x="2473406" y="1925523"/>
            <a:ext cx="2675693" cy="1851775"/>
          </a:xfrm>
          <a:prstGeom prst="rect">
            <a:avLst/>
          </a:prstGeom>
        </p:spPr>
      </p:pic>
      <p:sp>
        <p:nvSpPr>
          <p:cNvPr id="16" name="Textfeld 15">
            <a:extLst>
              <a:ext uri="{FF2B5EF4-FFF2-40B4-BE49-F238E27FC236}">
                <a16:creationId xmlns:a16="http://schemas.microsoft.com/office/drawing/2014/main" id="{F6E48C36-AFF5-49CD-B540-AA2B1CA4B9A7}"/>
              </a:ext>
            </a:extLst>
          </p:cNvPr>
          <p:cNvSpPr txBox="1"/>
          <p:nvPr/>
        </p:nvSpPr>
        <p:spPr>
          <a:xfrm>
            <a:off x="3414451" y="4550559"/>
            <a:ext cx="5847769" cy="1200329"/>
          </a:xfrm>
          <a:prstGeom prst="rect">
            <a:avLst/>
          </a:prstGeom>
          <a:noFill/>
        </p:spPr>
        <p:txBody>
          <a:bodyPr wrap="square" rtlCol="0">
            <a:spAutoFit/>
          </a:bodyPr>
          <a:lstStyle/>
          <a:p>
            <a:pPr rtl="0"/>
            <a:r>
              <a:rPr lang="de-DE" b="1" kern="1200" dirty="0">
                <a:solidFill>
                  <a:srgbClr val="555555"/>
                </a:solidFill>
                <a:latin typeface="Arial Narrow"/>
              </a:rPr>
              <a:t>Anzahl der Fehlklassifikationen:</a:t>
            </a:r>
            <a:r>
              <a:rPr lang="de-DE" kern="1200" dirty="0">
                <a:solidFill>
                  <a:srgbClr val="555555"/>
                </a:solidFill>
                <a:latin typeface="Arial Narrow"/>
              </a:rPr>
              <a:t>	            4</a:t>
            </a:r>
          </a:p>
          <a:p>
            <a:pPr rtl="0"/>
            <a:endParaRPr lang="de-DE" kern="1200" dirty="0">
              <a:solidFill>
                <a:srgbClr val="555555"/>
              </a:solidFill>
              <a:latin typeface="Arial Narrow"/>
            </a:endParaRPr>
          </a:p>
          <a:p>
            <a:pPr rtl="0"/>
            <a:endParaRPr lang="de-DE" b="1" kern="1200" dirty="0">
              <a:solidFill>
                <a:srgbClr val="555555"/>
              </a:solidFill>
              <a:latin typeface="Arial Narrow"/>
            </a:endParaRPr>
          </a:p>
          <a:p>
            <a:pPr rtl="0"/>
            <a:r>
              <a:rPr lang="de-DE" b="1" kern="1200" dirty="0">
                <a:solidFill>
                  <a:srgbClr val="555555"/>
                </a:solidFill>
                <a:latin typeface="Arial Narrow"/>
              </a:rPr>
              <a:t>Fehlklassifikationsrate:	</a:t>
            </a:r>
            <a:r>
              <a:rPr lang="de-DE" kern="1200" dirty="0">
                <a:solidFill>
                  <a:srgbClr val="555555"/>
                </a:solidFill>
                <a:latin typeface="Arial Narrow"/>
              </a:rPr>
              <a:t>	</a:t>
            </a:r>
          </a:p>
        </p:txBody>
      </p:sp>
      <mc:AlternateContent xmlns:mc="http://schemas.openxmlformats.org/markup-compatibility/2006" xmlns:a14="http://schemas.microsoft.com/office/drawing/2010/main">
        <mc:Choice Requires="a14">
          <p:sp>
            <p:nvSpPr>
              <p:cNvPr id="17" name="Rechteck 16">
                <a:extLst>
                  <a:ext uri="{FF2B5EF4-FFF2-40B4-BE49-F238E27FC236}">
                    <a16:creationId xmlns:a16="http://schemas.microsoft.com/office/drawing/2014/main" id="{29CF7417-AEB2-42FC-956A-2A8EE67045F7}"/>
                  </a:ext>
                </a:extLst>
              </p:cNvPr>
              <p:cNvSpPr/>
              <p:nvPr/>
            </p:nvSpPr>
            <p:spPr>
              <a:xfrm>
                <a:off x="7601370" y="5299659"/>
                <a:ext cx="494046" cy="609911"/>
              </a:xfrm>
              <a:prstGeom prst="rect">
                <a:avLst/>
              </a:prstGeom>
            </p:spPr>
            <p:txBody>
              <a:bodyPr wrap="none">
                <a:spAutoFit/>
              </a:bodyPr>
              <a:lstStyle/>
              <a:p>
                <a:pPr rtl="0"/>
                <a14:m>
                  <m:oMathPara xmlns:m="http://schemas.openxmlformats.org/officeDocument/2006/math">
                    <m:oMathParaPr>
                      <m:jc m:val="centerGroup"/>
                    </m:oMathParaPr>
                    <m:oMath xmlns:m="http://schemas.openxmlformats.org/officeDocument/2006/math">
                      <m:f>
                        <m:fPr>
                          <m:ctrlPr>
                            <a:rPr lang="en-GB" i="1" kern="1200">
                              <a:solidFill>
                                <a:srgbClr val="555555"/>
                              </a:solidFill>
                              <a:latin typeface="Cambria Math" panose="02040503050406030204" pitchFamily="18" charset="0"/>
                            </a:rPr>
                          </m:ctrlPr>
                        </m:fPr>
                        <m:num>
                          <m:r>
                            <a:rPr lang="de-DE" i="1" kern="1200">
                              <a:solidFill>
                                <a:srgbClr val="555555"/>
                              </a:solidFill>
                              <a:latin typeface="Cambria Math" panose="02040503050406030204" pitchFamily="18" charset="0"/>
                            </a:rPr>
                            <m:t>4</m:t>
                          </m:r>
                        </m:num>
                        <m:den>
                          <m:r>
                            <a:rPr lang="de-DE" i="1" kern="1200">
                              <a:solidFill>
                                <a:srgbClr val="555555"/>
                              </a:solidFill>
                              <a:latin typeface="Cambria Math" panose="02040503050406030204" pitchFamily="18" charset="0"/>
                            </a:rPr>
                            <m:t>14</m:t>
                          </m:r>
                        </m:den>
                      </m:f>
                    </m:oMath>
                  </m:oMathPara>
                </a14:m>
                <a:endParaRPr lang="en-GB" kern="1200" dirty="0">
                  <a:solidFill>
                    <a:srgbClr val="555555"/>
                  </a:solidFill>
                  <a:latin typeface="Arial Narrow"/>
                </a:endParaRPr>
              </a:p>
            </p:txBody>
          </p:sp>
        </mc:Choice>
        <mc:Fallback xmlns="">
          <p:sp>
            <p:nvSpPr>
              <p:cNvPr id="17" name="Rechteck 16">
                <a:extLst>
                  <a:ext uri="{FF2B5EF4-FFF2-40B4-BE49-F238E27FC236}">
                    <a16:creationId xmlns:a16="http://schemas.microsoft.com/office/drawing/2014/main" id="{29CF7417-AEB2-42FC-956A-2A8EE67045F7}"/>
                  </a:ext>
                </a:extLst>
              </p:cNvPr>
              <p:cNvSpPr>
                <a:spLocks noRot="1" noChangeAspect="1" noMove="1" noResize="1" noEditPoints="1" noAdjustHandles="1" noChangeArrowheads="1" noChangeShapeType="1" noTextEdit="1"/>
              </p:cNvSpPr>
              <p:nvPr/>
            </p:nvSpPr>
            <p:spPr>
              <a:xfrm>
                <a:off x="7601370" y="5299659"/>
                <a:ext cx="494046" cy="609911"/>
              </a:xfrm>
              <a:prstGeom prst="rect">
                <a:avLst/>
              </a:prstGeom>
              <a:blipFill>
                <a:blip r:embed="rId4"/>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8" name="Rechteck 17">
                <a:extLst>
                  <a:ext uri="{FF2B5EF4-FFF2-40B4-BE49-F238E27FC236}">
                    <a16:creationId xmlns:a16="http://schemas.microsoft.com/office/drawing/2014/main" id="{3FB9A08F-BB26-4F4A-9318-71B6311145EE}"/>
                  </a:ext>
                </a:extLst>
              </p:cNvPr>
              <p:cNvSpPr/>
              <p:nvPr/>
            </p:nvSpPr>
            <p:spPr>
              <a:xfrm>
                <a:off x="8268491" y="5419948"/>
                <a:ext cx="1007006" cy="369332"/>
              </a:xfrm>
              <a:prstGeom prst="rect">
                <a:avLst/>
              </a:prstGeom>
            </p:spPr>
            <p:txBody>
              <a:bodyPr wrap="none">
                <a:spAutoFit/>
              </a:bodyPr>
              <a:lstStyle/>
              <a:p>
                <a:pPr rtl="0"/>
                <a14:m>
                  <m:oMathPara xmlns:m="http://schemas.openxmlformats.org/officeDocument/2006/math">
                    <m:oMathParaPr>
                      <m:jc m:val="centerGroup"/>
                    </m:oMathParaPr>
                    <m:oMath xmlns:m="http://schemas.openxmlformats.org/officeDocument/2006/math">
                      <m:r>
                        <a:rPr lang="de-DE" i="1" kern="1200" smtClean="0">
                          <a:solidFill>
                            <a:srgbClr val="555555"/>
                          </a:solidFill>
                          <a:latin typeface="Cambria Math" panose="02040503050406030204" pitchFamily="18" charset="0"/>
                        </a:rPr>
                        <m:t>≈  </m:t>
                      </m:r>
                      <m:r>
                        <a:rPr lang="de-DE" i="1" kern="1200">
                          <a:solidFill>
                            <a:srgbClr val="555555"/>
                          </a:solidFill>
                          <a:latin typeface="Cambria Math" panose="02040503050406030204" pitchFamily="18" charset="0"/>
                        </a:rPr>
                        <m:t>0.29</m:t>
                      </m:r>
                    </m:oMath>
                  </m:oMathPara>
                </a14:m>
                <a:endParaRPr lang="en-GB" kern="1200" dirty="0">
                  <a:solidFill>
                    <a:srgbClr val="555555"/>
                  </a:solidFill>
                  <a:latin typeface="Arial Narrow"/>
                </a:endParaRPr>
              </a:p>
            </p:txBody>
          </p:sp>
        </mc:Choice>
        <mc:Fallback xmlns="">
          <p:sp>
            <p:nvSpPr>
              <p:cNvPr id="18" name="Rechteck 17">
                <a:extLst>
                  <a:ext uri="{FF2B5EF4-FFF2-40B4-BE49-F238E27FC236}">
                    <a16:creationId xmlns:a16="http://schemas.microsoft.com/office/drawing/2014/main" id="{3FB9A08F-BB26-4F4A-9318-71B6311145EE}"/>
                  </a:ext>
                </a:extLst>
              </p:cNvPr>
              <p:cNvSpPr>
                <a:spLocks noRot="1" noChangeAspect="1" noMove="1" noResize="1" noEditPoints="1" noAdjustHandles="1" noChangeArrowheads="1" noChangeShapeType="1" noTextEdit="1"/>
              </p:cNvSpPr>
              <p:nvPr/>
            </p:nvSpPr>
            <p:spPr>
              <a:xfrm>
                <a:off x="8268491" y="5419948"/>
                <a:ext cx="1007006" cy="369332"/>
              </a:xfrm>
              <a:prstGeom prst="rect">
                <a:avLst/>
              </a:prstGeom>
              <a:blipFill>
                <a:blip r:embed="rId5"/>
                <a:stretch>
                  <a:fillRect/>
                </a:stretch>
              </a:blipFill>
            </p:spPr>
            <p:txBody>
              <a:bodyPr/>
              <a:lstStyle/>
              <a:p>
                <a:r>
                  <a:rPr lang="de-DE">
                    <a:noFill/>
                  </a:rPr>
                  <a:t> </a:t>
                </a:r>
              </a:p>
            </p:txBody>
          </p:sp>
        </mc:Fallback>
      </mc:AlternateContent>
      <p:sp>
        <p:nvSpPr>
          <p:cNvPr id="19" name="Ovale Legende 7">
            <a:extLst>
              <a:ext uri="{FF2B5EF4-FFF2-40B4-BE49-F238E27FC236}">
                <a16:creationId xmlns:a16="http://schemas.microsoft.com/office/drawing/2014/main" id="{BA228DED-E6D6-4B43-BF3F-9186BFA2781E}"/>
              </a:ext>
            </a:extLst>
          </p:cNvPr>
          <p:cNvSpPr/>
          <p:nvPr/>
        </p:nvSpPr>
        <p:spPr>
          <a:xfrm>
            <a:off x="8337216" y="3623851"/>
            <a:ext cx="2245596" cy="1115852"/>
          </a:xfrm>
          <a:prstGeom prst="wedgeEllipseCallout">
            <a:avLst>
              <a:gd name="adj1" fmla="val -61580"/>
              <a:gd name="adj2" fmla="val 43067"/>
            </a:avLst>
          </a:prstGeom>
          <a:solidFill>
            <a:sysClr val="window" lastClr="FFFFFF"/>
          </a:solidFill>
          <a:ln w="12700" cap="flat" cmpd="sng" algn="ctr">
            <a:solidFill>
              <a:srgbClr val="555555"/>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dirty="0">
                <a:ln>
                  <a:noFill/>
                </a:ln>
                <a:solidFill>
                  <a:srgbClr val="555555"/>
                </a:solidFill>
                <a:effectLst/>
                <a:uLnTx/>
                <a:uFillTx/>
                <a:latin typeface="Arial Narrow"/>
                <a:ea typeface="+mn-ea"/>
                <a:cs typeface="+mn-cs"/>
              </a:rPr>
              <a:t>Wie viele Personen wurden denn getestet?</a:t>
            </a:r>
          </a:p>
        </p:txBody>
      </p:sp>
    </p:spTree>
    <p:extLst>
      <p:ext uri="{BB962C8B-B14F-4D97-AF65-F5344CB8AC3E}">
        <p14:creationId xmlns:p14="http://schemas.microsoft.com/office/powerpoint/2010/main" val="225501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19"/>
                                        </p:tgtEl>
                                      </p:cBhvr>
                                    </p:animEffect>
                                    <p:set>
                                      <p:cBhvr>
                                        <p:cTn id="15" dur="1" fill="hold">
                                          <p:stCondLst>
                                            <p:cond delay="499"/>
                                          </p:stCondLst>
                                        </p:cTn>
                                        <p:tgtEl>
                                          <p:spTgt spid="19"/>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animBg="1"/>
      <p:bldP spid="19"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9</a:t>
            </a:fld>
            <a:endParaRPr lang="de-DE"/>
          </a:p>
        </p:txBody>
      </p:sp>
      <p:sp>
        <p:nvSpPr>
          <p:cNvPr id="33" name="Rechteck 32">
            <a:extLst>
              <a:ext uri="{FF2B5EF4-FFF2-40B4-BE49-F238E27FC236}">
                <a16:creationId xmlns:a16="http://schemas.microsoft.com/office/drawing/2014/main" id="{E971F993-6BA8-4DC3-8213-2A0F6EF19F27}"/>
              </a:ext>
            </a:extLst>
          </p:cNvPr>
          <p:cNvSpPr/>
          <p:nvPr/>
        </p:nvSpPr>
        <p:spPr bwMode="auto">
          <a:xfrm>
            <a:off x="5154779" y="924012"/>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err="1">
                <a:ln>
                  <a:noFill/>
                </a:ln>
                <a:solidFill>
                  <a:srgbClr val="000000"/>
                </a:solidFill>
                <a:effectLst/>
                <a:uLnTx/>
                <a:uFillTx/>
                <a:latin typeface="Arial Narrow"/>
                <a:ea typeface="+mn-ea"/>
                <a:cs typeface="+mn-cs"/>
              </a:rPr>
              <a:t>FesteKonsole</a:t>
            </a:r>
            <a:r>
              <a:rPr kumimoji="0" lang="de-DE" sz="2000" b="1" i="0" u="none" strike="noStrike" kern="1200" cap="none" spc="0" normalizeH="0" baseline="0" noProof="0" dirty="0">
                <a:ln>
                  <a:noFill/>
                </a:ln>
                <a:solidFill>
                  <a:srgbClr val="000000"/>
                </a:solidFill>
                <a:effectLst/>
                <a:uLnTx/>
                <a:uFillTx/>
                <a:latin typeface="Arial Narrow"/>
                <a:ea typeface="+mn-ea"/>
                <a:cs typeface="+mn-cs"/>
              </a:rPr>
              <a:t>?</a:t>
            </a:r>
          </a:p>
        </p:txBody>
      </p:sp>
      <p:cxnSp>
        <p:nvCxnSpPr>
          <p:cNvPr id="34" name="Gerade Verbindung mit Pfeil 33">
            <a:extLst>
              <a:ext uri="{FF2B5EF4-FFF2-40B4-BE49-F238E27FC236}">
                <a16:creationId xmlns:a16="http://schemas.microsoft.com/office/drawing/2014/main" id="{3BEF7E06-52CD-4BFE-97CA-C34C6E942A49}"/>
              </a:ext>
            </a:extLst>
          </p:cNvPr>
          <p:cNvCxnSpPr/>
          <p:nvPr/>
        </p:nvCxnSpPr>
        <p:spPr bwMode="auto">
          <a:xfrm flipH="1">
            <a:off x="4074659" y="1447577"/>
            <a:ext cx="1080122" cy="1060320"/>
          </a:xfrm>
          <a:prstGeom prst="straightConnector1">
            <a:avLst/>
          </a:prstGeom>
          <a:noFill/>
          <a:ln w="19050" cap="flat" cmpd="sng" algn="ctr">
            <a:solidFill>
              <a:srgbClr val="000000"/>
            </a:solidFill>
            <a:prstDash val="solid"/>
            <a:miter lim="800000"/>
            <a:tailEnd type="triangle" w="lg" len="lg"/>
          </a:ln>
          <a:effectLst/>
        </p:spPr>
      </p:cxnSp>
      <p:pic>
        <p:nvPicPr>
          <p:cNvPr id="35" name="Grafik 34">
            <a:extLst>
              <a:ext uri="{FF2B5EF4-FFF2-40B4-BE49-F238E27FC236}">
                <a16:creationId xmlns:a16="http://schemas.microsoft.com/office/drawing/2014/main" id="{A3455008-4234-423B-9C60-C94AE37375AE}"/>
              </a:ext>
            </a:extLst>
          </p:cNvPr>
          <p:cNvPicPr>
            <a:picLocks/>
          </p:cNvPicPr>
          <p:nvPr/>
        </p:nvPicPr>
        <p:blipFill>
          <a:blip r:embed="rId2"/>
          <a:stretch>
            <a:fillRect/>
          </a:stretch>
        </p:blipFill>
        <p:spPr>
          <a:xfrm>
            <a:off x="3542733" y="3968397"/>
            <a:ext cx="2376264" cy="234925"/>
          </a:xfrm>
          <a:prstGeom prst="rect">
            <a:avLst/>
          </a:prstGeom>
        </p:spPr>
      </p:pic>
      <p:pic>
        <p:nvPicPr>
          <p:cNvPr id="36" name="Grafik 35">
            <a:extLst>
              <a:ext uri="{FF2B5EF4-FFF2-40B4-BE49-F238E27FC236}">
                <a16:creationId xmlns:a16="http://schemas.microsoft.com/office/drawing/2014/main" id="{9799A7EF-7AE9-4C3E-BF3A-2E8E8BA6CB25}"/>
              </a:ext>
            </a:extLst>
          </p:cNvPr>
          <p:cNvPicPr>
            <a:picLocks/>
          </p:cNvPicPr>
          <p:nvPr/>
        </p:nvPicPr>
        <p:blipFill>
          <a:blip r:embed="rId3"/>
          <a:stretch>
            <a:fillRect/>
          </a:stretch>
        </p:blipFill>
        <p:spPr>
          <a:xfrm>
            <a:off x="3543883" y="4206903"/>
            <a:ext cx="2375830" cy="212513"/>
          </a:xfrm>
          <a:prstGeom prst="rect">
            <a:avLst/>
          </a:prstGeom>
        </p:spPr>
      </p:pic>
      <p:pic>
        <p:nvPicPr>
          <p:cNvPr id="37" name="Grafik 36">
            <a:extLst>
              <a:ext uri="{FF2B5EF4-FFF2-40B4-BE49-F238E27FC236}">
                <a16:creationId xmlns:a16="http://schemas.microsoft.com/office/drawing/2014/main" id="{3EFE28CD-9C7E-41C3-9A52-728D6EF75C3B}"/>
              </a:ext>
            </a:extLst>
          </p:cNvPr>
          <p:cNvPicPr>
            <a:picLocks/>
          </p:cNvPicPr>
          <p:nvPr/>
        </p:nvPicPr>
        <p:blipFill>
          <a:blip r:embed="rId4"/>
          <a:stretch>
            <a:fillRect/>
          </a:stretch>
        </p:blipFill>
        <p:spPr>
          <a:xfrm>
            <a:off x="3549730" y="4426850"/>
            <a:ext cx="2376264" cy="218145"/>
          </a:xfrm>
          <a:prstGeom prst="rect">
            <a:avLst/>
          </a:prstGeom>
        </p:spPr>
      </p:pic>
      <p:pic>
        <p:nvPicPr>
          <p:cNvPr id="38" name="Grafik 37">
            <a:extLst>
              <a:ext uri="{FF2B5EF4-FFF2-40B4-BE49-F238E27FC236}">
                <a16:creationId xmlns:a16="http://schemas.microsoft.com/office/drawing/2014/main" id="{34BA1C29-DD72-4DBF-ACF1-D2312916C1DB}"/>
              </a:ext>
            </a:extLst>
          </p:cNvPr>
          <p:cNvPicPr>
            <a:picLocks/>
          </p:cNvPicPr>
          <p:nvPr/>
        </p:nvPicPr>
        <p:blipFill>
          <a:blip r:embed="rId5"/>
          <a:stretch>
            <a:fillRect/>
          </a:stretch>
        </p:blipFill>
        <p:spPr>
          <a:xfrm>
            <a:off x="3545750" y="2944723"/>
            <a:ext cx="2376264" cy="229331"/>
          </a:xfrm>
          <a:prstGeom prst="rect">
            <a:avLst/>
          </a:prstGeom>
        </p:spPr>
      </p:pic>
      <p:pic>
        <p:nvPicPr>
          <p:cNvPr id="39" name="Grafik 38">
            <a:extLst>
              <a:ext uri="{FF2B5EF4-FFF2-40B4-BE49-F238E27FC236}">
                <a16:creationId xmlns:a16="http://schemas.microsoft.com/office/drawing/2014/main" id="{809D54E5-7F8E-4DA9-8F41-41632899A5E1}"/>
              </a:ext>
            </a:extLst>
          </p:cNvPr>
          <p:cNvPicPr>
            <a:picLocks/>
          </p:cNvPicPr>
          <p:nvPr/>
        </p:nvPicPr>
        <p:blipFill>
          <a:blip r:embed="rId6"/>
          <a:stretch>
            <a:fillRect/>
          </a:stretch>
        </p:blipFill>
        <p:spPr>
          <a:xfrm>
            <a:off x="3545750" y="3169782"/>
            <a:ext cx="2376264" cy="212550"/>
          </a:xfrm>
          <a:prstGeom prst="rect">
            <a:avLst/>
          </a:prstGeom>
        </p:spPr>
      </p:pic>
      <p:pic>
        <p:nvPicPr>
          <p:cNvPr id="40" name="Grafik 39">
            <a:extLst>
              <a:ext uri="{FF2B5EF4-FFF2-40B4-BE49-F238E27FC236}">
                <a16:creationId xmlns:a16="http://schemas.microsoft.com/office/drawing/2014/main" id="{FDE6A679-E9FA-43A5-BF3F-B1956DAE353F}"/>
              </a:ext>
            </a:extLst>
          </p:cNvPr>
          <p:cNvPicPr>
            <a:picLocks/>
          </p:cNvPicPr>
          <p:nvPr/>
        </p:nvPicPr>
        <p:blipFill>
          <a:blip r:embed="rId7"/>
          <a:stretch>
            <a:fillRect/>
          </a:stretch>
        </p:blipFill>
        <p:spPr>
          <a:xfrm>
            <a:off x="3545750" y="3373738"/>
            <a:ext cx="2376264" cy="206959"/>
          </a:xfrm>
          <a:prstGeom prst="rect">
            <a:avLst/>
          </a:prstGeom>
        </p:spPr>
      </p:pic>
      <p:pic>
        <p:nvPicPr>
          <p:cNvPr id="41" name="Grafik 40">
            <a:extLst>
              <a:ext uri="{FF2B5EF4-FFF2-40B4-BE49-F238E27FC236}">
                <a16:creationId xmlns:a16="http://schemas.microsoft.com/office/drawing/2014/main" id="{4FAB6E9F-50C3-4718-BDB7-018A3CE7C6BA}"/>
              </a:ext>
            </a:extLst>
          </p:cNvPr>
          <p:cNvPicPr>
            <a:picLocks/>
          </p:cNvPicPr>
          <p:nvPr/>
        </p:nvPicPr>
        <p:blipFill>
          <a:blip r:embed="rId8"/>
          <a:stretch>
            <a:fillRect/>
          </a:stretch>
        </p:blipFill>
        <p:spPr>
          <a:xfrm>
            <a:off x="3549730" y="3566083"/>
            <a:ext cx="2375288" cy="218055"/>
          </a:xfrm>
          <a:prstGeom prst="rect">
            <a:avLst/>
          </a:prstGeom>
        </p:spPr>
      </p:pic>
      <p:pic>
        <p:nvPicPr>
          <p:cNvPr id="42" name="Grafik 41">
            <a:extLst>
              <a:ext uri="{FF2B5EF4-FFF2-40B4-BE49-F238E27FC236}">
                <a16:creationId xmlns:a16="http://schemas.microsoft.com/office/drawing/2014/main" id="{FB03A6E0-7CD6-43E2-BF17-174278A95774}"/>
              </a:ext>
            </a:extLst>
          </p:cNvPr>
          <p:cNvPicPr>
            <a:picLocks/>
          </p:cNvPicPr>
          <p:nvPr/>
        </p:nvPicPr>
        <p:blipFill>
          <a:blip r:embed="rId9"/>
          <a:stretch>
            <a:fillRect/>
          </a:stretch>
        </p:blipFill>
        <p:spPr>
          <a:xfrm>
            <a:off x="3542733" y="3788587"/>
            <a:ext cx="2376264" cy="218145"/>
          </a:xfrm>
          <a:prstGeom prst="rect">
            <a:avLst/>
          </a:prstGeom>
        </p:spPr>
      </p:pic>
      <p:pic>
        <p:nvPicPr>
          <p:cNvPr id="43" name="Grafik 42">
            <a:extLst>
              <a:ext uri="{FF2B5EF4-FFF2-40B4-BE49-F238E27FC236}">
                <a16:creationId xmlns:a16="http://schemas.microsoft.com/office/drawing/2014/main" id="{6CF6D621-0AA8-4F50-ACAE-F4DAE97720C1}"/>
              </a:ext>
            </a:extLst>
          </p:cNvPr>
          <p:cNvPicPr>
            <a:picLocks/>
          </p:cNvPicPr>
          <p:nvPr/>
        </p:nvPicPr>
        <p:blipFill>
          <a:blip r:embed="rId10"/>
          <a:stretch>
            <a:fillRect/>
          </a:stretch>
        </p:blipFill>
        <p:spPr>
          <a:xfrm>
            <a:off x="3545750" y="2507897"/>
            <a:ext cx="2376264" cy="240519"/>
          </a:xfrm>
          <a:prstGeom prst="rect">
            <a:avLst/>
          </a:prstGeom>
        </p:spPr>
      </p:pic>
      <p:pic>
        <p:nvPicPr>
          <p:cNvPr id="44" name="Grafik 43">
            <a:extLst>
              <a:ext uri="{FF2B5EF4-FFF2-40B4-BE49-F238E27FC236}">
                <a16:creationId xmlns:a16="http://schemas.microsoft.com/office/drawing/2014/main" id="{FB44A1EA-BD2B-441A-BAC3-117A3E4388B7}"/>
              </a:ext>
            </a:extLst>
          </p:cNvPr>
          <p:cNvPicPr>
            <a:picLocks/>
          </p:cNvPicPr>
          <p:nvPr/>
        </p:nvPicPr>
        <p:blipFill>
          <a:blip r:embed="rId10"/>
          <a:stretch>
            <a:fillRect/>
          </a:stretch>
        </p:blipFill>
        <p:spPr>
          <a:xfrm>
            <a:off x="6450923" y="2497925"/>
            <a:ext cx="2376264" cy="240519"/>
          </a:xfrm>
          <a:prstGeom prst="rect">
            <a:avLst/>
          </a:prstGeom>
        </p:spPr>
      </p:pic>
      <p:pic>
        <p:nvPicPr>
          <p:cNvPr id="45" name="Grafik 44">
            <a:extLst>
              <a:ext uri="{FF2B5EF4-FFF2-40B4-BE49-F238E27FC236}">
                <a16:creationId xmlns:a16="http://schemas.microsoft.com/office/drawing/2014/main" id="{4D55F843-6B5C-42EB-94BE-D447F73AA3B3}"/>
              </a:ext>
            </a:extLst>
          </p:cNvPr>
          <p:cNvPicPr>
            <a:picLocks/>
          </p:cNvPicPr>
          <p:nvPr/>
        </p:nvPicPr>
        <p:blipFill>
          <a:blip r:embed="rId11"/>
          <a:stretch>
            <a:fillRect/>
          </a:stretch>
        </p:blipFill>
        <p:spPr>
          <a:xfrm>
            <a:off x="3545750" y="2764080"/>
            <a:ext cx="2376264" cy="212550"/>
          </a:xfrm>
          <a:prstGeom prst="rect">
            <a:avLst/>
          </a:prstGeom>
        </p:spPr>
      </p:pic>
      <p:pic>
        <p:nvPicPr>
          <p:cNvPr id="46" name="Grafik 45">
            <a:extLst>
              <a:ext uri="{FF2B5EF4-FFF2-40B4-BE49-F238E27FC236}">
                <a16:creationId xmlns:a16="http://schemas.microsoft.com/office/drawing/2014/main" id="{C8D4CD6D-67B2-4ED4-83A8-A453EF5C8D21}"/>
              </a:ext>
            </a:extLst>
          </p:cNvPr>
          <p:cNvPicPr>
            <a:picLocks/>
          </p:cNvPicPr>
          <p:nvPr/>
        </p:nvPicPr>
        <p:blipFill>
          <a:blip r:embed="rId12"/>
          <a:stretch>
            <a:fillRect/>
          </a:stretch>
        </p:blipFill>
        <p:spPr>
          <a:xfrm>
            <a:off x="6443259" y="3402480"/>
            <a:ext cx="2379235" cy="212550"/>
          </a:xfrm>
          <a:prstGeom prst="rect">
            <a:avLst/>
          </a:prstGeom>
        </p:spPr>
      </p:pic>
      <p:pic>
        <p:nvPicPr>
          <p:cNvPr id="47" name="Grafik 46">
            <a:extLst>
              <a:ext uri="{FF2B5EF4-FFF2-40B4-BE49-F238E27FC236}">
                <a16:creationId xmlns:a16="http://schemas.microsoft.com/office/drawing/2014/main" id="{F8A63C4F-80E8-4D74-BB85-7C627F6942A1}"/>
              </a:ext>
            </a:extLst>
          </p:cNvPr>
          <p:cNvPicPr>
            <a:picLocks/>
          </p:cNvPicPr>
          <p:nvPr/>
        </p:nvPicPr>
        <p:blipFill>
          <a:blip r:embed="rId13"/>
          <a:stretch>
            <a:fillRect/>
          </a:stretch>
        </p:blipFill>
        <p:spPr>
          <a:xfrm>
            <a:off x="6440463" y="3607372"/>
            <a:ext cx="2376799" cy="217921"/>
          </a:xfrm>
          <a:prstGeom prst="rect">
            <a:avLst/>
          </a:prstGeom>
        </p:spPr>
      </p:pic>
      <p:pic>
        <p:nvPicPr>
          <p:cNvPr id="48" name="Grafik 47">
            <a:extLst>
              <a:ext uri="{FF2B5EF4-FFF2-40B4-BE49-F238E27FC236}">
                <a16:creationId xmlns:a16="http://schemas.microsoft.com/office/drawing/2014/main" id="{8F436A9E-CA82-4514-B29B-A703D36FBC92}"/>
              </a:ext>
            </a:extLst>
          </p:cNvPr>
          <p:cNvPicPr>
            <a:picLocks/>
          </p:cNvPicPr>
          <p:nvPr/>
        </p:nvPicPr>
        <p:blipFill>
          <a:blip r:embed="rId14"/>
          <a:stretch>
            <a:fillRect/>
          </a:stretch>
        </p:blipFill>
        <p:spPr>
          <a:xfrm>
            <a:off x="6445164" y="2962118"/>
            <a:ext cx="2379235" cy="218144"/>
          </a:xfrm>
          <a:prstGeom prst="rect">
            <a:avLst/>
          </a:prstGeom>
        </p:spPr>
      </p:pic>
      <p:pic>
        <p:nvPicPr>
          <p:cNvPr id="49" name="Grafik 48">
            <a:extLst>
              <a:ext uri="{FF2B5EF4-FFF2-40B4-BE49-F238E27FC236}">
                <a16:creationId xmlns:a16="http://schemas.microsoft.com/office/drawing/2014/main" id="{6913B70F-554B-4391-BD1D-5907DD95D896}"/>
              </a:ext>
            </a:extLst>
          </p:cNvPr>
          <p:cNvPicPr>
            <a:picLocks/>
          </p:cNvPicPr>
          <p:nvPr/>
        </p:nvPicPr>
        <p:blipFill>
          <a:blip r:embed="rId15"/>
          <a:stretch>
            <a:fillRect/>
          </a:stretch>
        </p:blipFill>
        <p:spPr>
          <a:xfrm>
            <a:off x="6445163" y="3195988"/>
            <a:ext cx="2379235" cy="218144"/>
          </a:xfrm>
          <a:prstGeom prst="rect">
            <a:avLst/>
          </a:prstGeom>
        </p:spPr>
      </p:pic>
      <p:pic>
        <p:nvPicPr>
          <p:cNvPr id="50" name="Grafik 49">
            <a:extLst>
              <a:ext uri="{FF2B5EF4-FFF2-40B4-BE49-F238E27FC236}">
                <a16:creationId xmlns:a16="http://schemas.microsoft.com/office/drawing/2014/main" id="{396F348E-DE26-4347-9251-C6C85ED01706}"/>
              </a:ext>
            </a:extLst>
          </p:cNvPr>
          <p:cNvPicPr>
            <a:picLocks/>
          </p:cNvPicPr>
          <p:nvPr/>
        </p:nvPicPr>
        <p:blipFill>
          <a:blip r:embed="rId16"/>
          <a:stretch>
            <a:fillRect/>
          </a:stretch>
        </p:blipFill>
        <p:spPr>
          <a:xfrm>
            <a:off x="6438027" y="2751001"/>
            <a:ext cx="2379235" cy="212550"/>
          </a:xfrm>
          <a:prstGeom prst="rect">
            <a:avLst/>
          </a:prstGeom>
        </p:spPr>
      </p:pic>
      <p:sp>
        <p:nvSpPr>
          <p:cNvPr id="51" name="Textfeld 8">
            <a:extLst>
              <a:ext uri="{FF2B5EF4-FFF2-40B4-BE49-F238E27FC236}">
                <a16:creationId xmlns:a16="http://schemas.microsoft.com/office/drawing/2014/main" id="{B317D46B-D498-4B1B-831A-5433B222A9FB}"/>
              </a:ext>
            </a:extLst>
          </p:cNvPr>
          <p:cNvSpPr>
            <a:spLocks/>
          </p:cNvSpPr>
          <p:nvPr/>
        </p:nvSpPr>
        <p:spPr bwMode="auto">
          <a:xfrm>
            <a:off x="4363850" y="5317330"/>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52" name="Textfeld 13">
            <a:extLst>
              <a:ext uri="{FF2B5EF4-FFF2-40B4-BE49-F238E27FC236}">
                <a16:creationId xmlns:a16="http://schemas.microsoft.com/office/drawing/2014/main" id="{E211B4E2-D04E-4074-939A-8A40A76D51CD}"/>
              </a:ext>
            </a:extLst>
          </p:cNvPr>
          <p:cNvSpPr>
            <a:spLocks/>
          </p:cNvSpPr>
          <p:nvPr/>
        </p:nvSpPr>
        <p:spPr bwMode="auto">
          <a:xfrm>
            <a:off x="7758214" y="4528405"/>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53" name="Rechteck 52">
            <a:extLst>
              <a:ext uri="{FF2B5EF4-FFF2-40B4-BE49-F238E27FC236}">
                <a16:creationId xmlns:a16="http://schemas.microsoft.com/office/drawing/2014/main" id="{C6B454AF-BB42-40C6-B116-4C433D662DCC}"/>
              </a:ext>
            </a:extLst>
          </p:cNvPr>
          <p:cNvSpPr/>
          <p:nvPr/>
        </p:nvSpPr>
        <p:spPr bwMode="auto">
          <a:xfrm>
            <a:off x="4034685" y="5415296"/>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Häufig</a:t>
            </a:r>
          </a:p>
        </p:txBody>
      </p:sp>
      <p:cxnSp>
        <p:nvCxnSpPr>
          <p:cNvPr id="54" name="Gerade Verbindung mit Pfeil 53">
            <a:extLst>
              <a:ext uri="{FF2B5EF4-FFF2-40B4-BE49-F238E27FC236}">
                <a16:creationId xmlns:a16="http://schemas.microsoft.com/office/drawing/2014/main" id="{5A6EE3B4-1C9D-48EF-8212-ECAE26274C4F}"/>
              </a:ext>
            </a:extLst>
          </p:cNvPr>
          <p:cNvCxnSpPr/>
          <p:nvPr/>
        </p:nvCxnSpPr>
        <p:spPr bwMode="auto">
          <a:xfrm flipH="1">
            <a:off x="4584692" y="4659101"/>
            <a:ext cx="115400" cy="743631"/>
          </a:xfrm>
          <a:prstGeom prst="straightConnector1">
            <a:avLst/>
          </a:prstGeom>
          <a:noFill/>
          <a:ln w="19050" cap="flat" cmpd="sng" algn="ctr">
            <a:solidFill>
              <a:srgbClr val="000000"/>
            </a:solidFill>
            <a:prstDash val="solid"/>
            <a:miter lim="800000"/>
            <a:tailEnd type="triangle" w="lg" len="lg"/>
          </a:ln>
          <a:effectLst/>
        </p:spPr>
      </p:cxnSp>
      <p:cxnSp>
        <p:nvCxnSpPr>
          <p:cNvPr id="55" name="Gerade Verbindung mit Pfeil 54">
            <a:extLst>
              <a:ext uri="{FF2B5EF4-FFF2-40B4-BE49-F238E27FC236}">
                <a16:creationId xmlns:a16="http://schemas.microsoft.com/office/drawing/2014/main" id="{41A824C3-DC75-4551-A6CE-163E737AD8CC}"/>
              </a:ext>
            </a:extLst>
          </p:cNvPr>
          <p:cNvCxnSpPr/>
          <p:nvPr/>
        </p:nvCxnSpPr>
        <p:spPr bwMode="auto">
          <a:xfrm>
            <a:off x="7819784" y="3866319"/>
            <a:ext cx="101039" cy="761468"/>
          </a:xfrm>
          <a:prstGeom prst="straightConnector1">
            <a:avLst/>
          </a:prstGeom>
          <a:noFill/>
          <a:ln w="19050" cap="flat" cmpd="sng" algn="ctr">
            <a:solidFill>
              <a:srgbClr val="000000"/>
            </a:solidFill>
            <a:prstDash val="solid"/>
            <a:miter lim="800000"/>
            <a:tailEnd type="triangle" w="lg" len="lg"/>
          </a:ln>
          <a:effectLst/>
        </p:spPr>
      </p:cxnSp>
      <p:sp>
        <p:nvSpPr>
          <p:cNvPr id="56" name="Rechteck 55">
            <a:extLst>
              <a:ext uri="{FF2B5EF4-FFF2-40B4-BE49-F238E27FC236}">
                <a16:creationId xmlns:a16="http://schemas.microsoft.com/office/drawing/2014/main" id="{E0B09A32-02BF-42DF-8DD6-22F5152E46BB}"/>
              </a:ext>
            </a:extLst>
          </p:cNvPr>
          <p:cNvSpPr/>
          <p:nvPr/>
        </p:nvSpPr>
        <p:spPr bwMode="auto">
          <a:xfrm>
            <a:off x="7355650" y="4613454"/>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Selten</a:t>
            </a:r>
          </a:p>
        </p:txBody>
      </p:sp>
      <p:cxnSp>
        <p:nvCxnSpPr>
          <p:cNvPr id="57" name="Gerade Verbindung mit Pfeil 56">
            <a:extLst>
              <a:ext uri="{FF2B5EF4-FFF2-40B4-BE49-F238E27FC236}">
                <a16:creationId xmlns:a16="http://schemas.microsoft.com/office/drawing/2014/main" id="{64835D2F-B531-46F3-B4E5-62787AE4E446}"/>
              </a:ext>
            </a:extLst>
          </p:cNvPr>
          <p:cNvCxnSpPr/>
          <p:nvPr/>
        </p:nvCxnSpPr>
        <p:spPr bwMode="auto">
          <a:xfrm>
            <a:off x="6855520" y="1447577"/>
            <a:ext cx="1326274" cy="1066429"/>
          </a:xfrm>
          <a:prstGeom prst="straightConnector1">
            <a:avLst/>
          </a:prstGeom>
          <a:noFill/>
          <a:ln w="19050" cap="flat" cmpd="sng" algn="ctr">
            <a:solidFill>
              <a:srgbClr val="000000"/>
            </a:solidFill>
            <a:prstDash val="solid"/>
            <a:miter lim="800000"/>
            <a:tailEnd type="triangle" w="lg" len="lg"/>
          </a:ln>
          <a:effectLst/>
        </p:spPr>
      </p:cxnSp>
      <p:sp>
        <p:nvSpPr>
          <p:cNvPr id="58" name="Textfeld 57">
            <a:extLst>
              <a:ext uri="{FF2B5EF4-FFF2-40B4-BE49-F238E27FC236}">
                <a16:creationId xmlns:a16="http://schemas.microsoft.com/office/drawing/2014/main" id="{C8CCF833-C633-4D45-893A-699CDA9E0190}"/>
              </a:ext>
            </a:extLst>
          </p:cNvPr>
          <p:cNvSpPr txBox="1"/>
          <p:nvPr/>
        </p:nvSpPr>
        <p:spPr bwMode="auto">
          <a:xfrm>
            <a:off x="4689328" y="1782486"/>
            <a:ext cx="3525324" cy="369332"/>
          </a:xfrm>
          <a:prstGeom prst="rect">
            <a:avLst/>
          </a:prstGeom>
          <a:noFill/>
        </p:spPr>
        <p:txBody>
          <a:bodyPr wrap="none" rtlCol="0">
            <a:spAutoFit/>
          </a:bodyPr>
          <a:lstStyle/>
          <a:p>
            <a:pPr rtl="0"/>
            <a:r>
              <a:rPr lang="de-DE" kern="1200" dirty="0">
                <a:solidFill>
                  <a:srgbClr val="555555"/>
                </a:solidFill>
                <a:latin typeface="Arial Narrow"/>
              </a:rPr>
              <a:t> Ja                                                   Nein</a:t>
            </a:r>
          </a:p>
        </p:txBody>
      </p:sp>
      <p:sp>
        <p:nvSpPr>
          <p:cNvPr id="59" name="Textfeld 58">
            <a:extLst>
              <a:ext uri="{FF2B5EF4-FFF2-40B4-BE49-F238E27FC236}">
                <a16:creationId xmlns:a16="http://schemas.microsoft.com/office/drawing/2014/main" id="{55999F96-E421-4411-A8E6-B0D054601E1D}"/>
              </a:ext>
            </a:extLst>
          </p:cNvPr>
          <p:cNvSpPr txBox="1"/>
          <p:nvPr/>
        </p:nvSpPr>
        <p:spPr>
          <a:xfrm>
            <a:off x="250714" y="1929671"/>
            <a:ext cx="4824536" cy="1323439"/>
          </a:xfrm>
          <a:prstGeom prst="rect">
            <a:avLst/>
          </a:prstGeom>
          <a:noFill/>
        </p:spPr>
        <p:txBody>
          <a:bodyPr wrap="square" rtlCol="0">
            <a:spAutoFit/>
          </a:bodyPr>
          <a:lstStyle/>
          <a:p>
            <a:pPr rtl="0"/>
            <a:r>
              <a:rPr lang="en-GB" sz="1400" kern="1200" dirty="0">
                <a:solidFill>
                  <a:srgbClr val="555555"/>
                </a:solidFill>
                <a:latin typeface="Arial Narrow"/>
              </a:rPr>
              <a:t>Variable 	  </a:t>
            </a:r>
            <a:r>
              <a:rPr lang="en-GB" sz="1400" kern="1200" dirty="0" err="1">
                <a:solidFill>
                  <a:srgbClr val="555555"/>
                </a:solidFill>
                <a:latin typeface="Arial Narrow"/>
              </a:rPr>
              <a:t>Anzahl</a:t>
            </a:r>
            <a:r>
              <a:rPr lang="en-GB" sz="1400" kern="1200" dirty="0">
                <a:solidFill>
                  <a:srgbClr val="555555"/>
                </a:solidFill>
                <a:latin typeface="Arial Narrow"/>
              </a:rPr>
              <a:t> FK 	 FKR</a:t>
            </a:r>
          </a:p>
          <a:p>
            <a:pPr rtl="0"/>
            <a:r>
              <a:rPr lang="en-GB" sz="1400" kern="1200" dirty="0">
                <a:solidFill>
                  <a:srgbClr val="555555"/>
                </a:solidFill>
                <a:latin typeface="Arial Narrow"/>
              </a:rPr>
              <a:t>_____________________________</a:t>
            </a:r>
          </a:p>
          <a:p>
            <a:pPr rtl="0"/>
            <a:r>
              <a:rPr lang="en-GB" sz="1300" kern="1200" dirty="0" err="1">
                <a:solidFill>
                  <a:srgbClr val="555555"/>
                </a:solidFill>
                <a:latin typeface="Arial Narrow"/>
              </a:rPr>
              <a:t>FesteKonsole</a:t>
            </a:r>
            <a:r>
              <a:rPr lang="en-GB" sz="1300" kern="1200" dirty="0">
                <a:solidFill>
                  <a:srgbClr val="555555"/>
                </a:solidFill>
                <a:latin typeface="Arial Narrow"/>
              </a:rPr>
              <a:t>	       4	~ 29%</a:t>
            </a:r>
          </a:p>
          <a:p>
            <a:pPr rtl="0"/>
            <a:endParaRPr lang="en-GB" sz="1300" kern="1200" dirty="0">
              <a:solidFill>
                <a:srgbClr val="555555"/>
              </a:solidFill>
              <a:latin typeface="Arial Narrow"/>
            </a:endParaRPr>
          </a:p>
          <a:p>
            <a:pPr rtl="0"/>
            <a:endParaRPr lang="en-GB" sz="1300" kern="1200" dirty="0">
              <a:solidFill>
                <a:srgbClr val="555555"/>
              </a:solidFill>
              <a:latin typeface="Arial Narrow"/>
            </a:endParaRPr>
          </a:p>
          <a:p>
            <a:pPr rtl="0"/>
            <a:endParaRPr lang="en-GB" sz="1300" kern="1200" dirty="0">
              <a:solidFill>
                <a:srgbClr val="555555"/>
              </a:solidFill>
              <a:latin typeface="Arial Narrow"/>
            </a:endParaRPr>
          </a:p>
        </p:txBody>
      </p:sp>
    </p:spTree>
    <p:extLst>
      <p:ext uri="{BB962C8B-B14F-4D97-AF65-F5344CB8AC3E}">
        <p14:creationId xmlns:p14="http://schemas.microsoft.com/office/powerpoint/2010/main" val="4029146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theme/theme1.xml><?xml version="1.0" encoding="utf-8"?>
<a:theme xmlns:a="http://schemas.openxmlformats.org/drawingml/2006/main" name="POWERPOINT MASTER UNIVERSITÄT PADERBORN">
  <a:themeElements>
    <a:clrScheme name="UNIVERSITÄT PADERBORN">
      <a:dk1>
        <a:srgbClr val="555555"/>
      </a:dk1>
      <a:lt1>
        <a:sysClr val="window" lastClr="FFFFFF"/>
      </a:lt1>
      <a:dk2>
        <a:srgbClr val="00205B"/>
      </a:dk2>
      <a:lt2>
        <a:srgbClr val="C7C9C7"/>
      </a:lt2>
      <a:accent1>
        <a:srgbClr val="18B0E2"/>
      </a:accent1>
      <a:accent2>
        <a:srgbClr val="D73367"/>
      </a:accent2>
      <a:accent3>
        <a:srgbClr val="007FB9"/>
      </a:accent3>
      <a:accent4>
        <a:srgbClr val="A4C424"/>
      </a:accent4>
      <a:accent5>
        <a:srgbClr val="F29512"/>
      </a:accent5>
      <a:accent6>
        <a:srgbClr val="A93983"/>
      </a:accent6>
      <a:hlink>
        <a:srgbClr val="555555"/>
      </a:hlink>
      <a:folHlink>
        <a:srgbClr val="555555"/>
      </a:folHlink>
    </a:clrScheme>
    <a:fontScheme name="UNIVERSITÄT PADERBORN">
      <a:majorFont>
        <a:latin typeface="Arial Narrow"/>
        <a:ea typeface="Arial"/>
        <a:cs typeface="Arial"/>
      </a:majorFont>
      <a:minorFont>
        <a:latin typeface="Arial Narrow"/>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prstGeom prst="rect">
          <a:avLst/>
        </a:prstGeom>
        <a:solidFill>
          <a:schemeClr val="tx2"/>
        </a:solidFill>
        <a:ln>
          <a:noFill/>
        </a:ln>
      </a:spPr>
      <a:body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UNIVERSITÄT PADERBORN PowerPoint Master">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130F43BC-6952-4A3E-A940-6D2578BD07CF}" vid="{3EA32484-FB8B-4C5C-8040-2DFB5069D9AE}"/>
    </a:ext>
  </a:extLst>
</a:theme>
</file>

<file path=ppt/theme/theme3.xml><?xml version="1.0" encoding="utf-8"?>
<a:theme xmlns:a="http://schemas.openxmlformats.org/drawingml/2006/main" name="1_UNIVERSITÄT PADERBORN PowerPoint Master">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130F43BC-6952-4A3E-A940-6D2578BD07CF}" vid="{3EA32484-FB8B-4C5C-8040-2DFB5069D9AE}"/>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1358</Words>
  <Application>Microsoft Office PowerPoint</Application>
  <DocSecurity>0</DocSecurity>
  <PresentationFormat>Breitbild</PresentationFormat>
  <Paragraphs>369</Paragraphs>
  <Slides>25</Slides>
  <Notes>0</Notes>
  <HiddenSlides>0</HiddenSlides>
  <MMClips>0</MMClips>
  <ScaleCrop>false</ScaleCrop>
  <HeadingPairs>
    <vt:vector size="6" baseType="variant">
      <vt:variant>
        <vt:lpstr>Verwendete Schriftarten</vt:lpstr>
      </vt:variant>
      <vt:variant>
        <vt:i4>7</vt:i4>
      </vt:variant>
      <vt:variant>
        <vt:lpstr>Design</vt:lpstr>
      </vt:variant>
      <vt:variant>
        <vt:i4>3</vt:i4>
      </vt:variant>
      <vt:variant>
        <vt:lpstr>Folientitel</vt:lpstr>
      </vt:variant>
      <vt:variant>
        <vt:i4>25</vt:i4>
      </vt:variant>
    </vt:vector>
  </HeadingPairs>
  <TitlesOfParts>
    <vt:vector size="35" baseType="lpstr">
      <vt:lpstr>Arial</vt:lpstr>
      <vt:lpstr>Arial Narrow</vt:lpstr>
      <vt:lpstr>Calibri</vt:lpstr>
      <vt:lpstr>Cambria Math</vt:lpstr>
      <vt:lpstr>Segoe UI</vt:lpstr>
      <vt:lpstr>Segoe UI Light</vt:lpstr>
      <vt:lpstr>Wingdings 2</vt:lpstr>
      <vt:lpstr>POWERPOINT MASTER UNIVERSITÄT PADERBORN</vt:lpstr>
      <vt:lpstr>UNIVERSITÄT PADERBORN PowerPoint Master</vt:lpstr>
      <vt:lpstr>1_UNIVERSITÄT PADERBORN PowerPoint Master</vt:lpstr>
      <vt:lpstr>Entscheidungsbäume - do it yourself!</vt:lpstr>
      <vt:lpstr>PowerPoint-Präsentation</vt:lpstr>
      <vt:lpstr>PowerPoint-Präsentation</vt:lpstr>
      <vt:lpstr>PowerPoint-Präsentation</vt:lpstr>
      <vt:lpstr>PowerPoint-Präsentation</vt:lpstr>
      <vt:lpstr>PowerPoint-Präsentation</vt:lpstr>
      <vt:lpstr>PowerPoint-Präsentation</vt:lpstr>
      <vt:lpstr>Wie können wir die Güte eines Entscheidungsbaums bewerten? </vt:lpstr>
      <vt:lpstr>PowerPoint-Präsentation</vt:lpstr>
      <vt:lpstr>PowerPoint-Präsentation</vt:lpstr>
      <vt:lpstr>Algorithmisches Vorgehen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Microsoft Office-Anwender;Birte Heinemann;Daniel Frischemeier</dc:creator>
  <cp:keywords/>
  <dc:description/>
  <cp:lastModifiedBy>Yannik Fleischer</cp:lastModifiedBy>
  <cp:revision>630</cp:revision>
  <dcterms:created xsi:type="dcterms:W3CDTF">2017-09-20T06:38:18Z</dcterms:created>
  <dcterms:modified xsi:type="dcterms:W3CDTF">2025-02-17T18:12:25Z</dcterms:modified>
  <cp:category/>
  <dc:identifier/>
  <cp:contentStatus/>
  <dc:language/>
  <cp:version/>
</cp:coreProperties>
</file>