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9" r:id="rId2"/>
    <p:sldMasterId id="2147483678" r:id="rId3"/>
  </p:sldMasterIdLst>
  <p:notesMasterIdLst>
    <p:notesMasterId r:id="rId29"/>
  </p:notesMasterIdLst>
  <p:sldIdLst>
    <p:sldId id="279" r:id="rId4"/>
    <p:sldId id="1498" r:id="rId5"/>
    <p:sldId id="1499" r:id="rId6"/>
    <p:sldId id="1500" r:id="rId7"/>
    <p:sldId id="1478" r:id="rId8"/>
    <p:sldId id="1512" r:id="rId9"/>
    <p:sldId id="1490" r:id="rId10"/>
    <p:sldId id="1491" r:id="rId11"/>
    <p:sldId id="1492" r:id="rId12"/>
    <p:sldId id="1493" r:id="rId13"/>
    <p:sldId id="1494" r:id="rId14"/>
    <p:sldId id="1495" r:id="rId15"/>
    <p:sldId id="1496" r:id="rId16"/>
    <p:sldId id="1497" r:id="rId17"/>
    <p:sldId id="1504" r:id="rId18"/>
    <p:sldId id="1503" r:id="rId19"/>
    <p:sldId id="1505" r:id="rId20"/>
    <p:sldId id="1506" r:id="rId21"/>
    <p:sldId id="1507" r:id="rId22"/>
    <p:sldId id="1508" r:id="rId23"/>
    <p:sldId id="1509" r:id="rId24"/>
    <p:sldId id="1510" r:id="rId25"/>
    <p:sldId id="1514" r:id="rId26"/>
    <p:sldId id="1515" r:id="rId27"/>
    <p:sldId id="1513" r:id="rId28"/>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208" y="76"/>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754FA2-47B7-4BC9-BC51-3DFFD0706208}" type="datetimeFigureOut">
              <a:rPr lang="en-GB" smtClean="0"/>
              <a:t>06/02/2025</a:t>
            </a:fld>
            <a:endParaRPr lang="en-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5B771B-A82D-4314-B43B-156A800E51F2}" type="slidenum">
              <a:rPr lang="en-GB" smtClean="0"/>
              <a:t>‹Nr.›</a:t>
            </a:fld>
            <a:endParaRPr lang="en-GB"/>
          </a:p>
        </p:txBody>
      </p:sp>
    </p:spTree>
    <p:extLst>
      <p:ext uri="{BB962C8B-B14F-4D97-AF65-F5344CB8AC3E}">
        <p14:creationId xmlns:p14="http://schemas.microsoft.com/office/powerpoint/2010/main" val="2193214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2</a:t>
            </a:fld>
            <a:endParaRPr lang="de-DE"/>
          </a:p>
        </p:txBody>
      </p:sp>
    </p:spTree>
    <p:extLst>
      <p:ext uri="{BB962C8B-B14F-4D97-AF65-F5344CB8AC3E}">
        <p14:creationId xmlns:p14="http://schemas.microsoft.com/office/powerpoint/2010/main" val="4046026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21</a:t>
            </a:fld>
            <a:endParaRPr lang="de-DE"/>
          </a:p>
        </p:txBody>
      </p:sp>
    </p:spTree>
    <p:extLst>
      <p:ext uri="{BB962C8B-B14F-4D97-AF65-F5344CB8AC3E}">
        <p14:creationId xmlns:p14="http://schemas.microsoft.com/office/powerpoint/2010/main" val="372221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22</a:t>
            </a:fld>
            <a:endParaRPr lang="de-DE"/>
          </a:p>
        </p:txBody>
      </p:sp>
    </p:spTree>
    <p:extLst>
      <p:ext uri="{BB962C8B-B14F-4D97-AF65-F5344CB8AC3E}">
        <p14:creationId xmlns:p14="http://schemas.microsoft.com/office/powerpoint/2010/main" val="1021367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3</a:t>
            </a:fld>
            <a:endParaRPr lang="de-DE"/>
          </a:p>
        </p:txBody>
      </p:sp>
    </p:spTree>
    <p:extLst>
      <p:ext uri="{BB962C8B-B14F-4D97-AF65-F5344CB8AC3E}">
        <p14:creationId xmlns:p14="http://schemas.microsoft.com/office/powerpoint/2010/main" val="693891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4</a:t>
            </a:fld>
            <a:endParaRPr lang="de-DE"/>
          </a:p>
        </p:txBody>
      </p:sp>
    </p:spTree>
    <p:extLst>
      <p:ext uri="{BB962C8B-B14F-4D97-AF65-F5344CB8AC3E}">
        <p14:creationId xmlns:p14="http://schemas.microsoft.com/office/powerpoint/2010/main" val="3947666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15</a:t>
            </a:fld>
            <a:endParaRPr lang="de-DE"/>
          </a:p>
        </p:txBody>
      </p:sp>
    </p:spTree>
    <p:extLst>
      <p:ext uri="{BB962C8B-B14F-4D97-AF65-F5344CB8AC3E}">
        <p14:creationId xmlns:p14="http://schemas.microsoft.com/office/powerpoint/2010/main" val="2243840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16</a:t>
            </a:fld>
            <a:endParaRPr lang="de-DE"/>
          </a:p>
        </p:txBody>
      </p:sp>
    </p:spTree>
    <p:extLst>
      <p:ext uri="{BB962C8B-B14F-4D97-AF65-F5344CB8AC3E}">
        <p14:creationId xmlns:p14="http://schemas.microsoft.com/office/powerpoint/2010/main" val="1679017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17</a:t>
            </a:fld>
            <a:endParaRPr lang="de-DE"/>
          </a:p>
        </p:txBody>
      </p:sp>
    </p:spTree>
    <p:extLst>
      <p:ext uri="{BB962C8B-B14F-4D97-AF65-F5344CB8AC3E}">
        <p14:creationId xmlns:p14="http://schemas.microsoft.com/office/powerpoint/2010/main" val="364609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18</a:t>
            </a:fld>
            <a:endParaRPr lang="de-DE"/>
          </a:p>
        </p:txBody>
      </p:sp>
    </p:spTree>
    <p:extLst>
      <p:ext uri="{BB962C8B-B14F-4D97-AF65-F5344CB8AC3E}">
        <p14:creationId xmlns:p14="http://schemas.microsoft.com/office/powerpoint/2010/main" val="4279105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19</a:t>
            </a:fld>
            <a:endParaRPr lang="de-DE"/>
          </a:p>
        </p:txBody>
      </p:sp>
    </p:spTree>
    <p:extLst>
      <p:ext uri="{BB962C8B-B14F-4D97-AF65-F5344CB8AC3E}">
        <p14:creationId xmlns:p14="http://schemas.microsoft.com/office/powerpoint/2010/main" val="1531548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20</a:t>
            </a:fld>
            <a:endParaRPr lang="de-DE"/>
          </a:p>
        </p:txBody>
      </p:sp>
    </p:spTree>
    <p:extLst>
      <p:ext uri="{BB962C8B-B14F-4D97-AF65-F5344CB8AC3E}">
        <p14:creationId xmlns:p14="http://schemas.microsoft.com/office/powerpoint/2010/main" val="1268995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2-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599015" y="476146"/>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3636000"/>
            <a:ext cx="672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6418134"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2" name="Vertikaler Textplatzhalter 2"/>
          <p:cNvSpPr>
            <a:spLocks noGrp="1"/>
          </p:cNvSpPr>
          <p:nvPr>
            <p:ph type="body" orient="vert" idx="13" hasCustomPrompt="1"/>
          </p:nvPr>
        </p:nvSpPr>
        <p:spPr bwMode="auto">
          <a:xfrm>
            <a:off x="0" y="4392494"/>
            <a:ext cx="4210798"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3" name="Regieanweisung"/>
          <p:cNvGrpSpPr/>
          <p:nvPr userDrawn="1"/>
        </p:nvGrpSpPr>
        <p:grpSpPr bwMode="auto">
          <a:xfrm>
            <a:off x="599016" y="0"/>
            <a:ext cx="14328985" cy="7236000"/>
            <a:chOff x="449261" y="0"/>
            <a:chExt cx="10746739" cy="7236000"/>
          </a:xfrm>
        </p:grpSpPr>
        <p:sp>
          <p:nvSpPr>
            <p:cNvPr id="14"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5" name="Regieanweisung"/>
            <p:cNvGrpSpPr/>
            <p:nvPr userDrawn="1"/>
          </p:nvGrpSpPr>
          <p:grpSpPr bwMode="auto">
            <a:xfrm>
              <a:off x="9252000" y="2579687"/>
              <a:ext cx="1800001" cy="1548574"/>
              <a:chOff x="7667999" y="8675426"/>
              <a:chExt cx="1800001" cy="1548574"/>
            </a:xfrm>
          </p:grpSpPr>
          <p:sp>
            <p:nvSpPr>
              <p:cNvPr id="16"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7"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8"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9"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0"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1"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2" name="Grafik 3"/>
          <p:cNvPicPr>
            <a:picLocks noChangeAspect="1"/>
          </p:cNvPicPr>
          <p:nvPr userDrawn="1"/>
        </p:nvPicPr>
        <p:blipFill>
          <a:blip r:embed="rId4"/>
          <a:stretch/>
        </p:blipFill>
        <p:spPr bwMode="auto">
          <a:xfrm>
            <a:off x="7774462" y="5817813"/>
            <a:ext cx="952193" cy="714145"/>
          </a:xfrm>
          <a:prstGeom prst="rect">
            <a:avLst/>
          </a:prstGeom>
        </p:spPr>
      </p:pic>
      <p:pic>
        <p:nvPicPr>
          <p:cNvPr id="23" name="Grafik 7"/>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Headline klein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360000"/>
          </a:xfrm>
        </p:spPr>
        <p:txBody>
          <a:bodyPr/>
          <a:lstStyle>
            <a:lvl1pPr>
              <a:lnSpc>
                <a:spcPct val="100000"/>
              </a:lnSpc>
              <a:defRPr sz="2000"/>
            </a:lvl1pPr>
          </a:lstStyle>
          <a:p>
            <a:pPr>
              <a:defRPr/>
            </a:pPr>
            <a:r>
              <a:rPr lang="de-DE"/>
              <a:t>Headline</a:t>
            </a:r>
            <a:endParaRPr/>
          </a:p>
        </p:txBody>
      </p:sp>
      <p:sp>
        <p:nvSpPr>
          <p:cNvPr id="5" name="Inhaltsplatzhalter 2"/>
          <p:cNvSpPr>
            <a:spLocks noGrp="1"/>
          </p:cNvSpPr>
          <p:nvPr>
            <p:ph idx="1" hasCustomPrompt="1"/>
          </p:nvPr>
        </p:nvSpPr>
        <p:spPr bwMode="auto">
          <a:xfrm>
            <a:off x="601133" y="1860551"/>
            <a:ext cx="10991851" cy="4340224"/>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959708812"/>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9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154647945"/>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2625"/>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9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905638968"/>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2"/>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7"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500"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205731766"/>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705" userDrawn="1">
          <p15:clr>
            <a:srgbClr val="000000"/>
          </p15:clr>
        </p15:guide>
        <p15:guide id="3" pos="4908"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2"/>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7"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61" y="879774"/>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7" y="5380037"/>
            <a:ext cx="6589713"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82328811"/>
      </p:ext>
    </p:extLst>
  </p:cSld>
  <p:clrMapOvr>
    <a:masterClrMapping/>
  </p:clrMapOvr>
  <p:extLst mod="1">
    <p:ext uri="{DCECCB84-F9BA-43D5-87BE-67443E8EF086}">
      <p15:sldGuideLst xmlns:p15="http://schemas.microsoft.com/office/powerpoint/2012/main">
        <p15:guide id="1" orient="horz" pos="2312" userDrawn="1">
          <p15:clr>
            <a:srgbClr val="000000"/>
          </p15:clr>
        </p15:guide>
        <p15:guide id="2" pos="856" userDrawn="1">
          <p15:clr>
            <a:srgbClr val="000000"/>
          </p15:clr>
        </p15:guide>
        <p15:guide id="3" pos="6391" userDrawn="1">
          <p15:clr>
            <a:srgbClr val="000000"/>
          </p15:clr>
        </p15:guide>
        <p15:guide id="4" orient="horz" pos="2592" userDrawn="1">
          <p15:clr>
            <a:srgbClr val="000000"/>
          </p15:clr>
        </p15:guide>
        <p15:guide id="5" orient="horz" pos="3389" userDrawn="1">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6"/>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225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297000" indent="-297000">
              <a:lnSpc>
                <a:spcPct val="100000"/>
              </a:lnSpc>
              <a:spcBef>
                <a:spcPts val="1875"/>
              </a:spcBef>
              <a:spcAft>
                <a:spcPts val="0"/>
              </a:spcAft>
              <a:buClr>
                <a:schemeClr val="tx2"/>
              </a:buClr>
              <a:buFont typeface="+mj-lt"/>
              <a:buAutoNum type="arabicPeriod"/>
              <a:defRPr sz="1500" b="1">
                <a:solidFill>
                  <a:schemeClr val="tx1"/>
                </a:solidFill>
              </a:defRPr>
            </a:lvl1pPr>
            <a:lvl2pPr marL="540000" indent="-216000">
              <a:lnSpc>
                <a:spcPct val="100000"/>
              </a:lnSpc>
              <a:spcBef>
                <a:spcPts val="150"/>
              </a:spcBef>
              <a:spcAft>
                <a:spcPts val="75"/>
              </a:spcAft>
              <a:buClr>
                <a:schemeClr val="tx2"/>
              </a:buClr>
              <a:buFont typeface="+mj-lt"/>
              <a:buAutoNum type="alphaLcPeriod"/>
              <a:defRPr/>
            </a:lvl2pPr>
            <a:lvl3pPr marL="756000" indent="-216000">
              <a:lnSpc>
                <a:spcPct val="100000"/>
              </a:lnSpc>
              <a:spcBef>
                <a:spcPts val="300"/>
              </a:spcBef>
              <a:spcAft>
                <a:spcPts val="0"/>
              </a:spcAft>
              <a:buClr>
                <a:schemeClr val="tx2"/>
              </a:buClr>
              <a:buFont typeface="+mj-lt"/>
              <a:buAutoNum type="romanLcPeriod"/>
              <a:defRPr/>
            </a:lvl3pPr>
            <a:lvl4pPr marL="756000" indent="-216000">
              <a:lnSpc>
                <a:spcPct val="100000"/>
              </a:lnSpc>
              <a:spcBef>
                <a:spcPts val="300"/>
              </a:spcBef>
              <a:spcAft>
                <a:spcPts val="0"/>
              </a:spcAft>
              <a:buClr>
                <a:schemeClr val="tx2"/>
              </a:buClr>
              <a:buFont typeface="+mj-lt"/>
              <a:buAutoNum type="romanLcPeriod"/>
              <a:defRPr sz="1200"/>
            </a:lvl4pPr>
            <a:lvl5pPr marL="756000" indent="-216000">
              <a:lnSpc>
                <a:spcPct val="100000"/>
              </a:lnSpc>
              <a:spcBef>
                <a:spcPts val="300"/>
              </a:spcBef>
              <a:spcAft>
                <a:spcPts val="0"/>
              </a:spcAft>
              <a:buClr>
                <a:schemeClr val="tx2"/>
              </a:buClr>
              <a:buFont typeface="+mj-lt"/>
              <a:buAutoNum type="romanLcPeriod"/>
              <a:defRPr sz="1200"/>
            </a:lvl5pPr>
            <a:lvl6pPr marL="756000" indent="-216000">
              <a:lnSpc>
                <a:spcPct val="100000"/>
              </a:lnSpc>
              <a:spcBef>
                <a:spcPts val="300"/>
              </a:spcBef>
              <a:spcAft>
                <a:spcPts val="0"/>
              </a:spcAft>
              <a:buClr>
                <a:schemeClr val="tx2"/>
              </a:buClr>
              <a:buFont typeface="+mj-lt"/>
              <a:buAutoNum type="romanLcPeriod"/>
              <a:defRPr sz="1200"/>
            </a:lvl6pPr>
            <a:lvl7pPr marL="756000" indent="-216000">
              <a:lnSpc>
                <a:spcPct val="100000"/>
              </a:lnSpc>
              <a:spcBef>
                <a:spcPts val="300"/>
              </a:spcBef>
              <a:spcAft>
                <a:spcPts val="0"/>
              </a:spcAft>
              <a:buClr>
                <a:schemeClr val="tx2"/>
              </a:buClr>
              <a:buFont typeface="+mj-lt"/>
              <a:buAutoNum type="romanLcPeriod"/>
              <a:defRPr sz="1200"/>
            </a:lvl7pPr>
            <a:lvl8pPr marL="756000" indent="-216000">
              <a:lnSpc>
                <a:spcPct val="100000"/>
              </a:lnSpc>
              <a:spcBef>
                <a:spcPts val="300"/>
              </a:spcBef>
              <a:spcAft>
                <a:spcPts val="0"/>
              </a:spcAft>
              <a:buClr>
                <a:schemeClr val="tx2"/>
              </a:buClr>
              <a:buFont typeface="+mj-lt"/>
              <a:buAutoNum type="romanLcPeriod"/>
              <a:defRPr sz="1200"/>
            </a:lvl8pPr>
            <a:lvl9pPr marL="756000" indent="-216000">
              <a:lnSpc>
                <a:spcPct val="100000"/>
              </a:lnSpc>
              <a:spcBef>
                <a:spcPts val="300"/>
              </a:spcBef>
              <a:spcAft>
                <a:spcPts val="0"/>
              </a:spcAft>
              <a:buClr>
                <a:schemeClr val="tx2"/>
              </a:buClr>
              <a:buFont typeface="+mj-lt"/>
              <a:buAutoNum type="romanLcPeriod"/>
              <a:defRPr sz="12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46901144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1696" userDrawn="1">
          <p15:clr>
            <a:srgbClr val="000000"/>
          </p15:clr>
        </p15:guide>
        <p15:guide id="4" orient="horz" pos="1219" userDrawn="1">
          <p15:clr>
            <a:srgbClr val="000000"/>
          </p15:clr>
        </p15:guide>
        <p15:guide id="5" orient="horz" pos="785" userDrawn="1">
          <p15:clr>
            <a:srgbClr val="00000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Trennseiten mit Fähnchen bitte nur </a:t>
            </a:r>
            <a:r>
              <a:rPr lang="de-DE" sz="750" b="1" baseline="0" dirty="0">
                <a:solidFill>
                  <a:schemeClr val="tx1"/>
                </a:solidFill>
                <a:latin typeface="+mn-lt"/>
              </a:rPr>
              <a:t>für Hauptkapitel </a:t>
            </a:r>
            <a:r>
              <a:rPr lang="de-DE" sz="750" b="0" baseline="0" dirty="0">
                <a:solidFill>
                  <a:schemeClr val="tx1"/>
                </a:solidFill>
                <a:latin typeface="+mn-lt"/>
              </a:rPr>
              <a:t>verwenden.</a:t>
            </a:r>
            <a:br>
              <a:rPr lang="de-DE" sz="750" b="0" baseline="0" dirty="0">
                <a:solidFill>
                  <a:schemeClr val="tx1"/>
                </a:solidFill>
                <a:latin typeface="+mn-lt"/>
              </a:rPr>
            </a:br>
            <a:br>
              <a:rPr lang="de-DE" sz="750" b="0" baseline="0" dirty="0">
                <a:solidFill>
                  <a:schemeClr val="tx1"/>
                </a:solidFill>
                <a:latin typeface="+mn-lt"/>
              </a:rPr>
            </a:br>
            <a:r>
              <a:rPr lang="de-DE" sz="750" b="0" baseline="0" dirty="0">
                <a:solidFill>
                  <a:schemeClr val="tx1"/>
                </a:solidFill>
                <a:latin typeface="+mn-lt"/>
              </a:rPr>
              <a:t>Bei Bedarf kann </a:t>
            </a:r>
            <a:r>
              <a:rPr lang="de-DE" sz="750" b="1" baseline="0" dirty="0">
                <a:solidFill>
                  <a:schemeClr val="tx1"/>
                </a:solidFill>
                <a:latin typeface="+mn-lt"/>
              </a:rPr>
              <a:t>das Fähnchen gelöscht</a:t>
            </a:r>
            <a:r>
              <a:rPr lang="de-DE" sz="75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7"/>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8" y="2751138"/>
            <a:ext cx="7273925" cy="1512000"/>
          </a:xfrm>
        </p:spPr>
        <p:txBody>
          <a:bodyPr anchor="t" anchorCtr="0"/>
          <a:lstStyle>
            <a:lvl1pPr algn="ctr">
              <a:defRPr sz="225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4"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2625">
                <a:solidFill>
                  <a:schemeClr val="bg1"/>
                </a:solidFill>
                <a:latin typeface="+mj-lt"/>
              </a:defRPr>
            </a:lvl1pPr>
            <a:lvl2pPr marL="0" indent="0" algn="ctr">
              <a:lnSpc>
                <a:spcPct val="100000"/>
              </a:lnSpc>
              <a:spcBef>
                <a:spcPts val="0"/>
              </a:spcBef>
              <a:spcAft>
                <a:spcPts val="0"/>
              </a:spcAft>
              <a:buFont typeface="+mj-lt"/>
              <a:buNone/>
              <a:defRPr sz="2625">
                <a:solidFill>
                  <a:schemeClr val="bg1"/>
                </a:solidFill>
                <a:latin typeface="+mj-lt"/>
              </a:defRPr>
            </a:lvl2pPr>
            <a:lvl3pPr marL="0" indent="0" algn="ctr">
              <a:lnSpc>
                <a:spcPct val="100000"/>
              </a:lnSpc>
              <a:spcBef>
                <a:spcPts val="0"/>
              </a:spcBef>
              <a:spcAft>
                <a:spcPts val="0"/>
              </a:spcAft>
              <a:buFont typeface="+mj-lt"/>
              <a:buNone/>
              <a:defRPr sz="2625">
                <a:solidFill>
                  <a:schemeClr val="bg1"/>
                </a:solidFill>
                <a:latin typeface="+mj-lt"/>
              </a:defRPr>
            </a:lvl3pPr>
            <a:lvl4pPr marL="0" indent="0" algn="ctr">
              <a:lnSpc>
                <a:spcPct val="100000"/>
              </a:lnSpc>
              <a:spcBef>
                <a:spcPts val="0"/>
              </a:spcBef>
              <a:spcAft>
                <a:spcPts val="0"/>
              </a:spcAft>
              <a:buFont typeface="+mj-lt"/>
              <a:buNone/>
              <a:defRPr sz="2625">
                <a:solidFill>
                  <a:schemeClr val="bg1"/>
                </a:solidFill>
                <a:latin typeface="+mj-lt"/>
              </a:defRPr>
            </a:lvl4pPr>
            <a:lvl5pPr marL="0" indent="0" algn="ctr">
              <a:lnSpc>
                <a:spcPct val="100000"/>
              </a:lnSpc>
              <a:spcBef>
                <a:spcPts val="0"/>
              </a:spcBef>
              <a:spcAft>
                <a:spcPts val="0"/>
              </a:spcAft>
              <a:buFont typeface="+mj-lt"/>
              <a:buNone/>
              <a:defRPr sz="2625">
                <a:solidFill>
                  <a:schemeClr val="bg1"/>
                </a:solidFill>
                <a:latin typeface="+mj-lt"/>
              </a:defRPr>
            </a:lvl5pPr>
            <a:lvl6pPr marL="0" indent="0" algn="ctr">
              <a:lnSpc>
                <a:spcPct val="100000"/>
              </a:lnSpc>
              <a:spcBef>
                <a:spcPts val="0"/>
              </a:spcBef>
              <a:spcAft>
                <a:spcPts val="0"/>
              </a:spcAft>
              <a:buFont typeface="+mj-lt"/>
              <a:buNone/>
              <a:defRPr sz="2625">
                <a:solidFill>
                  <a:schemeClr val="bg1"/>
                </a:solidFill>
                <a:latin typeface="+mj-lt"/>
              </a:defRPr>
            </a:lvl6pPr>
            <a:lvl7pPr marL="0" indent="0" algn="ctr">
              <a:lnSpc>
                <a:spcPct val="100000"/>
              </a:lnSpc>
              <a:spcBef>
                <a:spcPts val="0"/>
              </a:spcBef>
              <a:spcAft>
                <a:spcPts val="0"/>
              </a:spcAft>
              <a:buFont typeface="+mj-lt"/>
              <a:buNone/>
              <a:defRPr sz="2625">
                <a:solidFill>
                  <a:schemeClr val="bg1"/>
                </a:solidFill>
                <a:latin typeface="+mj-lt"/>
              </a:defRPr>
            </a:lvl7pPr>
            <a:lvl8pPr marL="0" indent="0" algn="ctr">
              <a:lnSpc>
                <a:spcPct val="100000"/>
              </a:lnSpc>
              <a:spcBef>
                <a:spcPts val="0"/>
              </a:spcBef>
              <a:spcAft>
                <a:spcPts val="0"/>
              </a:spcAft>
              <a:buFont typeface="+mj-lt"/>
              <a:buNone/>
              <a:defRPr sz="2625">
                <a:solidFill>
                  <a:schemeClr val="bg1"/>
                </a:solidFill>
                <a:latin typeface="+mj-lt"/>
              </a:defRPr>
            </a:lvl8pPr>
            <a:lvl9pPr marL="0" indent="0" algn="ctr">
              <a:lnSpc>
                <a:spcPct val="100000"/>
              </a:lnSpc>
              <a:spcBef>
                <a:spcPts val="0"/>
              </a:spcBef>
              <a:spcAft>
                <a:spcPts val="0"/>
              </a:spcAft>
              <a:buFont typeface="+mj-lt"/>
              <a:buNone/>
              <a:defRPr sz="2625">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9440502"/>
      </p:ext>
    </p:extLst>
  </p:cSld>
  <p:clrMapOvr>
    <a:masterClrMapping/>
  </p:clrMapOvr>
  <p:extLst mod="1">
    <p:ext uri="{DCECCB84-F9BA-43D5-87BE-67443E8EF086}">
      <p15:sldGuideLst xmlns:p15="http://schemas.microsoft.com/office/powerpoint/2012/main">
        <p15:guide id="1" orient="horz" pos="1733" userDrawn="1">
          <p15:clr>
            <a:srgbClr val="000000"/>
          </p15:clr>
        </p15:guide>
        <p15:guide id="2" pos="2065" userDrawn="1">
          <p15:clr>
            <a:srgbClr val="000000"/>
          </p15:clr>
        </p15:guide>
        <p15:guide id="3" pos="8175" userDrawn="1">
          <p15:clr>
            <a:srgbClr val="000000"/>
          </p15:clr>
        </p15:guide>
        <p15:guide id="4" pos="9571" userDrawn="1">
          <p15:clr>
            <a:srgbClr val="00000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1948016060"/>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77227252"/>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3-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952000"/>
            <a:ext cx="624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4308582"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drei Zeilen</a:t>
            </a:r>
            <a:endParaRPr/>
          </a:p>
        </p:txBody>
      </p:sp>
      <p:sp>
        <p:nvSpPr>
          <p:cNvPr id="12" name="Vertikaler Textplatzhalter 2"/>
          <p:cNvSpPr>
            <a:spLocks noGrp="1"/>
          </p:cNvSpPr>
          <p:nvPr>
            <p:ph type="body" orient="vert" idx="13" hasCustomPrompt="1"/>
          </p:nvPr>
        </p:nvSpPr>
        <p:spPr bwMode="auto">
          <a:xfrm>
            <a:off x="0" y="4392494"/>
            <a:ext cx="6418134"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3" name="Vertikaler Textplatzhalter 2"/>
          <p:cNvSpPr>
            <a:spLocks noGrp="1"/>
          </p:cNvSpPr>
          <p:nvPr>
            <p:ph type="body" orient="vert" idx="22" hasCustomPrompt="1"/>
          </p:nvPr>
        </p:nvSpPr>
        <p:spPr bwMode="auto">
          <a:xfrm>
            <a:off x="0" y="3708988"/>
            <a:ext cx="4210798"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4" name="Regieanweisung"/>
          <p:cNvGrpSpPr/>
          <p:nvPr userDrawn="1"/>
        </p:nvGrpSpPr>
        <p:grpSpPr bwMode="auto">
          <a:xfrm>
            <a:off x="599016" y="0"/>
            <a:ext cx="14328985" cy="7236000"/>
            <a:chOff x="449261" y="0"/>
            <a:chExt cx="10746739" cy="7236000"/>
          </a:xfrm>
        </p:grpSpPr>
        <p:sp>
          <p:nvSpPr>
            <p:cNvPr id="1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6" name="Regieanweisung"/>
            <p:cNvGrpSpPr/>
            <p:nvPr userDrawn="1"/>
          </p:nvGrpSpPr>
          <p:grpSpPr bwMode="auto">
            <a:xfrm>
              <a:off x="9252000" y="2579687"/>
              <a:ext cx="1800001" cy="1548574"/>
              <a:chOff x="7667999" y="8675426"/>
              <a:chExt cx="1800001" cy="1548574"/>
            </a:xfrm>
          </p:grpSpPr>
          <p:sp>
            <p:nvSpPr>
              <p:cNvPr id="1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0"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1"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3" name="Grafik 22"/>
          <p:cNvPicPr>
            <a:picLocks noChangeAspect="1"/>
          </p:cNvPicPr>
          <p:nvPr userDrawn="1"/>
        </p:nvPicPr>
        <p:blipFill>
          <a:blip r:embed="rId4"/>
          <a:stretch/>
        </p:blipFill>
        <p:spPr bwMode="auto">
          <a:xfrm>
            <a:off x="7774462" y="5817813"/>
            <a:ext cx="952193" cy="714145"/>
          </a:xfrm>
          <a:prstGeom prst="rect">
            <a:avLst/>
          </a:prstGeom>
        </p:spPr>
      </p:pic>
      <p:pic>
        <p:nvPicPr>
          <p:cNvPr id="24" name="Grafik 23"/>
          <p:cNvPicPr>
            <a:picLocks noChangeAspect="1"/>
          </p:cNvPicPr>
          <p:nvPr userDrawn="1"/>
        </p:nvPicPr>
        <p:blipFill>
          <a:blip r:embed="rId5"/>
          <a:stretch/>
        </p:blipFill>
        <p:spPr bwMode="auto">
          <a:xfrm>
            <a:off x="9179984" y="5817812"/>
            <a:ext cx="2846464" cy="711616"/>
          </a:xfrm>
          <a:prstGeom prst="rect">
            <a:avLst/>
          </a:prstGeom>
        </p:spPr>
      </p:pic>
      <p:pic>
        <p:nvPicPr>
          <p:cNvPr id="25" name="Picture 2" descr="https://lh3.googleusercontent.com/G4N8FKjYiADz5DL6jVPI4OIbcBmj5PR-LCjV1nSCms7Z8pvnOEqXI7XT15QbA-uj7OEcX318D0E9nBwmWgMxVzvnYrbHAGGqtmgFzazoqiP2FLOX0ajW9EEL9GoD-HynIsjku10lCP0"/>
          <p:cNvPicPr>
            <a:picLocks noChangeAspect="1" noChangeArrowheads="1"/>
          </p:cNvPicPr>
          <p:nvPr userDrawn="1"/>
        </p:nvPicPr>
        <p:blipFill>
          <a:blip r:embed="rId6"/>
          <a:stretch/>
        </p:blipFill>
        <p:spPr bwMode="auto">
          <a:xfrm>
            <a:off x="3954753" y="653080"/>
            <a:ext cx="1954524" cy="549871"/>
          </a:xfrm>
          <a:prstGeom prst="rect">
            <a:avLst/>
          </a:prstGeom>
          <a:noFill/>
        </p:spPr>
      </p:pic>
    </p:spTree>
  </p:cSld>
  <p:clrMapOvr>
    <a:masterClrMapping/>
  </p:clrMapOvr>
  <p:hf/>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91"/>
            <a:ext cx="11349039"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15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1" y="1823617"/>
            <a:ext cx="5395912" cy="406558"/>
          </a:xfrm>
        </p:spPr>
        <p:txBody>
          <a:bodyPr/>
          <a:lstStyle>
            <a:lvl1pPr>
              <a:defRPr sz="15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409719281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34"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1" y="5437188"/>
            <a:ext cx="5183188" cy="512762"/>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50"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7"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7"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2839791624"/>
      </p:ext>
    </p:extLst>
  </p:cSld>
  <p:clrMapOvr>
    <a:masterClrMapping/>
  </p:clrMapOvr>
  <p:extLst mod="1">
    <p:ext uri="{DCECCB84-F9BA-43D5-87BE-67443E8EF086}">
      <p15:sldGuideLst xmlns:p15="http://schemas.microsoft.com/office/powerpoint/2012/main">
        <p15:guide id="1" orient="horz" pos="3748" userDrawn="1">
          <p15:clr>
            <a:srgbClr val="000000"/>
          </p15:clr>
        </p15:guide>
        <p15:guide id="2" pos="9887" userDrawn="1">
          <p15:clr>
            <a:srgbClr val="000000"/>
          </p15:clr>
        </p15:guide>
        <p15:guide id="3" pos="355" userDrawn="1">
          <p15:clr>
            <a:srgbClr val="000000"/>
          </p15:clr>
        </p15:guide>
        <p15:guide id="4" orient="horz" pos="1230" userDrawn="1">
          <p15:clr>
            <a:srgbClr val="000000"/>
          </p15:clr>
        </p15:guide>
        <p15:guide id="5" orient="horz" pos="785" userDrawn="1">
          <p15:clr>
            <a:srgbClr val="000000"/>
          </p15:clr>
        </p15:guide>
        <p15:guide id="6" pos="9735" userDrawn="1">
          <p15:clr>
            <a:srgbClr val="000000"/>
          </p15:clr>
        </p15:guide>
        <p15:guide id="7" orient="horz" pos="1178" userDrawn="1">
          <p15:clr>
            <a:srgbClr val="000000"/>
          </p15:clr>
        </p15:guide>
        <p15:guide id="8" pos="5381" userDrawn="1">
          <p15:clr>
            <a:srgbClr val="000000"/>
          </p15:clr>
        </p15:guide>
        <p15:guide id="10" orient="horz" pos="3425" userDrawn="1">
          <p15:clr>
            <a:srgbClr val="00000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50"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90"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1238512712"/>
      </p:ext>
    </p:extLst>
  </p:cSld>
  <p:clrMapOvr>
    <a:masterClrMapping/>
  </p:clrMapOvr>
  <p:extLst mod="1">
    <p:ext uri="{DCECCB84-F9BA-43D5-87BE-67443E8EF086}">
      <p15:sldGuideLst xmlns:p15="http://schemas.microsoft.com/office/powerpoint/2012/main">
        <p15:guide id="1" orient="horz" pos="3929"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8" pos="6721" userDrawn="1">
          <p15:clr>
            <a:srgbClr val="000000"/>
          </p15:clr>
        </p15:guide>
        <p15:guide id="11" pos="7056" userDrawn="1">
          <p15:clr>
            <a:srgbClr val="000000"/>
          </p15:clr>
        </p15:guide>
        <p15:guide id="12" orient="horz" pos="3634" userDrawn="1">
          <p15:clr>
            <a:srgbClr val="00000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1"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050"/>
            </a:lvl1pPr>
            <a:lvl2pPr marL="0" indent="0">
              <a:lnSpc>
                <a:spcPct val="100000"/>
              </a:lnSpc>
              <a:spcBef>
                <a:spcPts val="0"/>
              </a:spcBef>
              <a:spcAft>
                <a:spcPts val="0"/>
              </a:spcAft>
              <a:buFont typeface="+mj-lt"/>
              <a:buNone/>
              <a:defRPr sz="1050"/>
            </a:lvl2pPr>
            <a:lvl3pPr marL="0" indent="0">
              <a:lnSpc>
                <a:spcPct val="100000"/>
              </a:lnSpc>
              <a:spcBef>
                <a:spcPts val="0"/>
              </a:spcBef>
              <a:spcAft>
                <a:spcPts val="0"/>
              </a:spcAft>
              <a:buFont typeface="+mj-lt"/>
              <a:buNone/>
              <a:defRPr sz="1050"/>
            </a:lvl3pPr>
            <a:lvl4pPr marL="0" indent="0">
              <a:lnSpc>
                <a:spcPct val="100000"/>
              </a:lnSpc>
              <a:spcBef>
                <a:spcPts val="0"/>
              </a:spcBef>
              <a:spcAft>
                <a:spcPts val="0"/>
              </a:spcAft>
              <a:buFont typeface="+mj-lt"/>
              <a:buNone/>
              <a:defRPr sz="1050"/>
            </a:lvl4pPr>
            <a:lvl5pPr marL="0" indent="0">
              <a:lnSpc>
                <a:spcPct val="100000"/>
              </a:lnSpc>
              <a:spcBef>
                <a:spcPts val="0"/>
              </a:spcBef>
              <a:spcAft>
                <a:spcPts val="0"/>
              </a:spcAft>
              <a:buFont typeface="+mj-lt"/>
              <a:buNone/>
              <a:defRPr sz="1050"/>
            </a:lvl5pPr>
            <a:lvl6pPr marL="0" indent="0">
              <a:lnSpc>
                <a:spcPct val="100000"/>
              </a:lnSpc>
              <a:spcBef>
                <a:spcPts val="0"/>
              </a:spcBef>
              <a:spcAft>
                <a:spcPts val="0"/>
              </a:spcAft>
              <a:buFont typeface="+mj-lt"/>
              <a:buNone/>
              <a:defRPr sz="1050"/>
            </a:lvl6pPr>
            <a:lvl7pPr marL="0" indent="0">
              <a:lnSpc>
                <a:spcPct val="100000"/>
              </a:lnSpc>
              <a:spcBef>
                <a:spcPts val="0"/>
              </a:spcBef>
              <a:spcAft>
                <a:spcPts val="0"/>
              </a:spcAft>
              <a:buFont typeface="+mj-lt"/>
              <a:buNone/>
              <a:defRPr sz="1050"/>
            </a:lvl7pPr>
            <a:lvl8pPr marL="0" indent="0">
              <a:lnSpc>
                <a:spcPct val="100000"/>
              </a:lnSpc>
              <a:spcBef>
                <a:spcPts val="0"/>
              </a:spcBef>
              <a:spcAft>
                <a:spcPts val="0"/>
              </a:spcAft>
              <a:buFont typeface="+mj-lt"/>
              <a:buNone/>
              <a:defRPr sz="1050"/>
            </a:lvl8pPr>
            <a:lvl9pPr marL="0" indent="0">
              <a:lnSpc>
                <a:spcPct val="100000"/>
              </a:lnSpc>
              <a:spcBef>
                <a:spcPts val="0"/>
              </a:spcBef>
              <a:spcAft>
                <a:spcPts val="0"/>
              </a:spcAft>
              <a:buFont typeface="+mj-lt"/>
              <a:buNone/>
              <a:defRPr sz="105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1"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32574024"/>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7711" userDrawn="1">
          <p15:clr>
            <a:srgbClr val="000000"/>
          </p15:clr>
        </p15:guide>
        <p15:guide id="8" pos="8043" userDrawn="1">
          <p15:clr>
            <a:srgbClr val="00000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9" y="2030414"/>
            <a:ext cx="2185987" cy="3990975"/>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6"/>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4068811650"/>
      </p:ext>
    </p:extLst>
  </p:cSld>
  <p:clrMapOvr>
    <a:masterClrMapping/>
  </p:clrMapOvr>
  <p:extLst mod="1">
    <p:ext uri="{DCECCB84-F9BA-43D5-87BE-67443E8EF086}">
      <p15:sldGuideLst xmlns:p15="http://schemas.microsoft.com/office/powerpoint/2012/main">
        <p15:guide id="1" orient="horz" pos="3793"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8043" userDrawn="1">
          <p15:clr>
            <a:srgbClr val="000000"/>
          </p15:clr>
        </p15:guide>
        <p15:guide id="11" pos="7448" userDrawn="1">
          <p15:clr>
            <a:srgbClr val="000000"/>
          </p15:clr>
        </p15:guide>
        <p15:guide id="12" orient="horz" pos="1279" userDrawn="1">
          <p15:clr>
            <a:srgbClr val="00000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9" y="2030412"/>
            <a:ext cx="2185987" cy="3990976"/>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3"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5"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5" y="5768977"/>
            <a:ext cx="2894013" cy="252413"/>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6"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1367963"/>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8043" userDrawn="1">
          <p15:clr>
            <a:srgbClr val="000000"/>
          </p15:clr>
        </p15:guide>
        <p15:guide id="8" pos="3033" userDrawn="1">
          <p15:clr>
            <a:srgbClr val="000000"/>
          </p15:clr>
        </p15:guide>
        <p15:guide id="11" pos="7448" userDrawn="1">
          <p15:clr>
            <a:srgbClr val="000000"/>
          </p15:clr>
        </p15:guide>
        <p15:guide id="12" orient="horz" pos="1279" userDrawn="1">
          <p15:clr>
            <a:srgbClr val="000000"/>
          </p15:clr>
        </p15:guide>
        <p15:guide id="13" pos="2785" userDrawn="1">
          <p15:clr>
            <a:srgbClr val="000000"/>
          </p15:clr>
        </p15:guide>
        <p15:guide id="14" orient="horz" pos="3793" userDrawn="1">
          <p15:clr>
            <a:srgbClr val="00000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9"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1875"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6"/>
            <a:ext cx="10714039" cy="3733801"/>
          </a:xfrm>
          <a:prstGeom prst="rect">
            <a:avLst/>
          </a:prstGeom>
        </p:spPr>
        <p:txBody>
          <a:bodyPr vert="horz" numCol="1"/>
          <a:lstStyle>
            <a:lvl1pPr marL="299160" indent="-299160">
              <a:lnSpc>
                <a:spcPct val="100000"/>
              </a:lnSpc>
              <a:spcAft>
                <a:spcPts val="638"/>
              </a:spcAft>
              <a:buFont typeface="+mj-lt"/>
              <a:buNone/>
              <a:defRPr sz="900" b="0" baseline="0"/>
            </a:lvl1pPr>
            <a:lvl2pPr marL="0" indent="-299160">
              <a:lnSpc>
                <a:spcPct val="100000"/>
              </a:lnSpc>
              <a:spcAft>
                <a:spcPts val="638"/>
              </a:spcAft>
              <a:buFont typeface="+mj-lt"/>
              <a:buNone/>
              <a:defRPr sz="900" b="0" baseline="0"/>
            </a:lvl2pPr>
            <a:lvl3pPr marL="0" indent="-299160">
              <a:lnSpc>
                <a:spcPct val="100000"/>
              </a:lnSpc>
              <a:spcAft>
                <a:spcPts val="638"/>
              </a:spcAft>
              <a:buFont typeface="+mj-lt"/>
              <a:buNone/>
              <a:defRPr sz="900" b="0" baseline="0"/>
            </a:lvl3pPr>
            <a:lvl4pPr marL="0" indent="-299160">
              <a:lnSpc>
                <a:spcPct val="100000"/>
              </a:lnSpc>
              <a:spcAft>
                <a:spcPts val="638"/>
              </a:spcAft>
              <a:buFont typeface="+mj-lt"/>
              <a:buNone/>
              <a:defRPr sz="900" b="0" baseline="0"/>
            </a:lvl4pPr>
            <a:lvl5pPr marL="0" indent="-299160">
              <a:lnSpc>
                <a:spcPct val="100000"/>
              </a:lnSpc>
              <a:spcAft>
                <a:spcPts val="638"/>
              </a:spcAft>
              <a:buFont typeface="+mj-lt"/>
              <a:buNone/>
              <a:defRPr sz="900" b="0" baseline="0"/>
            </a:lvl5pPr>
            <a:lvl6pPr marL="0" indent="-299160">
              <a:lnSpc>
                <a:spcPct val="100000"/>
              </a:lnSpc>
              <a:spcAft>
                <a:spcPts val="638"/>
              </a:spcAft>
              <a:buFont typeface="+mj-lt"/>
              <a:buNone/>
              <a:defRPr sz="900" b="0" baseline="0"/>
            </a:lvl6pPr>
            <a:lvl7pPr marL="0" indent="-299160">
              <a:lnSpc>
                <a:spcPct val="100000"/>
              </a:lnSpc>
              <a:spcAft>
                <a:spcPts val="638"/>
              </a:spcAft>
              <a:buFont typeface="+mj-lt"/>
              <a:buNone/>
              <a:defRPr sz="900" b="0" baseline="0"/>
            </a:lvl7pPr>
            <a:lvl8pPr marL="0" indent="-299160">
              <a:lnSpc>
                <a:spcPct val="100000"/>
              </a:lnSpc>
              <a:spcAft>
                <a:spcPts val="638"/>
              </a:spcAft>
              <a:buFont typeface="+mj-lt"/>
              <a:buNone/>
              <a:defRPr sz="900" b="0" baseline="0"/>
            </a:lvl8pPr>
            <a:lvl9pPr marL="0" indent="-299160">
              <a:lnSpc>
                <a:spcPct val="100000"/>
              </a:lnSpc>
              <a:spcAft>
                <a:spcPts val="638"/>
              </a:spcAft>
              <a:buFont typeface="+mj-lt"/>
              <a:buNone/>
              <a:defRPr sz="9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1959878639"/>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353" userDrawn="1">
          <p15:clr>
            <a:srgbClr val="000000"/>
          </p15:clr>
        </p15:guide>
        <p15:guide id="3" pos="355" userDrawn="1">
          <p15:clr>
            <a:srgbClr val="000000"/>
          </p15:clr>
        </p15:guide>
        <p15:guide id="4" orient="horz" pos="1282" userDrawn="1">
          <p15:clr>
            <a:srgbClr val="000000"/>
          </p15:clr>
        </p15:guide>
        <p15:guide id="5" orient="horz" pos="785" userDrawn="1">
          <p15:clr>
            <a:srgbClr val="00000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75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7"/>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70"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6"/>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8"/>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2"/>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3"/>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8"/>
            <a:ext cx="6335536" cy="301521"/>
          </a:xfrm>
        </p:spPr>
        <p:txBody>
          <a:bodyPr lIns="0" bIns="0" anchor="t" anchorCtr="0"/>
          <a:lstStyle>
            <a:lvl1pPr>
              <a:lnSpc>
                <a:spcPts val="1688"/>
              </a:lnSpc>
              <a:defRPr sz="15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05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252123985"/>
      </p:ext>
    </p:extLst>
  </p:cSld>
  <p:clrMapOvr>
    <a:masterClrMapping/>
  </p:clrMapOvr>
  <p:extLst mod="1">
    <p:ext uri="{DCECCB84-F9BA-43D5-87BE-67443E8EF086}">
      <p15:sldGuideLst xmlns:p15="http://schemas.microsoft.com/office/powerpoint/2012/main">
        <p15:guide id="6" pos="2869" userDrawn="1">
          <p15:clr>
            <a:srgbClr val="000000"/>
          </p15:clr>
        </p15:guide>
        <p15:guide id="7" pos="2744" userDrawn="1">
          <p15:clr>
            <a:srgbClr val="00000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2625"/>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52676020"/>
      </p:ext>
    </p:extLst>
  </p:cSld>
  <p:clrMapOvr>
    <a:masterClrMapping/>
  </p:clrMapOvr>
  <p:extLst mod="1">
    <p:ext uri="{DCECCB84-F9BA-43D5-87BE-67443E8EF086}">
      <p15:sldGuideLst xmlns:p15="http://schemas.microsoft.com/office/powerpoint/2012/main">
        <p15:guide id="1" orient="horz" pos="2106"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779" userDrawn="1">
          <p15:clr>
            <a:srgbClr val="00000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961031117"/>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4-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268000"/>
            <a:ext cx="600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br>
              <a:rPr lang="de-DE"/>
            </a:br>
            <a:r>
              <a:rPr lang="de-DE"/>
              <a:t>als Zweizeiler</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1" y="5076000"/>
            <a:ext cx="2098041"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Zeilen</a:t>
            </a:r>
            <a:endParaRPr/>
          </a:p>
        </p:txBody>
      </p:sp>
      <p:sp>
        <p:nvSpPr>
          <p:cNvPr id="12" name="Vertikaler Textplatzhalter 2"/>
          <p:cNvSpPr>
            <a:spLocks noGrp="1"/>
          </p:cNvSpPr>
          <p:nvPr>
            <p:ph type="body" orient="vert" idx="13" hasCustomPrompt="1"/>
          </p:nvPr>
        </p:nvSpPr>
        <p:spPr bwMode="auto">
          <a:xfrm>
            <a:off x="1" y="4392494"/>
            <a:ext cx="4577887"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ganzen vier</a:t>
            </a:r>
            <a:endParaRPr/>
          </a:p>
        </p:txBody>
      </p:sp>
      <p:sp>
        <p:nvSpPr>
          <p:cNvPr id="13" name="Vertikaler Textplatzhalter 2"/>
          <p:cNvSpPr>
            <a:spLocks noGrp="1"/>
          </p:cNvSpPr>
          <p:nvPr>
            <p:ph type="body" orient="vert" idx="22" hasCustomPrompt="1"/>
          </p:nvPr>
        </p:nvSpPr>
        <p:spPr bwMode="auto">
          <a:xfrm>
            <a:off x="1" y="3708988"/>
            <a:ext cx="5533276"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Präsentationstitel</a:t>
            </a:r>
            <a:endParaRPr/>
          </a:p>
        </p:txBody>
      </p:sp>
      <p:sp>
        <p:nvSpPr>
          <p:cNvPr id="14" name="Vertikaler Textplatzhalter 2"/>
          <p:cNvSpPr>
            <a:spLocks noGrp="1"/>
          </p:cNvSpPr>
          <p:nvPr>
            <p:ph type="body" orient="vert" idx="23" hasCustomPrompt="1"/>
          </p:nvPr>
        </p:nvSpPr>
        <p:spPr bwMode="auto">
          <a:xfrm>
            <a:off x="0" y="3024000"/>
            <a:ext cx="4210798"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5" name="Regieanweisung"/>
          <p:cNvGrpSpPr/>
          <p:nvPr userDrawn="1"/>
        </p:nvGrpSpPr>
        <p:grpSpPr bwMode="auto">
          <a:xfrm>
            <a:off x="599016" y="0"/>
            <a:ext cx="14328985" cy="7236000"/>
            <a:chOff x="449261" y="0"/>
            <a:chExt cx="10746739" cy="7236000"/>
          </a:xfrm>
        </p:grpSpPr>
        <p:sp>
          <p:nvSpPr>
            <p:cNvPr id="16"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7" name="Regieanweisung"/>
            <p:cNvGrpSpPr/>
            <p:nvPr userDrawn="1"/>
          </p:nvGrpSpPr>
          <p:grpSpPr bwMode="auto">
            <a:xfrm>
              <a:off x="9252000" y="2579687"/>
              <a:ext cx="1800001" cy="1548574"/>
              <a:chOff x="7667999" y="8675426"/>
              <a:chExt cx="1800001" cy="1548574"/>
            </a:xfrm>
          </p:grpSpPr>
          <p:sp>
            <p:nvSpPr>
              <p:cNvPr id="18"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9"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20"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1"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2"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3"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4" name="Grafik 23"/>
          <p:cNvPicPr>
            <a:picLocks noChangeAspect="1"/>
          </p:cNvPicPr>
          <p:nvPr userDrawn="1"/>
        </p:nvPicPr>
        <p:blipFill>
          <a:blip r:embed="rId4"/>
          <a:stretch/>
        </p:blipFill>
        <p:spPr bwMode="auto">
          <a:xfrm>
            <a:off x="7774462" y="5817813"/>
            <a:ext cx="952193" cy="714145"/>
          </a:xfrm>
          <a:prstGeom prst="rect">
            <a:avLst/>
          </a:prstGeom>
        </p:spPr>
      </p:pic>
      <p:pic>
        <p:nvPicPr>
          <p:cNvPr id="25" name="Grafik 24"/>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12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520336414"/>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3500"/>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12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2101321711"/>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0"/>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6"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499"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073554749"/>
      </p:ext>
    </p:extLst>
  </p:cSld>
  <p:clrMapOvr>
    <a:masterClrMapping/>
  </p:clrMapOvr>
  <p:extLst mod="1">
    <p:ext uri="{DCECCB84-F9BA-43D5-87BE-67443E8EF086}">
      <p15:sldGuideLst xmlns:p15="http://schemas.microsoft.com/office/powerpoint/2012/main">
        <p15:guide id="1" orient="horz" pos="2107">
          <p15:clr>
            <a:srgbClr val="000000"/>
          </p15:clr>
        </p15:guide>
        <p15:guide id="2" pos="529">
          <p15:clr>
            <a:srgbClr val="000000"/>
          </p15:clr>
        </p15:guide>
        <p15:guide id="3" pos="3681">
          <p15:clr>
            <a:srgbClr val="000000"/>
          </p15:clr>
        </p15:guide>
        <p15:guide id="4" orient="horz" pos="2396">
          <p15:clr>
            <a:srgbClr val="000000"/>
          </p15:clr>
        </p15:guide>
        <p15:guide id="5" orient="horz" pos="3583">
          <p15:clr>
            <a:srgbClr val="00000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0"/>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6"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59" y="879772"/>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5" y="5380037"/>
            <a:ext cx="6589713"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63569804"/>
      </p:ext>
    </p:extLst>
  </p:cSld>
  <p:clrMapOvr>
    <a:masterClrMapping/>
  </p:clrMapOvr>
  <p:extLst mod="1">
    <p:ext uri="{DCECCB84-F9BA-43D5-87BE-67443E8EF086}">
      <p15:sldGuideLst xmlns:p15="http://schemas.microsoft.com/office/powerpoint/2012/main">
        <p15:guide id="1" orient="horz" pos="2312">
          <p15:clr>
            <a:srgbClr val="000000"/>
          </p15:clr>
        </p15:guide>
        <p15:guide id="2" pos="642">
          <p15:clr>
            <a:srgbClr val="000000"/>
          </p15:clr>
        </p15:guide>
        <p15:guide id="3" pos="4793">
          <p15:clr>
            <a:srgbClr val="000000"/>
          </p15:clr>
        </p15:guide>
        <p15:guide id="4" orient="horz" pos="2592">
          <p15:clr>
            <a:srgbClr val="000000"/>
          </p15:clr>
        </p15:guide>
        <p15:guide id="5" orient="horz" pos="3389">
          <p15:clr>
            <a:srgbClr val="00000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5"/>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300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396000" indent="-396000">
              <a:lnSpc>
                <a:spcPct val="100000"/>
              </a:lnSpc>
              <a:spcBef>
                <a:spcPts val="2500"/>
              </a:spcBef>
              <a:spcAft>
                <a:spcPts val="0"/>
              </a:spcAft>
              <a:buClr>
                <a:schemeClr val="tx2"/>
              </a:buClr>
              <a:buFont typeface="+mj-lt"/>
              <a:buAutoNum type="arabicPeriod"/>
              <a:defRPr sz="2000" b="1">
                <a:solidFill>
                  <a:schemeClr val="tx1"/>
                </a:solidFill>
              </a:defRPr>
            </a:lvl1pPr>
            <a:lvl2pPr marL="720000" indent="-288000">
              <a:lnSpc>
                <a:spcPct val="100000"/>
              </a:lnSpc>
              <a:spcBef>
                <a:spcPts val="200"/>
              </a:spcBef>
              <a:spcAft>
                <a:spcPts val="100"/>
              </a:spcAft>
              <a:buClr>
                <a:schemeClr val="tx2"/>
              </a:buClr>
              <a:buFont typeface="+mj-lt"/>
              <a:buAutoNum type="alphaLcPeriod"/>
              <a:defRPr/>
            </a:lvl2pPr>
            <a:lvl3pPr marL="1008000" indent="-288000">
              <a:lnSpc>
                <a:spcPct val="100000"/>
              </a:lnSpc>
              <a:spcBef>
                <a:spcPts val="400"/>
              </a:spcBef>
              <a:spcAft>
                <a:spcPts val="0"/>
              </a:spcAft>
              <a:buClr>
                <a:schemeClr val="tx2"/>
              </a:buClr>
              <a:buFont typeface="+mj-lt"/>
              <a:buAutoNum type="romanLcPeriod"/>
              <a:defRPr/>
            </a:lvl3pPr>
            <a:lvl4pPr marL="1008000" indent="-288000">
              <a:lnSpc>
                <a:spcPct val="100000"/>
              </a:lnSpc>
              <a:spcBef>
                <a:spcPts val="400"/>
              </a:spcBef>
              <a:spcAft>
                <a:spcPts val="0"/>
              </a:spcAft>
              <a:buClr>
                <a:schemeClr val="tx2"/>
              </a:buClr>
              <a:buFont typeface="+mj-lt"/>
              <a:buAutoNum type="romanLcPeriod"/>
              <a:defRPr sz="1600"/>
            </a:lvl4pPr>
            <a:lvl5pPr marL="1008000" indent="-288000">
              <a:lnSpc>
                <a:spcPct val="100000"/>
              </a:lnSpc>
              <a:spcBef>
                <a:spcPts val="400"/>
              </a:spcBef>
              <a:spcAft>
                <a:spcPts val="0"/>
              </a:spcAft>
              <a:buClr>
                <a:schemeClr val="tx2"/>
              </a:buClr>
              <a:buFont typeface="+mj-lt"/>
              <a:buAutoNum type="romanLcPeriod"/>
              <a:defRPr sz="1600"/>
            </a:lvl5pPr>
            <a:lvl6pPr marL="1008000" indent="-288000">
              <a:lnSpc>
                <a:spcPct val="100000"/>
              </a:lnSpc>
              <a:spcBef>
                <a:spcPts val="400"/>
              </a:spcBef>
              <a:spcAft>
                <a:spcPts val="0"/>
              </a:spcAft>
              <a:buClr>
                <a:schemeClr val="tx2"/>
              </a:buClr>
              <a:buFont typeface="+mj-lt"/>
              <a:buAutoNum type="romanLcPeriod"/>
              <a:defRPr sz="1600"/>
            </a:lvl6pPr>
            <a:lvl7pPr marL="1008000" indent="-288000">
              <a:lnSpc>
                <a:spcPct val="100000"/>
              </a:lnSpc>
              <a:spcBef>
                <a:spcPts val="400"/>
              </a:spcBef>
              <a:spcAft>
                <a:spcPts val="0"/>
              </a:spcAft>
              <a:buClr>
                <a:schemeClr val="tx2"/>
              </a:buClr>
              <a:buFont typeface="+mj-lt"/>
              <a:buAutoNum type="romanLcPeriod"/>
              <a:defRPr sz="1600"/>
            </a:lvl7pPr>
            <a:lvl8pPr marL="1008000" indent="-288000">
              <a:lnSpc>
                <a:spcPct val="100000"/>
              </a:lnSpc>
              <a:spcBef>
                <a:spcPts val="400"/>
              </a:spcBef>
              <a:spcAft>
                <a:spcPts val="0"/>
              </a:spcAft>
              <a:buClr>
                <a:schemeClr val="tx2"/>
              </a:buClr>
              <a:buFont typeface="+mj-lt"/>
              <a:buAutoNum type="romanLcPeriod"/>
              <a:defRPr sz="1600"/>
            </a:lvl8pPr>
            <a:lvl9pPr marL="1008000" indent="-288000">
              <a:lnSpc>
                <a:spcPct val="100000"/>
              </a:lnSpc>
              <a:spcBef>
                <a:spcPts val="400"/>
              </a:spcBef>
              <a:spcAft>
                <a:spcPts val="0"/>
              </a:spcAft>
              <a:buClr>
                <a:schemeClr val="tx2"/>
              </a:buClr>
              <a:buFont typeface="+mj-lt"/>
              <a:buAutoNum type="romanLcPeriod"/>
              <a:defRPr sz="16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135386950"/>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1272">
          <p15:clr>
            <a:srgbClr val="000000"/>
          </p15:clr>
        </p15:guide>
        <p15:guide id="4" orient="horz" pos="1219">
          <p15:clr>
            <a:srgbClr val="000000"/>
          </p15:clr>
        </p15:guide>
        <p15:guide id="5" orient="horz" pos="785">
          <p15:clr>
            <a:srgbClr val="00000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Trennseiten mit Fähnchen bitte nur </a:t>
            </a:r>
            <a:r>
              <a:rPr lang="de-DE" sz="1000" b="1" baseline="0" dirty="0">
                <a:solidFill>
                  <a:schemeClr val="tx1"/>
                </a:solidFill>
                <a:latin typeface="+mn-lt"/>
              </a:rPr>
              <a:t>für Hauptkapitel </a:t>
            </a:r>
            <a:r>
              <a:rPr lang="de-DE" sz="1000" b="0" baseline="0" dirty="0">
                <a:solidFill>
                  <a:schemeClr val="tx1"/>
                </a:solidFill>
                <a:latin typeface="+mn-lt"/>
              </a:rPr>
              <a:t>verwenden.</a:t>
            </a:r>
            <a:br>
              <a:rPr lang="de-DE" sz="1000" b="0" baseline="0" dirty="0">
                <a:solidFill>
                  <a:schemeClr val="tx1"/>
                </a:solidFill>
                <a:latin typeface="+mn-lt"/>
              </a:rPr>
            </a:br>
            <a:br>
              <a:rPr lang="de-DE" sz="1000" b="0" baseline="0" dirty="0">
                <a:solidFill>
                  <a:schemeClr val="tx1"/>
                </a:solidFill>
                <a:latin typeface="+mn-lt"/>
              </a:rPr>
            </a:br>
            <a:r>
              <a:rPr lang="de-DE" sz="1000" b="0" baseline="0" dirty="0">
                <a:solidFill>
                  <a:schemeClr val="tx1"/>
                </a:solidFill>
                <a:latin typeface="+mn-lt"/>
              </a:rPr>
              <a:t>Bei Bedarf kann </a:t>
            </a:r>
            <a:r>
              <a:rPr lang="de-DE" sz="1000" b="1" baseline="0" dirty="0">
                <a:solidFill>
                  <a:schemeClr val="tx1"/>
                </a:solidFill>
                <a:latin typeface="+mn-lt"/>
              </a:rPr>
              <a:t>das Fähnchen gelöscht</a:t>
            </a:r>
            <a:r>
              <a:rPr lang="de-DE" sz="100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5"/>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7" y="2751138"/>
            <a:ext cx="7273925" cy="1512000"/>
          </a:xfrm>
        </p:spPr>
        <p:txBody>
          <a:bodyPr anchor="t" anchorCtr="0"/>
          <a:lstStyle>
            <a:lvl1pPr algn="ctr">
              <a:defRPr sz="300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2"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3500">
                <a:solidFill>
                  <a:schemeClr val="bg1"/>
                </a:solidFill>
                <a:latin typeface="+mj-lt"/>
              </a:defRPr>
            </a:lvl1pPr>
            <a:lvl2pPr marL="0" indent="0" algn="ctr">
              <a:lnSpc>
                <a:spcPct val="100000"/>
              </a:lnSpc>
              <a:spcBef>
                <a:spcPts val="0"/>
              </a:spcBef>
              <a:spcAft>
                <a:spcPts val="0"/>
              </a:spcAft>
              <a:buFont typeface="+mj-lt"/>
              <a:buNone/>
              <a:defRPr sz="3500">
                <a:solidFill>
                  <a:schemeClr val="bg1"/>
                </a:solidFill>
                <a:latin typeface="+mj-lt"/>
              </a:defRPr>
            </a:lvl2pPr>
            <a:lvl3pPr marL="0" indent="0" algn="ctr">
              <a:lnSpc>
                <a:spcPct val="100000"/>
              </a:lnSpc>
              <a:spcBef>
                <a:spcPts val="0"/>
              </a:spcBef>
              <a:spcAft>
                <a:spcPts val="0"/>
              </a:spcAft>
              <a:buFont typeface="+mj-lt"/>
              <a:buNone/>
              <a:defRPr sz="3500">
                <a:solidFill>
                  <a:schemeClr val="bg1"/>
                </a:solidFill>
                <a:latin typeface="+mj-lt"/>
              </a:defRPr>
            </a:lvl3pPr>
            <a:lvl4pPr marL="0" indent="0" algn="ctr">
              <a:lnSpc>
                <a:spcPct val="100000"/>
              </a:lnSpc>
              <a:spcBef>
                <a:spcPts val="0"/>
              </a:spcBef>
              <a:spcAft>
                <a:spcPts val="0"/>
              </a:spcAft>
              <a:buFont typeface="+mj-lt"/>
              <a:buNone/>
              <a:defRPr sz="3500">
                <a:solidFill>
                  <a:schemeClr val="bg1"/>
                </a:solidFill>
                <a:latin typeface="+mj-lt"/>
              </a:defRPr>
            </a:lvl4pPr>
            <a:lvl5pPr marL="0" indent="0" algn="ctr">
              <a:lnSpc>
                <a:spcPct val="100000"/>
              </a:lnSpc>
              <a:spcBef>
                <a:spcPts val="0"/>
              </a:spcBef>
              <a:spcAft>
                <a:spcPts val="0"/>
              </a:spcAft>
              <a:buFont typeface="+mj-lt"/>
              <a:buNone/>
              <a:defRPr sz="3500">
                <a:solidFill>
                  <a:schemeClr val="bg1"/>
                </a:solidFill>
                <a:latin typeface="+mj-lt"/>
              </a:defRPr>
            </a:lvl5pPr>
            <a:lvl6pPr marL="0" indent="0" algn="ctr">
              <a:lnSpc>
                <a:spcPct val="100000"/>
              </a:lnSpc>
              <a:spcBef>
                <a:spcPts val="0"/>
              </a:spcBef>
              <a:spcAft>
                <a:spcPts val="0"/>
              </a:spcAft>
              <a:buFont typeface="+mj-lt"/>
              <a:buNone/>
              <a:defRPr sz="3500">
                <a:solidFill>
                  <a:schemeClr val="bg1"/>
                </a:solidFill>
                <a:latin typeface="+mj-lt"/>
              </a:defRPr>
            </a:lvl6pPr>
            <a:lvl7pPr marL="0" indent="0" algn="ctr">
              <a:lnSpc>
                <a:spcPct val="100000"/>
              </a:lnSpc>
              <a:spcBef>
                <a:spcPts val="0"/>
              </a:spcBef>
              <a:spcAft>
                <a:spcPts val="0"/>
              </a:spcAft>
              <a:buFont typeface="+mj-lt"/>
              <a:buNone/>
              <a:defRPr sz="3500">
                <a:solidFill>
                  <a:schemeClr val="bg1"/>
                </a:solidFill>
                <a:latin typeface="+mj-lt"/>
              </a:defRPr>
            </a:lvl7pPr>
            <a:lvl8pPr marL="0" indent="0" algn="ctr">
              <a:lnSpc>
                <a:spcPct val="100000"/>
              </a:lnSpc>
              <a:spcBef>
                <a:spcPts val="0"/>
              </a:spcBef>
              <a:spcAft>
                <a:spcPts val="0"/>
              </a:spcAft>
              <a:buFont typeface="+mj-lt"/>
              <a:buNone/>
              <a:defRPr sz="3500">
                <a:solidFill>
                  <a:schemeClr val="bg1"/>
                </a:solidFill>
                <a:latin typeface="+mj-lt"/>
              </a:defRPr>
            </a:lvl8pPr>
            <a:lvl9pPr marL="0" indent="0" algn="ctr">
              <a:lnSpc>
                <a:spcPct val="100000"/>
              </a:lnSpc>
              <a:spcBef>
                <a:spcPts val="0"/>
              </a:spcBef>
              <a:spcAft>
                <a:spcPts val="0"/>
              </a:spcAft>
              <a:buFont typeface="+mj-lt"/>
              <a:buNone/>
              <a:defRPr sz="3500">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227965579"/>
      </p:ext>
    </p:extLst>
  </p:cSld>
  <p:clrMapOvr>
    <a:masterClrMapping/>
  </p:clrMapOvr>
  <p:extLst mod="1">
    <p:ext uri="{DCECCB84-F9BA-43D5-87BE-67443E8EF086}">
      <p15:sldGuideLst xmlns:p15="http://schemas.microsoft.com/office/powerpoint/2012/main">
        <p15:guide id="1" orient="horz" pos="1733">
          <p15:clr>
            <a:srgbClr val="000000"/>
          </p15:clr>
        </p15:guide>
        <p15:guide id="2" pos="1549">
          <p15:clr>
            <a:srgbClr val="000000"/>
          </p15:clr>
        </p15:guide>
        <p15:guide id="3" pos="6131">
          <p15:clr>
            <a:srgbClr val="000000"/>
          </p15:clr>
        </p15:guide>
        <p15:guide id="4" pos="7178">
          <p15:clr>
            <a:srgbClr val="00000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28668801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385319850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349038"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20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0" y="1823617"/>
            <a:ext cx="5395912" cy="406558"/>
          </a:xfrm>
        </p:spPr>
        <p:txBody>
          <a:bodyPr/>
          <a:lstStyle>
            <a:lvl1pPr>
              <a:defRPr sz="20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2952735584"/>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34">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0" y="5437188"/>
            <a:ext cx="5183188" cy="512762"/>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49"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6"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884688283"/>
      </p:ext>
    </p:extLst>
  </p:cSld>
  <p:clrMapOvr>
    <a:masterClrMapping/>
  </p:clrMapOvr>
  <p:extLst mod="1">
    <p:ext uri="{DCECCB84-F9BA-43D5-87BE-67443E8EF086}">
      <p15:sldGuideLst xmlns:p15="http://schemas.microsoft.com/office/powerpoint/2012/main">
        <p15:guide id="1" orient="horz" pos="3748">
          <p15:clr>
            <a:srgbClr val="000000"/>
          </p15:clr>
        </p15:guide>
        <p15:guide id="2" pos="7415">
          <p15:clr>
            <a:srgbClr val="000000"/>
          </p15:clr>
        </p15:guide>
        <p15:guide id="3" pos="266">
          <p15:clr>
            <a:srgbClr val="000000"/>
          </p15:clr>
        </p15:guide>
        <p15:guide id="4" orient="horz" pos="1230">
          <p15:clr>
            <a:srgbClr val="000000"/>
          </p15:clr>
        </p15:guide>
        <p15:guide id="5" orient="horz" pos="785">
          <p15:clr>
            <a:srgbClr val="000000"/>
          </p15:clr>
        </p15:guide>
        <p15:guide id="6" pos="7301">
          <p15:clr>
            <a:srgbClr val="000000"/>
          </p15:clr>
        </p15:guide>
        <p15:guide id="7" orient="horz" pos="1178">
          <p15:clr>
            <a:srgbClr val="000000"/>
          </p15:clr>
        </p15:guide>
        <p15:guide id="8" pos="4036">
          <p15:clr>
            <a:srgbClr val="000000"/>
          </p15:clr>
        </p15:guide>
        <p15:guide id="10" orient="horz" pos="3425">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Inhaltsplatzhalter 2"/>
          <p:cNvSpPr>
            <a:spLocks noGrp="1"/>
          </p:cNvSpPr>
          <p:nvPr>
            <p:ph idx="1" hasCustomPrompt="1"/>
          </p:nvPr>
        </p:nvSpPr>
        <p:spPr bwMode="auto">
          <a:xfrm>
            <a:off x="601133" y="2579688"/>
            <a:ext cx="10991851"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49"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89"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476291576"/>
      </p:ext>
    </p:extLst>
  </p:cSld>
  <p:clrMapOvr>
    <a:masterClrMapping/>
  </p:clrMapOvr>
  <p:extLst mod="1">
    <p:ext uri="{DCECCB84-F9BA-43D5-87BE-67443E8EF086}">
      <p15:sldGuideLst xmlns:p15="http://schemas.microsoft.com/office/powerpoint/2012/main">
        <p15:guide id="1" orient="horz" pos="3929">
          <p15:clr>
            <a:srgbClr val="000000"/>
          </p15:clr>
        </p15:guide>
        <p15:guide id="2" pos="7415">
          <p15:clr>
            <a:srgbClr val="000000"/>
          </p15:clr>
        </p15:guide>
        <p15:guide id="3" pos="266">
          <p15:clr>
            <a:srgbClr val="000000"/>
          </p15:clr>
        </p15:guide>
        <p15:guide id="5" orient="horz" pos="785">
          <p15:clr>
            <a:srgbClr val="000000"/>
          </p15:clr>
        </p15:guide>
        <p15:guide id="8" pos="5041">
          <p15:clr>
            <a:srgbClr val="000000"/>
          </p15:clr>
        </p15:guide>
        <p15:guide id="11" pos="5292">
          <p15:clr>
            <a:srgbClr val="000000"/>
          </p15:clr>
        </p15:guide>
        <p15:guide id="12" orient="horz" pos="3634">
          <p15:clr>
            <a:srgbClr val="00000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0"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400"/>
            </a:lvl1pPr>
            <a:lvl2pPr marL="0" indent="0">
              <a:lnSpc>
                <a:spcPct val="100000"/>
              </a:lnSpc>
              <a:spcBef>
                <a:spcPts val="0"/>
              </a:spcBef>
              <a:spcAft>
                <a:spcPts val="0"/>
              </a:spcAft>
              <a:buFont typeface="+mj-lt"/>
              <a:buNone/>
              <a:defRPr sz="1400"/>
            </a:lvl2pPr>
            <a:lvl3pPr marL="0" indent="0">
              <a:lnSpc>
                <a:spcPct val="100000"/>
              </a:lnSpc>
              <a:spcBef>
                <a:spcPts val="0"/>
              </a:spcBef>
              <a:spcAft>
                <a:spcPts val="0"/>
              </a:spcAft>
              <a:buFont typeface="+mj-lt"/>
              <a:buNone/>
              <a:defRPr sz="1400"/>
            </a:lvl3pPr>
            <a:lvl4pPr marL="0" indent="0">
              <a:lnSpc>
                <a:spcPct val="100000"/>
              </a:lnSpc>
              <a:spcBef>
                <a:spcPts val="0"/>
              </a:spcBef>
              <a:spcAft>
                <a:spcPts val="0"/>
              </a:spcAft>
              <a:buFont typeface="+mj-lt"/>
              <a:buNone/>
              <a:defRPr sz="1400"/>
            </a:lvl4pPr>
            <a:lvl5pPr marL="0" indent="0">
              <a:lnSpc>
                <a:spcPct val="100000"/>
              </a:lnSpc>
              <a:spcBef>
                <a:spcPts val="0"/>
              </a:spcBef>
              <a:spcAft>
                <a:spcPts val="0"/>
              </a:spcAft>
              <a:buFont typeface="+mj-lt"/>
              <a:buNone/>
              <a:defRPr sz="1400"/>
            </a:lvl5pPr>
            <a:lvl6pPr marL="0" indent="0">
              <a:lnSpc>
                <a:spcPct val="100000"/>
              </a:lnSpc>
              <a:spcBef>
                <a:spcPts val="0"/>
              </a:spcBef>
              <a:spcAft>
                <a:spcPts val="0"/>
              </a:spcAft>
              <a:buFont typeface="+mj-lt"/>
              <a:buNone/>
              <a:defRPr sz="1400"/>
            </a:lvl6pPr>
            <a:lvl7pPr marL="0" indent="0">
              <a:lnSpc>
                <a:spcPct val="100000"/>
              </a:lnSpc>
              <a:spcBef>
                <a:spcPts val="0"/>
              </a:spcBef>
              <a:spcAft>
                <a:spcPts val="0"/>
              </a:spcAft>
              <a:buFont typeface="+mj-lt"/>
              <a:buNone/>
              <a:defRPr sz="1400"/>
            </a:lvl7pPr>
            <a:lvl8pPr marL="0" indent="0">
              <a:lnSpc>
                <a:spcPct val="100000"/>
              </a:lnSpc>
              <a:spcBef>
                <a:spcPts val="0"/>
              </a:spcBef>
              <a:spcAft>
                <a:spcPts val="0"/>
              </a:spcAft>
              <a:buFont typeface="+mj-lt"/>
              <a:buNone/>
              <a:defRPr sz="1400"/>
            </a:lvl8pPr>
            <a:lvl9pPr marL="0" indent="0">
              <a:lnSpc>
                <a:spcPct val="100000"/>
              </a:lnSpc>
              <a:spcBef>
                <a:spcPts val="0"/>
              </a:spcBef>
              <a:spcAft>
                <a:spcPts val="0"/>
              </a:spcAft>
              <a:buFont typeface="+mj-lt"/>
              <a:buNone/>
              <a:defRPr sz="140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0"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583804346"/>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5783">
          <p15:clr>
            <a:srgbClr val="000000"/>
          </p15:clr>
        </p15:guide>
        <p15:guide id="8" pos="6032">
          <p15:clr>
            <a:srgbClr val="00000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8" y="2030412"/>
            <a:ext cx="2185987" cy="3990975"/>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4"/>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562687129"/>
      </p:ext>
    </p:extLst>
  </p:cSld>
  <p:clrMapOvr>
    <a:masterClrMapping/>
  </p:clrMapOvr>
  <p:extLst mod="1">
    <p:ext uri="{DCECCB84-F9BA-43D5-87BE-67443E8EF086}">
      <p15:sldGuideLst xmlns:p15="http://schemas.microsoft.com/office/powerpoint/2012/main">
        <p15:guide id="1" orient="horz" pos="3793">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6032">
          <p15:clr>
            <a:srgbClr val="000000"/>
          </p15:clr>
        </p15:guide>
        <p15:guide id="11" pos="5586">
          <p15:clr>
            <a:srgbClr val="000000"/>
          </p15:clr>
        </p15:guide>
        <p15:guide id="12" orient="horz" pos="1279">
          <p15:clr>
            <a:srgbClr val="00000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8" y="2030412"/>
            <a:ext cx="2185987" cy="3990976"/>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2"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4"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4" y="5768975"/>
            <a:ext cx="2894013" cy="252413"/>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5"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310672034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6032">
          <p15:clr>
            <a:srgbClr val="000000"/>
          </p15:clr>
        </p15:guide>
        <p15:guide id="8" pos="2275">
          <p15:clr>
            <a:srgbClr val="000000"/>
          </p15:clr>
        </p15:guide>
        <p15:guide id="11" pos="5586">
          <p15:clr>
            <a:srgbClr val="000000"/>
          </p15:clr>
        </p15:guide>
        <p15:guide id="12" orient="horz" pos="1279">
          <p15:clr>
            <a:srgbClr val="000000"/>
          </p15:clr>
        </p15:guide>
        <p15:guide id="13" pos="2089">
          <p15:clr>
            <a:srgbClr val="000000"/>
          </p15:clr>
        </p15:guide>
        <p15:guide id="14" orient="horz" pos="3793">
          <p15:clr>
            <a:srgbClr val="00000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8"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4"/>
            <a:ext cx="10714038" cy="3733801"/>
          </a:xfrm>
          <a:prstGeom prst="rect">
            <a:avLst/>
          </a:prstGeom>
        </p:spPr>
        <p:txBody>
          <a:bodyPr vert="horz" numCol="1"/>
          <a:lstStyle>
            <a:lvl1pPr marL="398880" indent="-398880">
              <a:lnSpc>
                <a:spcPct val="100000"/>
              </a:lnSpc>
              <a:spcAft>
                <a:spcPts val="850"/>
              </a:spcAft>
              <a:buFont typeface="+mj-lt"/>
              <a:buNone/>
              <a:defRPr sz="1200" b="0" baseline="0"/>
            </a:lvl1pPr>
            <a:lvl2pPr marL="0" indent="-398880">
              <a:lnSpc>
                <a:spcPct val="100000"/>
              </a:lnSpc>
              <a:spcAft>
                <a:spcPts val="850"/>
              </a:spcAft>
              <a:buFont typeface="+mj-lt"/>
              <a:buNone/>
              <a:defRPr sz="1200" b="0" baseline="0"/>
            </a:lvl2pPr>
            <a:lvl3pPr marL="0" indent="-398880">
              <a:lnSpc>
                <a:spcPct val="100000"/>
              </a:lnSpc>
              <a:spcAft>
                <a:spcPts val="850"/>
              </a:spcAft>
              <a:buFont typeface="+mj-lt"/>
              <a:buNone/>
              <a:defRPr sz="1200" b="0" baseline="0"/>
            </a:lvl3pPr>
            <a:lvl4pPr marL="0" indent="-398880">
              <a:lnSpc>
                <a:spcPct val="100000"/>
              </a:lnSpc>
              <a:spcAft>
                <a:spcPts val="850"/>
              </a:spcAft>
              <a:buFont typeface="+mj-lt"/>
              <a:buNone/>
              <a:defRPr sz="1200" b="0" baseline="0"/>
            </a:lvl4pPr>
            <a:lvl5pPr marL="0" indent="-398880">
              <a:lnSpc>
                <a:spcPct val="100000"/>
              </a:lnSpc>
              <a:spcAft>
                <a:spcPts val="850"/>
              </a:spcAft>
              <a:buFont typeface="+mj-lt"/>
              <a:buNone/>
              <a:defRPr sz="1200" b="0" baseline="0"/>
            </a:lvl5pPr>
            <a:lvl6pPr marL="0" indent="-398880">
              <a:lnSpc>
                <a:spcPct val="100000"/>
              </a:lnSpc>
              <a:spcAft>
                <a:spcPts val="850"/>
              </a:spcAft>
              <a:buFont typeface="+mj-lt"/>
              <a:buNone/>
              <a:defRPr sz="1200" b="0" baseline="0"/>
            </a:lvl6pPr>
            <a:lvl7pPr marL="0" indent="-398880">
              <a:lnSpc>
                <a:spcPct val="100000"/>
              </a:lnSpc>
              <a:spcAft>
                <a:spcPts val="850"/>
              </a:spcAft>
              <a:buFont typeface="+mj-lt"/>
              <a:buNone/>
              <a:defRPr sz="1200" b="0" baseline="0"/>
            </a:lvl7pPr>
            <a:lvl8pPr marL="0" indent="-398880">
              <a:lnSpc>
                <a:spcPct val="100000"/>
              </a:lnSpc>
              <a:spcAft>
                <a:spcPts val="850"/>
              </a:spcAft>
              <a:buFont typeface="+mj-lt"/>
              <a:buNone/>
              <a:defRPr sz="1200" b="0" baseline="0"/>
            </a:lvl8pPr>
            <a:lvl9pPr marL="0" indent="-398880">
              <a:lnSpc>
                <a:spcPct val="100000"/>
              </a:lnSpc>
              <a:spcAft>
                <a:spcPts val="850"/>
              </a:spcAft>
              <a:buFont typeface="+mj-lt"/>
              <a:buNone/>
              <a:defRPr sz="12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2296679791"/>
      </p:ext>
    </p:extLst>
  </p:cSld>
  <p:clrMapOvr>
    <a:masterClrMapping/>
  </p:clrMapOvr>
  <p:extLst mod="1">
    <p:ext uri="{DCECCB84-F9BA-43D5-87BE-67443E8EF086}">
      <p15:sldGuideLst xmlns:p15="http://schemas.microsoft.com/office/powerpoint/2012/main">
        <p15:guide id="1" orient="horz" pos="3634">
          <p15:clr>
            <a:srgbClr val="000000"/>
          </p15:clr>
        </p15:guide>
        <p15:guide id="2" pos="7015">
          <p15:clr>
            <a:srgbClr val="000000"/>
          </p15:clr>
        </p15:guide>
        <p15:guide id="3" pos="266">
          <p15:clr>
            <a:srgbClr val="000000"/>
          </p15:clr>
        </p15:guide>
        <p15:guide id="4" orient="horz" pos="1282">
          <p15:clr>
            <a:srgbClr val="000000"/>
          </p15:clr>
        </p15:guide>
        <p15:guide id="5" orient="horz" pos="785">
          <p15:clr>
            <a:srgbClr val="00000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100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5"/>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68"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4"/>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6"/>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0"/>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2"/>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6"/>
            <a:ext cx="6335536" cy="301521"/>
          </a:xfrm>
        </p:spPr>
        <p:txBody>
          <a:bodyPr lIns="0" bIns="0" anchor="t" anchorCtr="0"/>
          <a:lstStyle>
            <a:lvl1pPr>
              <a:lnSpc>
                <a:spcPts val="2250"/>
              </a:lnSpc>
              <a:defRPr sz="20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40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437016959"/>
      </p:ext>
    </p:extLst>
  </p:cSld>
  <p:clrMapOvr>
    <a:masterClrMapping/>
  </p:clrMapOvr>
  <p:extLst mod="1">
    <p:ext uri="{DCECCB84-F9BA-43D5-87BE-67443E8EF086}">
      <p15:sldGuideLst xmlns:p15="http://schemas.microsoft.com/office/powerpoint/2012/main">
        <p15:guide id="6" pos="2152">
          <p15:clr>
            <a:srgbClr val="000000"/>
          </p15:clr>
        </p15:guide>
        <p15:guide id="7" pos="2058">
          <p15:clr>
            <a:srgbClr val="00000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3500"/>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823235823"/>
      </p:ext>
    </p:extLst>
  </p:cSld>
  <p:clrMapOvr>
    <a:masterClrMapping/>
  </p:clrMapOvr>
  <p:extLst mod="1">
    <p:ext uri="{DCECCB84-F9BA-43D5-87BE-67443E8EF086}">
      <p15:sldGuideLst xmlns:p15="http://schemas.microsoft.com/office/powerpoint/2012/main">
        <p15:guide id="1" orient="horz" pos="2106">
          <p15:clr>
            <a:srgbClr val="000000"/>
          </p15:clr>
        </p15:guide>
        <p15:guide id="2" pos="768">
          <p15:clr>
            <a:srgbClr val="000000"/>
          </p15:clr>
        </p15:guide>
        <p15:guide id="3" pos="6153">
          <p15:clr>
            <a:srgbClr val="000000"/>
          </p15:clr>
        </p15:guide>
        <p15:guide id="4" orient="horz" pos="2396">
          <p15:clr>
            <a:srgbClr val="000000"/>
          </p15:clr>
        </p15:guide>
        <p15:guide id="5" orient="horz" pos="3779">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1_Headline 1-zeilig // Inhalt">
    <p:spTree>
      <p:nvGrpSpPr>
        <p:cNvPr id="1" name=""/>
        <p:cNvGrpSpPr/>
        <p:nvPr/>
      </p:nvGrpSpPr>
      <p:grpSpPr bwMode="auto">
        <a:xfrm>
          <a:off x="0" y="0"/>
          <a:ext cx="0" cy="0"/>
          <a:chOff x="0" y="0"/>
          <a:chExt cx="0" cy="0"/>
        </a:xfrm>
      </p:grpSpPr>
      <p:sp>
        <p:nvSpPr>
          <p:cNvPr id="4" name="Titel 4"/>
          <p:cNvSpPr>
            <a:spLocks noGrp="1"/>
          </p:cNvSpPr>
          <p:nvPr>
            <p:ph type="title"/>
          </p:nvPr>
        </p:nvSpPr>
        <p:spPr bwMode="auto">
          <a:xfrm>
            <a:off x="599016" y="1366839"/>
            <a:ext cx="10991849" cy="600443"/>
          </a:xfrm>
        </p:spPr>
        <p:txBody>
          <a:bodyPr/>
          <a:lstStyle/>
          <a:p>
            <a:pPr>
              <a:defRPr/>
            </a:pPr>
            <a:r>
              <a:rPr lang="de-DE"/>
              <a:t>Titelmasterformat durch Klicken bearbeiten</a:t>
            </a:r>
            <a:endParaRPr/>
          </a:p>
        </p:txBody>
      </p:sp>
      <p:sp>
        <p:nvSpPr>
          <p:cNvPr id="5" name="Inhaltsplatzhalter 2"/>
          <p:cNvSpPr>
            <a:spLocks noGrp="1"/>
          </p:cNvSpPr>
          <p:nvPr>
            <p:ph idx="12" hasCustomPrompt="1"/>
          </p:nvPr>
        </p:nvSpPr>
        <p:spPr bwMode="auto">
          <a:xfrm>
            <a:off x="599013" y="2124576"/>
            <a:ext cx="10991851" cy="4076199"/>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2-spaltig Tex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Vertikaler Textplatzhalter 2"/>
          <p:cNvSpPr>
            <a:spLocks noGrp="1"/>
          </p:cNvSpPr>
          <p:nvPr>
            <p:ph type="body" orient="vert" idx="1" hasCustomPrompt="1"/>
          </p:nvPr>
        </p:nvSpPr>
        <p:spPr bwMode="auto">
          <a:xfrm>
            <a:off x="601133" y="2579688"/>
            <a:ext cx="10991851" cy="3621087"/>
          </a:xfrm>
        </p:spPr>
        <p:txBody>
          <a:bodyPr vert="horz" numCol="2"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5" name="Inhaltsplatzhalter 2"/>
          <p:cNvSpPr>
            <a:spLocks noGrp="1"/>
          </p:cNvSpPr>
          <p:nvPr>
            <p:ph idx="1" hasCustomPrompt="1"/>
          </p:nvPr>
        </p:nvSpPr>
        <p:spPr bwMode="auto">
          <a:xfrm>
            <a:off x="599016" y="3043239"/>
            <a:ext cx="10993969" cy="315753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Text/Bild">
    <p:spTree>
      <p:nvGrpSpPr>
        <p:cNvPr id="1" name=""/>
        <p:cNvGrpSpPr/>
        <p:nvPr/>
      </p:nvGrpSpPr>
      <p:grpSpPr bwMode="auto">
        <a:xfrm>
          <a:off x="0" y="0"/>
          <a:ext cx="0" cy="0"/>
          <a:chOff x="0" y="0"/>
          <a:chExt cx="0" cy="0"/>
        </a:xfrm>
      </p:grpSpPr>
      <p:sp>
        <p:nvSpPr>
          <p:cNvPr id="4" name="Bildplatzhalter 10"/>
          <p:cNvSpPr>
            <a:spLocks noGrp="1"/>
          </p:cNvSpPr>
          <p:nvPr>
            <p:ph type="pic" sz="quarter" idx="19" hasCustomPrompt="1"/>
          </p:nvPr>
        </p:nvSpPr>
        <p:spPr bwMode="auto">
          <a:xfrm>
            <a:off x="6239935" y="1438275"/>
            <a:ext cx="5350933" cy="4105275"/>
          </a:xfrm>
          <a:prstGeom prst="rect">
            <a:avLst/>
          </a:pr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5" name="Titel 1"/>
          <p:cNvSpPr>
            <a:spLocks noGrp="1"/>
          </p:cNvSpPr>
          <p:nvPr>
            <p:ph type="title" hasCustomPrompt="1"/>
          </p:nvPr>
        </p:nvSpPr>
        <p:spPr bwMode="auto">
          <a:xfrm>
            <a:off x="599017" y="1366838"/>
            <a:ext cx="5257801"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8" name="Vertikaler Textplatzhalter 2"/>
          <p:cNvSpPr>
            <a:spLocks noGrp="1"/>
          </p:cNvSpPr>
          <p:nvPr>
            <p:ph type="body" orient="vert" idx="1" hasCustomPrompt="1"/>
          </p:nvPr>
        </p:nvSpPr>
        <p:spPr bwMode="auto">
          <a:xfrm>
            <a:off x="601134" y="3043238"/>
            <a:ext cx="5257801" cy="3157536"/>
          </a:xfrm>
        </p:spPr>
        <p:txBody>
          <a:bodyPr vert="horz" numCol="1"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9" name="Vertikaler Textplatzhalter 2"/>
          <p:cNvSpPr>
            <a:spLocks noGrp="1"/>
          </p:cNvSpPr>
          <p:nvPr>
            <p:ph type="body" orient="vert" idx="20" hasCustomPrompt="1"/>
          </p:nvPr>
        </p:nvSpPr>
        <p:spPr bwMode="auto">
          <a:xfrm>
            <a:off x="6239933" y="5725409"/>
            <a:ext cx="5353051" cy="475366"/>
          </a:xfrm>
        </p:spPr>
        <p:txBody>
          <a:bodyPr vert="horz" numCol="1" spcCol="234000"/>
          <a:lstStyle>
            <a:lvl1pPr marL="0" indent="0" algn="l">
              <a:lnSpc>
                <a:spcPct val="97000"/>
              </a:lnSpc>
              <a:buFont typeface="Arial"/>
              <a:buNone/>
              <a:defRPr sz="1200" b="0">
                <a:solidFill>
                  <a:schemeClr val="tx1"/>
                </a:solidFill>
                <a:latin typeface="+mn-lt"/>
              </a:defRPr>
            </a:lvl1pPr>
            <a:lvl2pPr marL="0" indent="0" algn="l">
              <a:lnSpc>
                <a:spcPct val="97000"/>
              </a:lnSpc>
              <a:buFont typeface="Arial"/>
              <a:buNone/>
              <a:defRPr sz="1200" b="0">
                <a:solidFill>
                  <a:schemeClr val="tx1"/>
                </a:solidFill>
                <a:latin typeface="+mn-lt"/>
              </a:defRPr>
            </a:lvl2pPr>
            <a:lvl3pPr marL="0" indent="0" algn="l">
              <a:lnSpc>
                <a:spcPct val="97000"/>
              </a:lnSpc>
              <a:buNone/>
              <a:defRPr sz="1200" b="0">
                <a:solidFill>
                  <a:schemeClr val="tx1"/>
                </a:solidFill>
                <a:latin typeface="+mn-lt"/>
              </a:defRPr>
            </a:lvl3pPr>
            <a:lvl4pPr marL="0" indent="0" algn="l">
              <a:lnSpc>
                <a:spcPct val="97000"/>
              </a:lnSpc>
              <a:buNone/>
              <a:defRPr sz="1200" b="0">
                <a:solidFill>
                  <a:schemeClr val="tx1"/>
                </a:solidFill>
                <a:latin typeface="+mn-lt"/>
              </a:defRPr>
            </a:lvl4pPr>
            <a:lvl5pPr marL="0" indent="0" algn="l">
              <a:lnSpc>
                <a:spcPct val="97000"/>
              </a:lnSpc>
              <a:buNone/>
              <a:defRPr sz="1200" b="0">
                <a:solidFill>
                  <a:schemeClr val="tx1"/>
                </a:solidFill>
                <a:latin typeface="+mn-lt"/>
              </a:defRPr>
            </a:lvl5pPr>
            <a:lvl6pPr marL="0" indent="0" algn="l">
              <a:lnSpc>
                <a:spcPct val="97000"/>
              </a:lnSpc>
              <a:buNone/>
              <a:defRPr sz="1200" b="0">
                <a:solidFill>
                  <a:schemeClr val="tx1"/>
                </a:solidFill>
                <a:latin typeface="+mn-lt"/>
              </a:defRPr>
            </a:lvl6pPr>
            <a:lvl7pPr marL="0" indent="0" algn="l">
              <a:lnSpc>
                <a:spcPct val="97000"/>
              </a:lnSpc>
              <a:buNone/>
              <a:defRPr sz="1200" b="0">
                <a:solidFill>
                  <a:schemeClr val="tx1"/>
                </a:solidFill>
                <a:latin typeface="+mn-lt"/>
              </a:defRPr>
            </a:lvl7pPr>
            <a:lvl8pPr marL="0" indent="0" algn="l">
              <a:lnSpc>
                <a:spcPct val="97000"/>
              </a:lnSpc>
              <a:buNone/>
              <a:defRPr sz="1200" b="0">
                <a:solidFill>
                  <a:schemeClr val="tx1"/>
                </a:solidFill>
                <a:latin typeface="+mn-lt"/>
              </a:defRPr>
            </a:lvl8pPr>
            <a:lvl9pPr marL="0" indent="0" algn="l">
              <a:lnSpc>
                <a:spcPct val="97000"/>
              </a:lnSpc>
              <a:buNone/>
              <a:defRPr sz="1200" b="0">
                <a:solidFill>
                  <a:schemeClr val="tx1"/>
                </a:solidFill>
                <a:latin typeface="+mn-lt"/>
              </a:defRPr>
            </a:lvl9pPr>
          </a:lstStyle>
          <a:p>
            <a:pPr lvl="0">
              <a:defRPr/>
            </a:pPr>
            <a:r>
              <a:rPr lang="de-DE"/>
              <a:t>Bildunterschrift</a:t>
            </a:r>
            <a:endParaRPr/>
          </a:p>
        </p:txBody>
      </p:sp>
    </p:spTree>
  </p:cSld>
  <p:clrMapOvr>
    <a:masterClrMapping/>
  </p:clrMapOvr>
  <p:hf/>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kurz // 2x Inah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5257803" cy="1044000"/>
          </a:xfrm>
        </p:spPr>
        <p:txBody>
          <a:bodyPr/>
          <a:lstStyle>
            <a:lvl1pPr>
              <a:defRPr/>
            </a:lvl1pPr>
          </a:lstStyle>
          <a:p>
            <a:pPr>
              <a:defRPr/>
            </a:pPr>
            <a:r>
              <a:rPr lang="de-DE"/>
              <a:t>Headline kurz</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Inhaltsplatzhalter 2"/>
          <p:cNvSpPr>
            <a:spLocks noGrp="1"/>
          </p:cNvSpPr>
          <p:nvPr>
            <p:ph idx="1" hasCustomPrompt="1"/>
          </p:nvPr>
        </p:nvSpPr>
        <p:spPr bwMode="auto">
          <a:xfrm>
            <a:off x="601134" y="2579688"/>
            <a:ext cx="5255684"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8" name="Inhaltsplatzhalter 2"/>
          <p:cNvSpPr>
            <a:spLocks noGrp="1"/>
          </p:cNvSpPr>
          <p:nvPr>
            <p:ph idx="14" hasCustomPrompt="1"/>
          </p:nvPr>
        </p:nvSpPr>
        <p:spPr bwMode="auto">
          <a:xfrm>
            <a:off x="6239934" y="2581847"/>
            <a:ext cx="5350933"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image" Target="../media/image2.png"/><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image" Target="../media/image7.emf"/><Relationship Id="rId10" Type="http://schemas.openxmlformats.org/officeDocument/2006/relationships/slideLayout" Target="../slideLayouts/slideLayout20.xml"/><Relationship Id="rId19"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image" Target="../media/image2.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image" Target="../media/image7.emf"/><Relationship Id="rId10" Type="http://schemas.openxmlformats.org/officeDocument/2006/relationships/slideLayout" Target="../slideLayouts/slideLayout38.xml"/><Relationship Id="rId19" Type="http://schemas.openxmlformats.org/officeDocument/2006/relationships/theme" Target="../theme/theme3.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grpSp>
        <p:nvGrpSpPr>
          <p:cNvPr id="4" name="Regieanweisung"/>
          <p:cNvGrpSpPr/>
          <p:nvPr userDrawn="1"/>
        </p:nvGrpSpPr>
        <p:grpSpPr bwMode="auto">
          <a:xfrm>
            <a:off x="599016" y="0"/>
            <a:ext cx="14328985" cy="7236000"/>
            <a:chOff x="449261" y="0"/>
            <a:chExt cx="10746739" cy="7236000"/>
          </a:xfrm>
        </p:grpSpPr>
        <p:sp>
          <p:nvSpPr>
            <p:cNvPr id="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6" name="Regieanweisung"/>
            <p:cNvGrpSpPr/>
            <p:nvPr userDrawn="1"/>
          </p:nvGrpSpPr>
          <p:grpSpPr bwMode="auto">
            <a:xfrm>
              <a:off x="9252000" y="2579687"/>
              <a:ext cx="1800001" cy="1548574"/>
              <a:chOff x="7667999" y="8675426"/>
              <a:chExt cx="1800001" cy="1548574"/>
            </a:xfrm>
          </p:grpSpPr>
          <p:sp>
            <p:nvSpPr>
              <p:cNvPr id="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0" name="Bild // Listenebene verringern"/>
              <p:cNvPicPr>
                <a:picLocks noChangeAspect="1"/>
              </p:cNvPicPr>
              <p:nvPr userDrawn="1"/>
            </p:nvPicPr>
            <p:blipFill>
              <a:blip r:embed="rId12"/>
              <a:stretch/>
            </p:blipFill>
            <p:spPr bwMode="auto">
              <a:xfrm>
                <a:off x="7667999" y="9918000"/>
                <a:ext cx="622082" cy="288000"/>
              </a:xfrm>
              <a:prstGeom prst="rect">
                <a:avLst/>
              </a:prstGeom>
              <a:noFill/>
              <a:ln>
                <a:noFill/>
              </a:ln>
            </p:spPr>
          </p:pic>
          <p:pic>
            <p:nvPicPr>
              <p:cNvPr id="11" name="Bild // Listenebene erhöhen"/>
              <p:cNvPicPr>
                <a:picLocks noChangeAspect="1"/>
              </p:cNvPicPr>
              <p:nvPr userDrawn="1"/>
            </p:nvPicPr>
            <p:blipFill>
              <a:blip r:embed="rId13"/>
              <a:stretch/>
            </p:blipFill>
            <p:spPr bwMode="auto">
              <a:xfrm>
                <a:off x="7667999" y="9522000"/>
                <a:ext cx="622082" cy="288000"/>
              </a:xfrm>
              <a:prstGeom prst="rect">
                <a:avLst/>
              </a:prstGeom>
              <a:noFill/>
              <a:ln>
                <a:noFill/>
              </a:ln>
            </p:spPr>
          </p:pic>
        </p:grpSp>
        <p:sp>
          <p:nvSpPr>
            <p:cNvPr id="1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sp>
        <p:nvSpPr>
          <p:cNvPr id="13" name="Hintergrundnetz"/>
          <p:cNvSpPr>
            <a:spLocks noChangeAspect="1" noEditPoints="1"/>
          </p:cNvSpPr>
          <p:nvPr userDrawn="1"/>
        </p:nvSpPr>
        <p:spPr bwMode="auto">
          <a:xfrm>
            <a:off x="1388533" y="0"/>
            <a:ext cx="10803467" cy="6858000"/>
          </a:xfrm>
          <a:custGeom>
            <a:avLst/>
            <a:gdLst>
              <a:gd name="T0" fmla="*/ 2963 w 22519"/>
              <a:gd name="T1" fmla="*/ 1478 h 19050"/>
              <a:gd name="T2" fmla="*/ 2372 w 22519"/>
              <a:gd name="T3" fmla="*/ 1184 h 19050"/>
              <a:gd name="T4" fmla="*/ 1412 w 22519"/>
              <a:gd name="T5" fmla="*/ 662 h 19050"/>
              <a:gd name="T6" fmla="*/ 697 w 22519"/>
              <a:gd name="T7" fmla="*/ 350 h 19050"/>
              <a:gd name="T8" fmla="*/ 13967 w 22519"/>
              <a:gd name="T9" fmla="*/ 710 h 19050"/>
              <a:gd name="T10" fmla="*/ 13211 w 22519"/>
              <a:gd name="T11" fmla="*/ 1079 h 19050"/>
              <a:gd name="T12" fmla="*/ 12139 w 22519"/>
              <a:gd name="T13" fmla="*/ 1293 h 19050"/>
              <a:gd name="T14" fmla="*/ 11288 w 22519"/>
              <a:gd name="T15" fmla="*/ 1393 h 19050"/>
              <a:gd name="T16" fmla="*/ 10402 w 22519"/>
              <a:gd name="T17" fmla="*/ 1537 h 19050"/>
              <a:gd name="T18" fmla="*/ 9564 w 22519"/>
              <a:gd name="T19" fmla="*/ 1713 h 19050"/>
              <a:gd name="T20" fmla="*/ 8788 w 22519"/>
              <a:gd name="T21" fmla="*/ 1800 h 19050"/>
              <a:gd name="T22" fmla="*/ 7716 w 22519"/>
              <a:gd name="T23" fmla="*/ 2014 h 19050"/>
              <a:gd name="T24" fmla="*/ 6866 w 22519"/>
              <a:gd name="T25" fmla="*/ 2113 h 19050"/>
              <a:gd name="T26" fmla="*/ 5980 w 22519"/>
              <a:gd name="T27" fmla="*/ 2257 h 19050"/>
              <a:gd name="T28" fmla="*/ 5142 w 22519"/>
              <a:gd name="T29" fmla="*/ 2433 h 19050"/>
              <a:gd name="T30" fmla="*/ 4118 w 22519"/>
              <a:gd name="T31" fmla="*/ 2368 h 19050"/>
              <a:gd name="T32" fmla="*/ 3604 w 22519"/>
              <a:gd name="T33" fmla="*/ 1192 h 19050"/>
              <a:gd name="T34" fmla="*/ 4247 w 22519"/>
              <a:gd name="T35" fmla="*/ 626 h 19050"/>
              <a:gd name="T36" fmla="*/ 3624 w 22519"/>
              <a:gd name="T37" fmla="*/ 1944 h 19050"/>
              <a:gd name="T38" fmla="*/ 21404 w 22519"/>
              <a:gd name="T39" fmla="*/ 16259 h 19050"/>
              <a:gd name="T40" fmla="*/ 21536 w 22519"/>
              <a:gd name="T41" fmla="*/ 15993 h 19050"/>
              <a:gd name="T42" fmla="*/ 22046 w 22519"/>
              <a:gd name="T43" fmla="*/ 15305 h 19050"/>
              <a:gd name="T44" fmla="*/ 20898 w 22519"/>
              <a:gd name="T45" fmla="*/ 16772 h 19050"/>
              <a:gd name="T46" fmla="*/ 20377 w 22519"/>
              <a:gd name="T47" fmla="*/ 17352 h 19050"/>
              <a:gd name="T48" fmla="*/ 19747 w 22519"/>
              <a:gd name="T49" fmla="*/ 17932 h 19050"/>
              <a:gd name="T50" fmla="*/ 19006 w 22519"/>
              <a:gd name="T51" fmla="*/ 18735 h 19050"/>
              <a:gd name="T52" fmla="*/ 16995 w 22519"/>
              <a:gd name="T53" fmla="*/ 17940 h 19050"/>
              <a:gd name="T54" fmla="*/ 16061 w 22519"/>
              <a:gd name="T55" fmla="*/ 18508 h 19050"/>
              <a:gd name="T56" fmla="*/ 15485 w 22519"/>
              <a:gd name="T57" fmla="*/ 18831 h 19050"/>
              <a:gd name="T58" fmla="*/ 17377 w 22519"/>
              <a:gd name="T59" fmla="*/ 18697 h 19050"/>
              <a:gd name="T60" fmla="*/ 22110 w 22519"/>
              <a:gd name="T61" fmla="*/ 16729 h 19050"/>
              <a:gd name="T62" fmla="*/ 20448 w 22519"/>
              <a:gd name="T63" fmla="*/ 16735 h 19050"/>
              <a:gd name="T64" fmla="*/ 19629 w 22519"/>
              <a:gd name="T65" fmla="*/ 16983 h 19050"/>
              <a:gd name="T66" fmla="*/ 18782 w 22519"/>
              <a:gd name="T67" fmla="*/ 17282 h 19050"/>
              <a:gd name="T68" fmla="*/ 17988 w 22519"/>
              <a:gd name="T69" fmla="*/ 17603 h 19050"/>
              <a:gd name="T70" fmla="*/ 21336 w 22519"/>
              <a:gd name="T71" fmla="*/ 3775 h 19050"/>
              <a:gd name="T72" fmla="*/ 21660 w 22519"/>
              <a:gd name="T73" fmla="*/ 5030 h 19050"/>
              <a:gd name="T74" fmla="*/ 21989 w 22519"/>
              <a:gd name="T75" fmla="*/ 5737 h 19050"/>
              <a:gd name="T76" fmla="*/ 22275 w 22519"/>
              <a:gd name="T77" fmla="*/ 6544 h 19050"/>
              <a:gd name="T78" fmla="*/ 14321 w 22519"/>
              <a:gd name="T79" fmla="*/ 923 h 19050"/>
              <a:gd name="T80" fmla="*/ 15175 w 22519"/>
              <a:gd name="T81" fmla="*/ 864 h 19050"/>
              <a:gd name="T82" fmla="*/ 16256 w 22519"/>
              <a:gd name="T83" fmla="*/ 700 h 19050"/>
              <a:gd name="T84" fmla="*/ 16912 w 22519"/>
              <a:gd name="T85" fmla="*/ 625 h 19050"/>
              <a:gd name="T86" fmla="*/ 18001 w 22519"/>
              <a:gd name="T87" fmla="*/ 539 h 19050"/>
              <a:gd name="T88" fmla="*/ 18770 w 22519"/>
              <a:gd name="T89" fmla="*/ 411 h 19050"/>
              <a:gd name="T90" fmla="*/ 19624 w 22519"/>
              <a:gd name="T91" fmla="*/ 352 h 19050"/>
              <a:gd name="T92" fmla="*/ 20705 w 22519"/>
              <a:gd name="T93" fmla="*/ 189 h 19050"/>
              <a:gd name="T94" fmla="*/ 21361 w 22519"/>
              <a:gd name="T95" fmla="*/ 114 h 19050"/>
              <a:gd name="T96" fmla="*/ 22519 w 22519"/>
              <a:gd name="T97" fmla="*/ 32 h 19050"/>
              <a:gd name="T98" fmla="*/ 21654 w 22519"/>
              <a:gd name="T99" fmla="*/ 2767 h 19050"/>
              <a:gd name="T100" fmla="*/ 21853 w 22519"/>
              <a:gd name="T101" fmla="*/ 2138 h 19050"/>
              <a:gd name="T102" fmla="*/ 22220 w 22519"/>
              <a:gd name="T103" fmla="*/ 1108 h 19050"/>
              <a:gd name="T104" fmla="*/ 22417 w 22519"/>
              <a:gd name="T105" fmla="*/ 354 h 19050"/>
              <a:gd name="T106" fmla="*/ 20294 w 22519"/>
              <a:gd name="T107" fmla="*/ 3629 h 19050"/>
              <a:gd name="T108" fmla="*/ 19515 w 22519"/>
              <a:gd name="T109" fmla="*/ 3274 h 19050"/>
              <a:gd name="T110" fmla="*/ 18682 w 22519"/>
              <a:gd name="T111" fmla="*/ 2939 h 19050"/>
              <a:gd name="T112" fmla="*/ 17873 w 22519"/>
              <a:gd name="T113" fmla="*/ 2656 h 19050"/>
              <a:gd name="T114" fmla="*/ 17165 w 22519"/>
              <a:gd name="T115" fmla="*/ 2329 h 19050"/>
              <a:gd name="T116" fmla="*/ 16137 w 22519"/>
              <a:gd name="T117" fmla="*/ 1958 h 19050"/>
              <a:gd name="T118" fmla="*/ 15357 w 22519"/>
              <a:gd name="T119" fmla="*/ 1603 h 19050"/>
              <a:gd name="T120" fmla="*/ 14524 w 22519"/>
              <a:gd name="T121" fmla="*/ 1268 h 19050"/>
              <a:gd name="T122" fmla="*/ 14313 w 22519"/>
              <a:gd name="T123" fmla="*/ 206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519" h="19050" extrusionOk="0">
                <a:moveTo>
                  <a:pt x="17377" y="18034"/>
                </a:moveTo>
                <a:cubicBezTo>
                  <a:pt x="17496" y="18022"/>
                  <a:pt x="17589" y="17922"/>
                  <a:pt x="17589" y="17800"/>
                </a:cubicBezTo>
                <a:cubicBezTo>
                  <a:pt x="17589" y="17782"/>
                  <a:pt x="17587" y="17764"/>
                  <a:pt x="17583" y="17746"/>
                </a:cubicBezTo>
                <a:lnTo>
                  <a:pt x="17621" y="17733"/>
                </a:lnTo>
                <a:lnTo>
                  <a:pt x="17608" y="17696"/>
                </a:lnTo>
                <a:lnTo>
                  <a:pt x="17571" y="17709"/>
                </a:lnTo>
                <a:cubicBezTo>
                  <a:pt x="17535" y="17625"/>
                  <a:pt x="17452" y="17565"/>
                  <a:pt x="17354" y="17565"/>
                </a:cubicBezTo>
                <a:cubicBezTo>
                  <a:pt x="17224" y="17565"/>
                  <a:pt x="17119" y="17670"/>
                  <a:pt x="17119" y="17800"/>
                </a:cubicBezTo>
                <a:cubicBezTo>
                  <a:pt x="17119" y="17823"/>
                  <a:pt x="17122" y="17845"/>
                  <a:pt x="17128" y="17865"/>
                </a:cubicBezTo>
                <a:lnTo>
                  <a:pt x="17061" y="17903"/>
                </a:lnTo>
                <a:lnTo>
                  <a:pt x="17080" y="17937"/>
                </a:lnTo>
                <a:lnTo>
                  <a:pt x="17142" y="17902"/>
                </a:lnTo>
                <a:cubicBezTo>
                  <a:pt x="17178" y="17976"/>
                  <a:pt x="17252" y="18029"/>
                  <a:pt x="17338" y="18034"/>
                </a:cubicBezTo>
                <a:lnTo>
                  <a:pt x="17343" y="18114"/>
                </a:lnTo>
                <a:lnTo>
                  <a:pt x="17382" y="18112"/>
                </a:lnTo>
                <a:lnTo>
                  <a:pt x="17377" y="18034"/>
                </a:lnTo>
                <a:close/>
                <a:moveTo>
                  <a:pt x="82" y="0"/>
                </a:moveTo>
                <a:lnTo>
                  <a:pt x="1" y="0"/>
                </a:lnTo>
                <a:lnTo>
                  <a:pt x="0" y="3"/>
                </a:lnTo>
                <a:lnTo>
                  <a:pt x="106" y="55"/>
                </a:lnTo>
                <a:lnTo>
                  <a:pt x="123" y="21"/>
                </a:lnTo>
                <a:lnTo>
                  <a:pt x="82" y="0"/>
                </a:lnTo>
                <a:close/>
                <a:moveTo>
                  <a:pt x="2963" y="1478"/>
                </a:moveTo>
                <a:lnTo>
                  <a:pt x="2981" y="1443"/>
                </a:lnTo>
                <a:lnTo>
                  <a:pt x="3087" y="1496"/>
                </a:lnTo>
                <a:lnTo>
                  <a:pt x="3069" y="1531"/>
                </a:lnTo>
                <a:lnTo>
                  <a:pt x="2963" y="1478"/>
                </a:lnTo>
                <a:close/>
                <a:moveTo>
                  <a:pt x="2789" y="1391"/>
                </a:moveTo>
                <a:lnTo>
                  <a:pt x="2806" y="1356"/>
                </a:lnTo>
                <a:lnTo>
                  <a:pt x="2912" y="1409"/>
                </a:lnTo>
                <a:lnTo>
                  <a:pt x="2895" y="1444"/>
                </a:lnTo>
                <a:lnTo>
                  <a:pt x="2789" y="1391"/>
                </a:lnTo>
                <a:close/>
                <a:moveTo>
                  <a:pt x="2615" y="1304"/>
                </a:moveTo>
                <a:lnTo>
                  <a:pt x="2632" y="1269"/>
                </a:lnTo>
                <a:lnTo>
                  <a:pt x="2738" y="1322"/>
                </a:lnTo>
                <a:lnTo>
                  <a:pt x="2721" y="1357"/>
                </a:lnTo>
                <a:lnTo>
                  <a:pt x="2615" y="1304"/>
                </a:lnTo>
                <a:close/>
                <a:moveTo>
                  <a:pt x="2440" y="1217"/>
                </a:moveTo>
                <a:lnTo>
                  <a:pt x="2458" y="1183"/>
                </a:lnTo>
                <a:lnTo>
                  <a:pt x="2564" y="1236"/>
                </a:lnTo>
                <a:lnTo>
                  <a:pt x="2546" y="1270"/>
                </a:lnTo>
                <a:lnTo>
                  <a:pt x="2440" y="1217"/>
                </a:lnTo>
                <a:close/>
                <a:moveTo>
                  <a:pt x="2266" y="1131"/>
                </a:moveTo>
                <a:lnTo>
                  <a:pt x="2283" y="1096"/>
                </a:lnTo>
                <a:lnTo>
                  <a:pt x="2389" y="1149"/>
                </a:lnTo>
                <a:lnTo>
                  <a:pt x="2372" y="1184"/>
                </a:lnTo>
                <a:lnTo>
                  <a:pt x="2266" y="1131"/>
                </a:lnTo>
                <a:close/>
                <a:moveTo>
                  <a:pt x="2092" y="1044"/>
                </a:moveTo>
                <a:lnTo>
                  <a:pt x="2109" y="1009"/>
                </a:lnTo>
                <a:lnTo>
                  <a:pt x="2215" y="1062"/>
                </a:lnTo>
                <a:lnTo>
                  <a:pt x="2198" y="1097"/>
                </a:lnTo>
                <a:lnTo>
                  <a:pt x="2092" y="1044"/>
                </a:lnTo>
                <a:close/>
                <a:moveTo>
                  <a:pt x="1917" y="957"/>
                </a:moveTo>
                <a:lnTo>
                  <a:pt x="1935" y="922"/>
                </a:lnTo>
                <a:lnTo>
                  <a:pt x="2041" y="975"/>
                </a:lnTo>
                <a:lnTo>
                  <a:pt x="2024" y="1010"/>
                </a:lnTo>
                <a:lnTo>
                  <a:pt x="1917" y="957"/>
                </a:lnTo>
                <a:close/>
                <a:moveTo>
                  <a:pt x="1743" y="870"/>
                </a:moveTo>
                <a:lnTo>
                  <a:pt x="1760" y="836"/>
                </a:lnTo>
                <a:lnTo>
                  <a:pt x="1867" y="888"/>
                </a:lnTo>
                <a:lnTo>
                  <a:pt x="1849" y="923"/>
                </a:lnTo>
                <a:lnTo>
                  <a:pt x="1743" y="870"/>
                </a:lnTo>
                <a:close/>
                <a:moveTo>
                  <a:pt x="1569" y="784"/>
                </a:moveTo>
                <a:lnTo>
                  <a:pt x="1586" y="749"/>
                </a:lnTo>
                <a:lnTo>
                  <a:pt x="1692" y="802"/>
                </a:lnTo>
                <a:lnTo>
                  <a:pt x="1675" y="836"/>
                </a:lnTo>
                <a:lnTo>
                  <a:pt x="1569" y="784"/>
                </a:lnTo>
                <a:close/>
                <a:moveTo>
                  <a:pt x="1395" y="697"/>
                </a:moveTo>
                <a:lnTo>
                  <a:pt x="1412" y="662"/>
                </a:lnTo>
                <a:lnTo>
                  <a:pt x="1518" y="715"/>
                </a:lnTo>
                <a:lnTo>
                  <a:pt x="1501" y="750"/>
                </a:lnTo>
                <a:lnTo>
                  <a:pt x="1395" y="697"/>
                </a:lnTo>
                <a:close/>
                <a:moveTo>
                  <a:pt x="1220" y="610"/>
                </a:moveTo>
                <a:lnTo>
                  <a:pt x="1238" y="575"/>
                </a:lnTo>
                <a:lnTo>
                  <a:pt x="1344" y="628"/>
                </a:lnTo>
                <a:lnTo>
                  <a:pt x="1326" y="663"/>
                </a:lnTo>
                <a:lnTo>
                  <a:pt x="1220" y="610"/>
                </a:lnTo>
                <a:close/>
                <a:moveTo>
                  <a:pt x="1046" y="523"/>
                </a:moveTo>
                <a:lnTo>
                  <a:pt x="1063" y="489"/>
                </a:lnTo>
                <a:lnTo>
                  <a:pt x="1169" y="541"/>
                </a:lnTo>
                <a:lnTo>
                  <a:pt x="1152" y="576"/>
                </a:lnTo>
                <a:lnTo>
                  <a:pt x="1046" y="523"/>
                </a:lnTo>
                <a:close/>
                <a:moveTo>
                  <a:pt x="872" y="437"/>
                </a:moveTo>
                <a:lnTo>
                  <a:pt x="889" y="402"/>
                </a:lnTo>
                <a:lnTo>
                  <a:pt x="995" y="455"/>
                </a:lnTo>
                <a:lnTo>
                  <a:pt x="978" y="489"/>
                </a:lnTo>
                <a:lnTo>
                  <a:pt x="872" y="437"/>
                </a:lnTo>
                <a:close/>
                <a:moveTo>
                  <a:pt x="697" y="350"/>
                </a:moveTo>
                <a:lnTo>
                  <a:pt x="715" y="315"/>
                </a:lnTo>
                <a:lnTo>
                  <a:pt x="821" y="368"/>
                </a:lnTo>
                <a:lnTo>
                  <a:pt x="803" y="403"/>
                </a:lnTo>
                <a:lnTo>
                  <a:pt x="697" y="350"/>
                </a:lnTo>
                <a:close/>
                <a:moveTo>
                  <a:pt x="523" y="263"/>
                </a:moveTo>
                <a:lnTo>
                  <a:pt x="540" y="228"/>
                </a:lnTo>
                <a:lnTo>
                  <a:pt x="646" y="281"/>
                </a:lnTo>
                <a:lnTo>
                  <a:pt x="629" y="316"/>
                </a:lnTo>
                <a:lnTo>
                  <a:pt x="523" y="263"/>
                </a:lnTo>
                <a:close/>
                <a:moveTo>
                  <a:pt x="349" y="176"/>
                </a:moveTo>
                <a:lnTo>
                  <a:pt x="366" y="141"/>
                </a:lnTo>
                <a:lnTo>
                  <a:pt x="472" y="194"/>
                </a:lnTo>
                <a:lnTo>
                  <a:pt x="455" y="229"/>
                </a:lnTo>
                <a:lnTo>
                  <a:pt x="349" y="176"/>
                </a:lnTo>
                <a:close/>
                <a:moveTo>
                  <a:pt x="174" y="89"/>
                </a:moveTo>
                <a:lnTo>
                  <a:pt x="192" y="55"/>
                </a:lnTo>
                <a:lnTo>
                  <a:pt x="298" y="107"/>
                </a:lnTo>
                <a:lnTo>
                  <a:pt x="280" y="142"/>
                </a:lnTo>
                <a:lnTo>
                  <a:pt x="174" y="89"/>
                </a:lnTo>
                <a:close/>
                <a:moveTo>
                  <a:pt x="13598" y="1056"/>
                </a:moveTo>
                <a:lnTo>
                  <a:pt x="13485" y="1074"/>
                </a:lnTo>
                <a:lnTo>
                  <a:pt x="13478" y="1036"/>
                </a:lnTo>
                <a:lnTo>
                  <a:pt x="13594" y="1017"/>
                </a:lnTo>
                <a:lnTo>
                  <a:pt x="13594" y="1015"/>
                </a:lnTo>
                <a:cubicBezTo>
                  <a:pt x="13594" y="885"/>
                  <a:pt x="13699" y="780"/>
                  <a:pt x="13829" y="780"/>
                </a:cubicBezTo>
                <a:cubicBezTo>
                  <a:pt x="13860" y="780"/>
                  <a:pt x="13889" y="786"/>
                  <a:pt x="13915" y="796"/>
                </a:cubicBezTo>
                <a:lnTo>
                  <a:pt x="13967" y="710"/>
                </a:lnTo>
                <a:lnTo>
                  <a:pt x="14001" y="730"/>
                </a:lnTo>
                <a:lnTo>
                  <a:pt x="13950" y="814"/>
                </a:lnTo>
                <a:cubicBezTo>
                  <a:pt x="14001" y="845"/>
                  <a:pt x="14040" y="894"/>
                  <a:pt x="14056" y="953"/>
                </a:cubicBezTo>
                <a:lnTo>
                  <a:pt x="14128" y="945"/>
                </a:lnTo>
                <a:lnTo>
                  <a:pt x="14132" y="984"/>
                </a:lnTo>
                <a:lnTo>
                  <a:pt x="14063" y="992"/>
                </a:lnTo>
                <a:cubicBezTo>
                  <a:pt x="14064" y="999"/>
                  <a:pt x="14064" y="1007"/>
                  <a:pt x="14064" y="1015"/>
                </a:cubicBezTo>
                <a:cubicBezTo>
                  <a:pt x="14064" y="1037"/>
                  <a:pt x="14061" y="1059"/>
                  <a:pt x="14055" y="1080"/>
                </a:cubicBezTo>
                <a:lnTo>
                  <a:pt x="14092" y="1095"/>
                </a:lnTo>
                <a:lnTo>
                  <a:pt x="14078" y="1131"/>
                </a:lnTo>
                <a:lnTo>
                  <a:pt x="14041" y="1116"/>
                </a:lnTo>
                <a:cubicBezTo>
                  <a:pt x="14003" y="1195"/>
                  <a:pt x="13923" y="1250"/>
                  <a:pt x="13829" y="1250"/>
                </a:cubicBezTo>
                <a:cubicBezTo>
                  <a:pt x="13713" y="1250"/>
                  <a:pt x="13617" y="1166"/>
                  <a:pt x="13598" y="1056"/>
                </a:cubicBezTo>
                <a:close/>
                <a:moveTo>
                  <a:pt x="13403" y="1048"/>
                </a:moveTo>
                <a:lnTo>
                  <a:pt x="13409" y="1086"/>
                </a:lnTo>
                <a:lnTo>
                  <a:pt x="13292" y="1105"/>
                </a:lnTo>
                <a:lnTo>
                  <a:pt x="13286" y="1067"/>
                </a:lnTo>
                <a:lnTo>
                  <a:pt x="13403" y="1048"/>
                </a:lnTo>
                <a:close/>
                <a:moveTo>
                  <a:pt x="13211" y="1079"/>
                </a:moveTo>
                <a:lnTo>
                  <a:pt x="13217" y="1118"/>
                </a:lnTo>
                <a:lnTo>
                  <a:pt x="13100" y="1137"/>
                </a:lnTo>
                <a:lnTo>
                  <a:pt x="13094" y="1099"/>
                </a:lnTo>
                <a:lnTo>
                  <a:pt x="13211" y="1079"/>
                </a:lnTo>
                <a:close/>
                <a:moveTo>
                  <a:pt x="13019" y="1111"/>
                </a:moveTo>
                <a:lnTo>
                  <a:pt x="13025" y="1149"/>
                </a:lnTo>
                <a:lnTo>
                  <a:pt x="12908" y="1168"/>
                </a:lnTo>
                <a:lnTo>
                  <a:pt x="12902" y="1130"/>
                </a:lnTo>
                <a:lnTo>
                  <a:pt x="13019" y="1111"/>
                </a:lnTo>
                <a:close/>
                <a:moveTo>
                  <a:pt x="12826" y="1142"/>
                </a:moveTo>
                <a:lnTo>
                  <a:pt x="12833" y="1180"/>
                </a:lnTo>
                <a:lnTo>
                  <a:pt x="12716" y="1199"/>
                </a:lnTo>
                <a:lnTo>
                  <a:pt x="12709" y="1161"/>
                </a:lnTo>
                <a:lnTo>
                  <a:pt x="12826" y="1142"/>
                </a:lnTo>
                <a:close/>
                <a:moveTo>
                  <a:pt x="12634" y="1173"/>
                </a:moveTo>
                <a:lnTo>
                  <a:pt x="12640" y="1212"/>
                </a:lnTo>
                <a:lnTo>
                  <a:pt x="12523" y="1231"/>
                </a:lnTo>
                <a:lnTo>
                  <a:pt x="12517" y="1193"/>
                </a:lnTo>
                <a:lnTo>
                  <a:pt x="12634" y="1173"/>
                </a:lnTo>
                <a:close/>
                <a:moveTo>
                  <a:pt x="12442" y="1205"/>
                </a:moveTo>
                <a:lnTo>
                  <a:pt x="12448" y="1243"/>
                </a:lnTo>
                <a:lnTo>
                  <a:pt x="12331" y="1262"/>
                </a:lnTo>
                <a:lnTo>
                  <a:pt x="12325" y="1224"/>
                </a:lnTo>
                <a:lnTo>
                  <a:pt x="12442" y="1205"/>
                </a:lnTo>
                <a:close/>
                <a:moveTo>
                  <a:pt x="12250" y="1236"/>
                </a:moveTo>
                <a:lnTo>
                  <a:pt x="12256" y="1274"/>
                </a:lnTo>
                <a:lnTo>
                  <a:pt x="12139" y="1293"/>
                </a:lnTo>
                <a:lnTo>
                  <a:pt x="12132" y="1255"/>
                </a:lnTo>
                <a:lnTo>
                  <a:pt x="12250" y="1236"/>
                </a:lnTo>
                <a:close/>
                <a:moveTo>
                  <a:pt x="12057" y="1267"/>
                </a:moveTo>
                <a:lnTo>
                  <a:pt x="12063" y="1306"/>
                </a:lnTo>
                <a:lnTo>
                  <a:pt x="11946" y="1325"/>
                </a:lnTo>
                <a:lnTo>
                  <a:pt x="11940" y="1287"/>
                </a:lnTo>
                <a:lnTo>
                  <a:pt x="12057" y="1267"/>
                </a:lnTo>
                <a:close/>
                <a:moveTo>
                  <a:pt x="11865" y="1299"/>
                </a:moveTo>
                <a:lnTo>
                  <a:pt x="11871" y="1337"/>
                </a:lnTo>
                <a:lnTo>
                  <a:pt x="11754" y="1356"/>
                </a:lnTo>
                <a:lnTo>
                  <a:pt x="11748" y="1318"/>
                </a:lnTo>
                <a:lnTo>
                  <a:pt x="11865" y="1299"/>
                </a:lnTo>
                <a:close/>
                <a:moveTo>
                  <a:pt x="11673" y="1330"/>
                </a:moveTo>
                <a:lnTo>
                  <a:pt x="11679" y="1368"/>
                </a:lnTo>
                <a:lnTo>
                  <a:pt x="11562" y="1387"/>
                </a:lnTo>
                <a:lnTo>
                  <a:pt x="11556" y="1349"/>
                </a:lnTo>
                <a:lnTo>
                  <a:pt x="11673" y="1330"/>
                </a:lnTo>
                <a:close/>
                <a:moveTo>
                  <a:pt x="11480" y="1361"/>
                </a:moveTo>
                <a:lnTo>
                  <a:pt x="11487" y="1400"/>
                </a:lnTo>
                <a:lnTo>
                  <a:pt x="11370" y="1419"/>
                </a:lnTo>
                <a:lnTo>
                  <a:pt x="11363" y="1380"/>
                </a:lnTo>
                <a:lnTo>
                  <a:pt x="11480" y="1361"/>
                </a:lnTo>
                <a:close/>
                <a:moveTo>
                  <a:pt x="11288" y="1393"/>
                </a:moveTo>
                <a:lnTo>
                  <a:pt x="11294" y="1431"/>
                </a:lnTo>
                <a:lnTo>
                  <a:pt x="11177" y="1450"/>
                </a:lnTo>
                <a:lnTo>
                  <a:pt x="11171" y="1412"/>
                </a:lnTo>
                <a:lnTo>
                  <a:pt x="11288" y="1393"/>
                </a:lnTo>
                <a:close/>
                <a:moveTo>
                  <a:pt x="11096" y="1424"/>
                </a:moveTo>
                <a:lnTo>
                  <a:pt x="11102" y="1462"/>
                </a:lnTo>
                <a:lnTo>
                  <a:pt x="10985" y="1481"/>
                </a:lnTo>
                <a:lnTo>
                  <a:pt x="10979" y="1443"/>
                </a:lnTo>
                <a:lnTo>
                  <a:pt x="11096" y="1424"/>
                </a:lnTo>
                <a:close/>
                <a:moveTo>
                  <a:pt x="10904" y="1455"/>
                </a:moveTo>
                <a:lnTo>
                  <a:pt x="10910" y="1494"/>
                </a:lnTo>
                <a:lnTo>
                  <a:pt x="10793" y="1513"/>
                </a:lnTo>
                <a:lnTo>
                  <a:pt x="10787" y="1474"/>
                </a:lnTo>
                <a:lnTo>
                  <a:pt x="10904" y="1455"/>
                </a:lnTo>
                <a:close/>
                <a:moveTo>
                  <a:pt x="10711" y="1487"/>
                </a:moveTo>
                <a:lnTo>
                  <a:pt x="10718" y="1525"/>
                </a:lnTo>
                <a:lnTo>
                  <a:pt x="10600" y="1544"/>
                </a:lnTo>
                <a:lnTo>
                  <a:pt x="10594" y="1506"/>
                </a:lnTo>
                <a:lnTo>
                  <a:pt x="10711" y="1487"/>
                </a:lnTo>
                <a:close/>
                <a:moveTo>
                  <a:pt x="10519" y="1518"/>
                </a:moveTo>
                <a:lnTo>
                  <a:pt x="10525" y="1556"/>
                </a:lnTo>
                <a:lnTo>
                  <a:pt x="10408" y="1575"/>
                </a:lnTo>
                <a:lnTo>
                  <a:pt x="10402" y="1537"/>
                </a:lnTo>
                <a:lnTo>
                  <a:pt x="10519" y="1518"/>
                </a:lnTo>
                <a:close/>
                <a:moveTo>
                  <a:pt x="10327" y="1549"/>
                </a:moveTo>
                <a:lnTo>
                  <a:pt x="10333" y="1588"/>
                </a:lnTo>
                <a:lnTo>
                  <a:pt x="10216" y="1607"/>
                </a:lnTo>
                <a:lnTo>
                  <a:pt x="10210" y="1568"/>
                </a:lnTo>
                <a:lnTo>
                  <a:pt x="10327" y="1549"/>
                </a:lnTo>
                <a:close/>
                <a:moveTo>
                  <a:pt x="10134" y="1581"/>
                </a:moveTo>
                <a:lnTo>
                  <a:pt x="10141" y="1619"/>
                </a:lnTo>
                <a:lnTo>
                  <a:pt x="10024" y="1638"/>
                </a:lnTo>
                <a:lnTo>
                  <a:pt x="10017" y="1600"/>
                </a:lnTo>
                <a:lnTo>
                  <a:pt x="10134" y="1581"/>
                </a:lnTo>
                <a:close/>
                <a:moveTo>
                  <a:pt x="9942" y="1612"/>
                </a:moveTo>
                <a:lnTo>
                  <a:pt x="9948" y="1650"/>
                </a:lnTo>
                <a:lnTo>
                  <a:pt x="9831" y="1669"/>
                </a:lnTo>
                <a:lnTo>
                  <a:pt x="9825" y="1631"/>
                </a:lnTo>
                <a:lnTo>
                  <a:pt x="9942" y="1612"/>
                </a:lnTo>
                <a:close/>
                <a:moveTo>
                  <a:pt x="9750" y="1643"/>
                </a:moveTo>
                <a:lnTo>
                  <a:pt x="9756" y="1682"/>
                </a:lnTo>
                <a:lnTo>
                  <a:pt x="9639" y="1701"/>
                </a:lnTo>
                <a:lnTo>
                  <a:pt x="9633" y="1662"/>
                </a:lnTo>
                <a:lnTo>
                  <a:pt x="9750" y="1643"/>
                </a:lnTo>
                <a:close/>
                <a:moveTo>
                  <a:pt x="9558" y="1675"/>
                </a:moveTo>
                <a:lnTo>
                  <a:pt x="9564" y="1713"/>
                </a:lnTo>
                <a:lnTo>
                  <a:pt x="9447" y="1732"/>
                </a:lnTo>
                <a:lnTo>
                  <a:pt x="9441" y="1694"/>
                </a:lnTo>
                <a:lnTo>
                  <a:pt x="9558" y="1675"/>
                </a:lnTo>
                <a:close/>
                <a:moveTo>
                  <a:pt x="9365" y="1706"/>
                </a:moveTo>
                <a:lnTo>
                  <a:pt x="9372" y="1744"/>
                </a:lnTo>
                <a:lnTo>
                  <a:pt x="9255" y="1763"/>
                </a:lnTo>
                <a:lnTo>
                  <a:pt x="9248" y="1725"/>
                </a:lnTo>
                <a:lnTo>
                  <a:pt x="9365" y="1706"/>
                </a:lnTo>
                <a:close/>
                <a:moveTo>
                  <a:pt x="9173" y="1737"/>
                </a:moveTo>
                <a:lnTo>
                  <a:pt x="9179" y="1776"/>
                </a:lnTo>
                <a:lnTo>
                  <a:pt x="9062" y="1795"/>
                </a:lnTo>
                <a:lnTo>
                  <a:pt x="9056" y="1756"/>
                </a:lnTo>
                <a:lnTo>
                  <a:pt x="9173" y="1737"/>
                </a:lnTo>
                <a:close/>
                <a:moveTo>
                  <a:pt x="8981" y="1769"/>
                </a:moveTo>
                <a:lnTo>
                  <a:pt x="8987" y="1807"/>
                </a:lnTo>
                <a:lnTo>
                  <a:pt x="8870" y="1826"/>
                </a:lnTo>
                <a:lnTo>
                  <a:pt x="8864" y="1788"/>
                </a:lnTo>
                <a:lnTo>
                  <a:pt x="8981" y="1769"/>
                </a:lnTo>
                <a:close/>
                <a:moveTo>
                  <a:pt x="8788" y="1800"/>
                </a:moveTo>
                <a:lnTo>
                  <a:pt x="8795" y="1838"/>
                </a:lnTo>
                <a:lnTo>
                  <a:pt x="8678" y="1857"/>
                </a:lnTo>
                <a:lnTo>
                  <a:pt x="8671" y="1819"/>
                </a:lnTo>
                <a:lnTo>
                  <a:pt x="8788" y="1800"/>
                </a:lnTo>
                <a:close/>
                <a:moveTo>
                  <a:pt x="8596" y="1831"/>
                </a:moveTo>
                <a:lnTo>
                  <a:pt x="8602" y="1870"/>
                </a:lnTo>
                <a:lnTo>
                  <a:pt x="8485" y="1889"/>
                </a:lnTo>
                <a:lnTo>
                  <a:pt x="8479" y="1850"/>
                </a:lnTo>
                <a:lnTo>
                  <a:pt x="8596" y="1831"/>
                </a:lnTo>
                <a:close/>
                <a:moveTo>
                  <a:pt x="8404" y="1863"/>
                </a:moveTo>
                <a:lnTo>
                  <a:pt x="8410" y="1901"/>
                </a:lnTo>
                <a:lnTo>
                  <a:pt x="8293" y="1920"/>
                </a:lnTo>
                <a:lnTo>
                  <a:pt x="8287" y="1882"/>
                </a:lnTo>
                <a:lnTo>
                  <a:pt x="8404" y="1863"/>
                </a:lnTo>
                <a:close/>
                <a:moveTo>
                  <a:pt x="8212" y="1894"/>
                </a:moveTo>
                <a:lnTo>
                  <a:pt x="8218" y="1932"/>
                </a:lnTo>
                <a:lnTo>
                  <a:pt x="8101" y="1951"/>
                </a:lnTo>
                <a:lnTo>
                  <a:pt x="8095" y="1913"/>
                </a:lnTo>
                <a:lnTo>
                  <a:pt x="8212" y="1894"/>
                </a:lnTo>
                <a:close/>
                <a:moveTo>
                  <a:pt x="8019" y="1925"/>
                </a:moveTo>
                <a:lnTo>
                  <a:pt x="8026" y="1964"/>
                </a:lnTo>
                <a:lnTo>
                  <a:pt x="7909" y="1983"/>
                </a:lnTo>
                <a:lnTo>
                  <a:pt x="7902" y="1944"/>
                </a:lnTo>
                <a:lnTo>
                  <a:pt x="8019" y="1925"/>
                </a:lnTo>
                <a:close/>
                <a:moveTo>
                  <a:pt x="7827" y="1957"/>
                </a:moveTo>
                <a:lnTo>
                  <a:pt x="7833" y="1995"/>
                </a:lnTo>
                <a:lnTo>
                  <a:pt x="7716" y="2014"/>
                </a:lnTo>
                <a:lnTo>
                  <a:pt x="7710" y="1976"/>
                </a:lnTo>
                <a:lnTo>
                  <a:pt x="7827" y="1957"/>
                </a:lnTo>
                <a:close/>
                <a:moveTo>
                  <a:pt x="7635" y="1988"/>
                </a:moveTo>
                <a:lnTo>
                  <a:pt x="7641" y="2026"/>
                </a:lnTo>
                <a:lnTo>
                  <a:pt x="7524" y="2045"/>
                </a:lnTo>
                <a:lnTo>
                  <a:pt x="7518" y="2007"/>
                </a:lnTo>
                <a:lnTo>
                  <a:pt x="7635" y="1988"/>
                </a:lnTo>
                <a:close/>
                <a:moveTo>
                  <a:pt x="7443" y="2019"/>
                </a:moveTo>
                <a:lnTo>
                  <a:pt x="7449" y="2057"/>
                </a:lnTo>
                <a:lnTo>
                  <a:pt x="7332" y="2077"/>
                </a:lnTo>
                <a:lnTo>
                  <a:pt x="7325" y="2038"/>
                </a:lnTo>
                <a:lnTo>
                  <a:pt x="7443" y="2019"/>
                </a:lnTo>
                <a:close/>
                <a:moveTo>
                  <a:pt x="7250" y="2050"/>
                </a:moveTo>
                <a:lnTo>
                  <a:pt x="7256" y="2089"/>
                </a:lnTo>
                <a:lnTo>
                  <a:pt x="7139" y="2108"/>
                </a:lnTo>
                <a:lnTo>
                  <a:pt x="7133" y="2070"/>
                </a:lnTo>
                <a:lnTo>
                  <a:pt x="7250" y="2050"/>
                </a:lnTo>
                <a:close/>
                <a:moveTo>
                  <a:pt x="7058" y="2082"/>
                </a:moveTo>
                <a:lnTo>
                  <a:pt x="7064" y="2120"/>
                </a:lnTo>
                <a:lnTo>
                  <a:pt x="6947" y="2139"/>
                </a:lnTo>
                <a:lnTo>
                  <a:pt x="6941" y="2101"/>
                </a:lnTo>
                <a:lnTo>
                  <a:pt x="7058" y="2082"/>
                </a:lnTo>
                <a:close/>
                <a:moveTo>
                  <a:pt x="6866" y="2113"/>
                </a:moveTo>
                <a:lnTo>
                  <a:pt x="6872" y="2151"/>
                </a:lnTo>
                <a:lnTo>
                  <a:pt x="6755" y="2170"/>
                </a:lnTo>
                <a:lnTo>
                  <a:pt x="6749" y="2132"/>
                </a:lnTo>
                <a:lnTo>
                  <a:pt x="6866" y="2113"/>
                </a:lnTo>
                <a:close/>
                <a:moveTo>
                  <a:pt x="6673" y="2144"/>
                </a:moveTo>
                <a:lnTo>
                  <a:pt x="6680" y="2183"/>
                </a:lnTo>
                <a:lnTo>
                  <a:pt x="6563" y="2202"/>
                </a:lnTo>
                <a:lnTo>
                  <a:pt x="6556" y="2163"/>
                </a:lnTo>
                <a:lnTo>
                  <a:pt x="6673" y="2144"/>
                </a:lnTo>
                <a:close/>
                <a:moveTo>
                  <a:pt x="6481" y="2176"/>
                </a:moveTo>
                <a:lnTo>
                  <a:pt x="6487" y="2214"/>
                </a:lnTo>
                <a:lnTo>
                  <a:pt x="6370" y="2233"/>
                </a:lnTo>
                <a:lnTo>
                  <a:pt x="6364" y="2195"/>
                </a:lnTo>
                <a:lnTo>
                  <a:pt x="6481" y="2176"/>
                </a:lnTo>
                <a:close/>
                <a:moveTo>
                  <a:pt x="6289" y="2207"/>
                </a:moveTo>
                <a:lnTo>
                  <a:pt x="6295" y="2245"/>
                </a:lnTo>
                <a:lnTo>
                  <a:pt x="6178" y="2264"/>
                </a:lnTo>
                <a:lnTo>
                  <a:pt x="6172" y="2226"/>
                </a:lnTo>
                <a:lnTo>
                  <a:pt x="6289" y="2207"/>
                </a:lnTo>
                <a:close/>
                <a:moveTo>
                  <a:pt x="6097" y="2238"/>
                </a:moveTo>
                <a:lnTo>
                  <a:pt x="6103" y="2277"/>
                </a:lnTo>
                <a:lnTo>
                  <a:pt x="5986" y="2296"/>
                </a:lnTo>
                <a:lnTo>
                  <a:pt x="5980" y="2257"/>
                </a:lnTo>
                <a:lnTo>
                  <a:pt x="6097" y="2238"/>
                </a:lnTo>
                <a:close/>
                <a:moveTo>
                  <a:pt x="5904" y="2270"/>
                </a:moveTo>
                <a:lnTo>
                  <a:pt x="5911" y="2308"/>
                </a:lnTo>
                <a:lnTo>
                  <a:pt x="5794" y="2327"/>
                </a:lnTo>
                <a:lnTo>
                  <a:pt x="5787" y="2289"/>
                </a:lnTo>
                <a:lnTo>
                  <a:pt x="5904" y="2270"/>
                </a:lnTo>
                <a:close/>
                <a:moveTo>
                  <a:pt x="5712" y="2301"/>
                </a:moveTo>
                <a:lnTo>
                  <a:pt x="5718" y="2339"/>
                </a:lnTo>
                <a:lnTo>
                  <a:pt x="5601" y="2358"/>
                </a:lnTo>
                <a:lnTo>
                  <a:pt x="5595" y="2320"/>
                </a:lnTo>
                <a:lnTo>
                  <a:pt x="5712" y="2301"/>
                </a:lnTo>
                <a:close/>
                <a:moveTo>
                  <a:pt x="5520" y="2332"/>
                </a:moveTo>
                <a:lnTo>
                  <a:pt x="5526" y="2371"/>
                </a:lnTo>
                <a:lnTo>
                  <a:pt x="5409" y="2390"/>
                </a:lnTo>
                <a:lnTo>
                  <a:pt x="5403" y="2351"/>
                </a:lnTo>
                <a:lnTo>
                  <a:pt x="5520" y="2332"/>
                </a:lnTo>
                <a:close/>
                <a:moveTo>
                  <a:pt x="5328" y="2364"/>
                </a:moveTo>
                <a:lnTo>
                  <a:pt x="5334" y="2402"/>
                </a:lnTo>
                <a:lnTo>
                  <a:pt x="5217" y="2421"/>
                </a:lnTo>
                <a:lnTo>
                  <a:pt x="5211" y="2383"/>
                </a:lnTo>
                <a:lnTo>
                  <a:pt x="5328" y="2364"/>
                </a:lnTo>
                <a:close/>
                <a:moveTo>
                  <a:pt x="5135" y="2395"/>
                </a:moveTo>
                <a:lnTo>
                  <a:pt x="5142" y="2433"/>
                </a:lnTo>
                <a:lnTo>
                  <a:pt x="5024" y="2452"/>
                </a:lnTo>
                <a:lnTo>
                  <a:pt x="5018" y="2414"/>
                </a:lnTo>
                <a:lnTo>
                  <a:pt x="5135" y="2395"/>
                </a:lnTo>
                <a:close/>
                <a:moveTo>
                  <a:pt x="4943" y="2426"/>
                </a:moveTo>
                <a:lnTo>
                  <a:pt x="4949" y="2465"/>
                </a:lnTo>
                <a:lnTo>
                  <a:pt x="4832" y="2484"/>
                </a:lnTo>
                <a:lnTo>
                  <a:pt x="4826" y="2445"/>
                </a:lnTo>
                <a:lnTo>
                  <a:pt x="4943" y="2426"/>
                </a:lnTo>
                <a:close/>
                <a:moveTo>
                  <a:pt x="4751" y="2458"/>
                </a:moveTo>
                <a:lnTo>
                  <a:pt x="4757" y="2496"/>
                </a:lnTo>
                <a:lnTo>
                  <a:pt x="4640" y="2515"/>
                </a:lnTo>
                <a:lnTo>
                  <a:pt x="4634" y="2477"/>
                </a:lnTo>
                <a:lnTo>
                  <a:pt x="4751" y="2458"/>
                </a:lnTo>
                <a:close/>
                <a:moveTo>
                  <a:pt x="4558" y="2489"/>
                </a:moveTo>
                <a:lnTo>
                  <a:pt x="4565" y="2527"/>
                </a:lnTo>
                <a:lnTo>
                  <a:pt x="4488" y="2540"/>
                </a:lnTo>
                <a:cubicBezTo>
                  <a:pt x="4489" y="2546"/>
                  <a:pt x="4489" y="2553"/>
                  <a:pt x="4489" y="2560"/>
                </a:cubicBezTo>
                <a:cubicBezTo>
                  <a:pt x="4489" y="2690"/>
                  <a:pt x="4384" y="2795"/>
                  <a:pt x="4254" y="2795"/>
                </a:cubicBezTo>
                <a:cubicBezTo>
                  <a:pt x="4124" y="2795"/>
                  <a:pt x="4019" y="2690"/>
                  <a:pt x="4019" y="2560"/>
                </a:cubicBezTo>
                <a:cubicBezTo>
                  <a:pt x="4019" y="2495"/>
                  <a:pt x="4045" y="2436"/>
                  <a:pt x="4088" y="2393"/>
                </a:cubicBezTo>
                <a:lnTo>
                  <a:pt x="4026" y="2333"/>
                </a:lnTo>
                <a:lnTo>
                  <a:pt x="4053" y="2305"/>
                </a:lnTo>
                <a:lnTo>
                  <a:pt x="4118" y="2368"/>
                </a:lnTo>
                <a:cubicBezTo>
                  <a:pt x="4156" y="2341"/>
                  <a:pt x="4203" y="2325"/>
                  <a:pt x="4254" y="2325"/>
                </a:cubicBezTo>
                <a:cubicBezTo>
                  <a:pt x="4364" y="2325"/>
                  <a:pt x="4456" y="2400"/>
                  <a:pt x="4482" y="2501"/>
                </a:cubicBezTo>
                <a:lnTo>
                  <a:pt x="4558" y="2489"/>
                </a:lnTo>
                <a:close/>
                <a:moveTo>
                  <a:pt x="4890" y="0"/>
                </a:moveTo>
                <a:lnTo>
                  <a:pt x="4840" y="0"/>
                </a:lnTo>
                <a:lnTo>
                  <a:pt x="4781" y="58"/>
                </a:lnTo>
                <a:lnTo>
                  <a:pt x="4808" y="86"/>
                </a:lnTo>
                <a:lnTo>
                  <a:pt x="4893" y="3"/>
                </a:lnTo>
                <a:lnTo>
                  <a:pt x="4890" y="0"/>
                </a:lnTo>
                <a:close/>
                <a:moveTo>
                  <a:pt x="3464" y="1327"/>
                </a:moveTo>
                <a:lnTo>
                  <a:pt x="3491" y="1355"/>
                </a:lnTo>
                <a:lnTo>
                  <a:pt x="3431" y="1413"/>
                </a:lnTo>
                <a:cubicBezTo>
                  <a:pt x="3496" y="1454"/>
                  <a:pt x="3540" y="1528"/>
                  <a:pt x="3540" y="1611"/>
                </a:cubicBezTo>
                <a:cubicBezTo>
                  <a:pt x="3540" y="1740"/>
                  <a:pt x="3434" y="1846"/>
                  <a:pt x="3305" y="1846"/>
                </a:cubicBezTo>
                <a:cubicBezTo>
                  <a:pt x="3175" y="1846"/>
                  <a:pt x="3070" y="1740"/>
                  <a:pt x="3070" y="1611"/>
                </a:cubicBezTo>
                <a:cubicBezTo>
                  <a:pt x="3070" y="1481"/>
                  <a:pt x="3175" y="1376"/>
                  <a:pt x="3305" y="1376"/>
                </a:cubicBezTo>
                <a:cubicBezTo>
                  <a:pt x="3337" y="1376"/>
                  <a:pt x="3367" y="1382"/>
                  <a:pt x="3395" y="1394"/>
                </a:cubicBezTo>
                <a:lnTo>
                  <a:pt x="3464" y="1327"/>
                </a:lnTo>
                <a:close/>
                <a:moveTo>
                  <a:pt x="3604" y="1192"/>
                </a:moveTo>
                <a:lnTo>
                  <a:pt x="3631" y="1220"/>
                </a:lnTo>
                <a:lnTo>
                  <a:pt x="3546" y="1302"/>
                </a:lnTo>
                <a:lnTo>
                  <a:pt x="3519" y="1274"/>
                </a:lnTo>
                <a:lnTo>
                  <a:pt x="3604" y="1192"/>
                </a:lnTo>
                <a:close/>
                <a:moveTo>
                  <a:pt x="3745" y="1057"/>
                </a:moveTo>
                <a:lnTo>
                  <a:pt x="3772" y="1085"/>
                </a:lnTo>
                <a:lnTo>
                  <a:pt x="3686" y="1167"/>
                </a:lnTo>
                <a:lnTo>
                  <a:pt x="3659" y="1139"/>
                </a:lnTo>
                <a:lnTo>
                  <a:pt x="3745" y="1057"/>
                </a:lnTo>
                <a:close/>
                <a:moveTo>
                  <a:pt x="3885" y="921"/>
                </a:moveTo>
                <a:lnTo>
                  <a:pt x="3912" y="949"/>
                </a:lnTo>
                <a:lnTo>
                  <a:pt x="3826" y="1032"/>
                </a:lnTo>
                <a:lnTo>
                  <a:pt x="3799" y="1004"/>
                </a:lnTo>
                <a:lnTo>
                  <a:pt x="3885" y="921"/>
                </a:lnTo>
                <a:close/>
                <a:moveTo>
                  <a:pt x="4025" y="786"/>
                </a:moveTo>
                <a:lnTo>
                  <a:pt x="4052" y="814"/>
                </a:lnTo>
                <a:lnTo>
                  <a:pt x="3967" y="897"/>
                </a:lnTo>
                <a:lnTo>
                  <a:pt x="3940" y="869"/>
                </a:lnTo>
                <a:lnTo>
                  <a:pt x="4025" y="786"/>
                </a:lnTo>
                <a:close/>
                <a:moveTo>
                  <a:pt x="4165" y="651"/>
                </a:moveTo>
                <a:lnTo>
                  <a:pt x="4192" y="679"/>
                </a:lnTo>
                <a:lnTo>
                  <a:pt x="4107" y="761"/>
                </a:lnTo>
                <a:lnTo>
                  <a:pt x="4080" y="733"/>
                </a:lnTo>
                <a:lnTo>
                  <a:pt x="4165" y="651"/>
                </a:lnTo>
                <a:close/>
                <a:moveTo>
                  <a:pt x="4305" y="516"/>
                </a:moveTo>
                <a:lnTo>
                  <a:pt x="4332" y="544"/>
                </a:lnTo>
                <a:lnTo>
                  <a:pt x="4247" y="626"/>
                </a:lnTo>
                <a:lnTo>
                  <a:pt x="4220" y="598"/>
                </a:lnTo>
                <a:lnTo>
                  <a:pt x="4305" y="516"/>
                </a:lnTo>
                <a:close/>
                <a:moveTo>
                  <a:pt x="4445" y="381"/>
                </a:moveTo>
                <a:lnTo>
                  <a:pt x="4472" y="409"/>
                </a:lnTo>
                <a:lnTo>
                  <a:pt x="4387" y="491"/>
                </a:lnTo>
                <a:lnTo>
                  <a:pt x="4360" y="463"/>
                </a:lnTo>
                <a:lnTo>
                  <a:pt x="4445" y="381"/>
                </a:lnTo>
                <a:close/>
                <a:moveTo>
                  <a:pt x="4586" y="246"/>
                </a:moveTo>
                <a:lnTo>
                  <a:pt x="4613" y="274"/>
                </a:lnTo>
                <a:lnTo>
                  <a:pt x="4527" y="356"/>
                </a:lnTo>
                <a:lnTo>
                  <a:pt x="4500" y="328"/>
                </a:lnTo>
                <a:lnTo>
                  <a:pt x="4586" y="246"/>
                </a:lnTo>
                <a:close/>
                <a:moveTo>
                  <a:pt x="4726" y="111"/>
                </a:moveTo>
                <a:lnTo>
                  <a:pt x="4753" y="138"/>
                </a:lnTo>
                <a:lnTo>
                  <a:pt x="4667" y="221"/>
                </a:lnTo>
                <a:lnTo>
                  <a:pt x="4640" y="193"/>
                </a:lnTo>
                <a:lnTo>
                  <a:pt x="4726" y="111"/>
                </a:lnTo>
                <a:close/>
                <a:moveTo>
                  <a:pt x="3490" y="1815"/>
                </a:moveTo>
                <a:lnTo>
                  <a:pt x="3517" y="1787"/>
                </a:lnTo>
                <a:lnTo>
                  <a:pt x="3596" y="1864"/>
                </a:lnTo>
                <a:lnTo>
                  <a:pt x="3569" y="1891"/>
                </a:lnTo>
                <a:lnTo>
                  <a:pt x="3490" y="1815"/>
                </a:lnTo>
                <a:close/>
                <a:moveTo>
                  <a:pt x="3624" y="1944"/>
                </a:moveTo>
                <a:lnTo>
                  <a:pt x="3651" y="1917"/>
                </a:lnTo>
                <a:lnTo>
                  <a:pt x="3730" y="1993"/>
                </a:lnTo>
                <a:lnTo>
                  <a:pt x="3703" y="2021"/>
                </a:lnTo>
                <a:lnTo>
                  <a:pt x="3624" y="1944"/>
                </a:lnTo>
                <a:close/>
                <a:moveTo>
                  <a:pt x="3758" y="2074"/>
                </a:moveTo>
                <a:lnTo>
                  <a:pt x="3785" y="2046"/>
                </a:lnTo>
                <a:lnTo>
                  <a:pt x="3864" y="2123"/>
                </a:lnTo>
                <a:lnTo>
                  <a:pt x="3837" y="2150"/>
                </a:lnTo>
                <a:lnTo>
                  <a:pt x="3758" y="2074"/>
                </a:lnTo>
                <a:close/>
                <a:moveTo>
                  <a:pt x="3892" y="2203"/>
                </a:moveTo>
                <a:lnTo>
                  <a:pt x="3919" y="2176"/>
                </a:lnTo>
                <a:lnTo>
                  <a:pt x="3998" y="2252"/>
                </a:lnTo>
                <a:lnTo>
                  <a:pt x="3971" y="2280"/>
                </a:lnTo>
                <a:lnTo>
                  <a:pt x="3892" y="2203"/>
                </a:lnTo>
                <a:close/>
                <a:moveTo>
                  <a:pt x="22519" y="14602"/>
                </a:moveTo>
                <a:lnTo>
                  <a:pt x="22519" y="14542"/>
                </a:lnTo>
                <a:lnTo>
                  <a:pt x="22515" y="14539"/>
                </a:lnTo>
                <a:lnTo>
                  <a:pt x="22449" y="14637"/>
                </a:lnTo>
                <a:lnTo>
                  <a:pt x="22481" y="14659"/>
                </a:lnTo>
                <a:lnTo>
                  <a:pt x="22519" y="14602"/>
                </a:lnTo>
                <a:close/>
                <a:moveTo>
                  <a:pt x="21428" y="16154"/>
                </a:moveTo>
                <a:lnTo>
                  <a:pt x="21460" y="16176"/>
                </a:lnTo>
                <a:lnTo>
                  <a:pt x="21404" y="16259"/>
                </a:lnTo>
                <a:cubicBezTo>
                  <a:pt x="21452" y="16302"/>
                  <a:pt x="21483" y="16365"/>
                  <a:pt x="21483" y="16435"/>
                </a:cubicBezTo>
                <a:cubicBezTo>
                  <a:pt x="21483" y="16452"/>
                  <a:pt x="21481" y="16469"/>
                  <a:pt x="21478" y="16486"/>
                </a:cubicBezTo>
                <a:lnTo>
                  <a:pt x="21565" y="16519"/>
                </a:lnTo>
                <a:lnTo>
                  <a:pt x="21551" y="16556"/>
                </a:lnTo>
                <a:lnTo>
                  <a:pt x="21466" y="16523"/>
                </a:lnTo>
                <a:cubicBezTo>
                  <a:pt x="21431" y="16609"/>
                  <a:pt x="21347" y="16670"/>
                  <a:pt x="21248" y="16670"/>
                </a:cubicBezTo>
                <a:cubicBezTo>
                  <a:pt x="21193" y="16670"/>
                  <a:pt x="21143" y="16651"/>
                  <a:pt x="21103" y="16620"/>
                </a:cubicBezTo>
                <a:lnTo>
                  <a:pt x="21062" y="16661"/>
                </a:lnTo>
                <a:lnTo>
                  <a:pt x="21035" y="16634"/>
                </a:lnTo>
                <a:lnTo>
                  <a:pt x="21075" y="16593"/>
                </a:lnTo>
                <a:cubicBezTo>
                  <a:pt x="21057" y="16575"/>
                  <a:pt x="21043" y="16553"/>
                  <a:pt x="21033" y="16529"/>
                </a:cubicBezTo>
                <a:lnTo>
                  <a:pt x="21000" y="16541"/>
                </a:lnTo>
                <a:lnTo>
                  <a:pt x="20987" y="16504"/>
                </a:lnTo>
                <a:lnTo>
                  <a:pt x="21020" y="16492"/>
                </a:lnTo>
                <a:cubicBezTo>
                  <a:pt x="21016" y="16474"/>
                  <a:pt x="21013" y="16455"/>
                  <a:pt x="21013" y="16435"/>
                </a:cubicBezTo>
                <a:cubicBezTo>
                  <a:pt x="21013" y="16305"/>
                  <a:pt x="21118" y="16200"/>
                  <a:pt x="21248" y="16200"/>
                </a:cubicBezTo>
                <a:cubicBezTo>
                  <a:pt x="21294" y="16200"/>
                  <a:pt x="21337" y="16213"/>
                  <a:pt x="21373" y="16236"/>
                </a:cubicBezTo>
                <a:lnTo>
                  <a:pt x="21428" y="16154"/>
                </a:lnTo>
                <a:close/>
                <a:moveTo>
                  <a:pt x="21536" y="15993"/>
                </a:moveTo>
                <a:lnTo>
                  <a:pt x="21569" y="16014"/>
                </a:lnTo>
                <a:lnTo>
                  <a:pt x="21502" y="16113"/>
                </a:lnTo>
                <a:lnTo>
                  <a:pt x="21470" y="16091"/>
                </a:lnTo>
                <a:lnTo>
                  <a:pt x="21536" y="15993"/>
                </a:lnTo>
                <a:close/>
                <a:moveTo>
                  <a:pt x="21645" y="15831"/>
                </a:moveTo>
                <a:lnTo>
                  <a:pt x="21677" y="15853"/>
                </a:lnTo>
                <a:lnTo>
                  <a:pt x="21611" y="15951"/>
                </a:lnTo>
                <a:lnTo>
                  <a:pt x="21579" y="15930"/>
                </a:lnTo>
                <a:lnTo>
                  <a:pt x="21645" y="15831"/>
                </a:lnTo>
                <a:close/>
                <a:moveTo>
                  <a:pt x="21754" y="15670"/>
                </a:moveTo>
                <a:lnTo>
                  <a:pt x="21786" y="15691"/>
                </a:lnTo>
                <a:lnTo>
                  <a:pt x="21720" y="15790"/>
                </a:lnTo>
                <a:lnTo>
                  <a:pt x="21688" y="15768"/>
                </a:lnTo>
                <a:lnTo>
                  <a:pt x="21754" y="15670"/>
                </a:lnTo>
                <a:close/>
                <a:moveTo>
                  <a:pt x="21863" y="15508"/>
                </a:moveTo>
                <a:lnTo>
                  <a:pt x="21895" y="15530"/>
                </a:lnTo>
                <a:lnTo>
                  <a:pt x="21829" y="15628"/>
                </a:lnTo>
                <a:lnTo>
                  <a:pt x="21796" y="15606"/>
                </a:lnTo>
                <a:lnTo>
                  <a:pt x="21863" y="15508"/>
                </a:lnTo>
                <a:close/>
                <a:moveTo>
                  <a:pt x="21971" y="15347"/>
                </a:moveTo>
                <a:lnTo>
                  <a:pt x="22003" y="15368"/>
                </a:lnTo>
                <a:lnTo>
                  <a:pt x="21937" y="15467"/>
                </a:lnTo>
                <a:lnTo>
                  <a:pt x="21905" y="15445"/>
                </a:lnTo>
                <a:lnTo>
                  <a:pt x="21971" y="15347"/>
                </a:lnTo>
                <a:close/>
                <a:moveTo>
                  <a:pt x="22080" y="15185"/>
                </a:moveTo>
                <a:lnTo>
                  <a:pt x="22112" y="15207"/>
                </a:lnTo>
                <a:lnTo>
                  <a:pt x="22046" y="15305"/>
                </a:lnTo>
                <a:lnTo>
                  <a:pt x="22014" y="15283"/>
                </a:lnTo>
                <a:lnTo>
                  <a:pt x="22080" y="15185"/>
                </a:lnTo>
                <a:close/>
                <a:moveTo>
                  <a:pt x="22189" y="15024"/>
                </a:moveTo>
                <a:lnTo>
                  <a:pt x="22221" y="15045"/>
                </a:lnTo>
                <a:lnTo>
                  <a:pt x="22155" y="15143"/>
                </a:lnTo>
                <a:lnTo>
                  <a:pt x="22122" y="15122"/>
                </a:lnTo>
                <a:lnTo>
                  <a:pt x="22189" y="15024"/>
                </a:lnTo>
                <a:close/>
                <a:moveTo>
                  <a:pt x="22297" y="14862"/>
                </a:moveTo>
                <a:lnTo>
                  <a:pt x="22330" y="14884"/>
                </a:lnTo>
                <a:lnTo>
                  <a:pt x="22263" y="14982"/>
                </a:lnTo>
                <a:lnTo>
                  <a:pt x="22231" y="14960"/>
                </a:lnTo>
                <a:lnTo>
                  <a:pt x="22297" y="14862"/>
                </a:lnTo>
                <a:close/>
                <a:moveTo>
                  <a:pt x="22406" y="14700"/>
                </a:moveTo>
                <a:lnTo>
                  <a:pt x="22438" y="14722"/>
                </a:lnTo>
                <a:lnTo>
                  <a:pt x="22372" y="14820"/>
                </a:lnTo>
                <a:lnTo>
                  <a:pt x="22340" y="14799"/>
                </a:lnTo>
                <a:lnTo>
                  <a:pt x="22406" y="14700"/>
                </a:lnTo>
                <a:close/>
                <a:moveTo>
                  <a:pt x="18640" y="19050"/>
                </a:moveTo>
                <a:lnTo>
                  <a:pt x="18662" y="19050"/>
                </a:lnTo>
                <a:lnTo>
                  <a:pt x="18651" y="19039"/>
                </a:lnTo>
                <a:lnTo>
                  <a:pt x="18640" y="19050"/>
                </a:lnTo>
                <a:close/>
                <a:moveTo>
                  <a:pt x="20925" y="16799"/>
                </a:moveTo>
                <a:lnTo>
                  <a:pt x="20898" y="16772"/>
                </a:lnTo>
                <a:lnTo>
                  <a:pt x="20981" y="16688"/>
                </a:lnTo>
                <a:lnTo>
                  <a:pt x="21009" y="16715"/>
                </a:lnTo>
                <a:lnTo>
                  <a:pt x="20925" y="16799"/>
                </a:lnTo>
                <a:close/>
                <a:moveTo>
                  <a:pt x="20788" y="16938"/>
                </a:moveTo>
                <a:lnTo>
                  <a:pt x="20760" y="16910"/>
                </a:lnTo>
                <a:lnTo>
                  <a:pt x="20844" y="16826"/>
                </a:lnTo>
                <a:lnTo>
                  <a:pt x="20871" y="16853"/>
                </a:lnTo>
                <a:lnTo>
                  <a:pt x="20788" y="16938"/>
                </a:lnTo>
                <a:close/>
                <a:moveTo>
                  <a:pt x="20651" y="17076"/>
                </a:moveTo>
                <a:lnTo>
                  <a:pt x="20623" y="17049"/>
                </a:lnTo>
                <a:lnTo>
                  <a:pt x="20707" y="16964"/>
                </a:lnTo>
                <a:lnTo>
                  <a:pt x="20734" y="16992"/>
                </a:lnTo>
                <a:lnTo>
                  <a:pt x="20651" y="17076"/>
                </a:lnTo>
                <a:close/>
                <a:moveTo>
                  <a:pt x="20514" y="17214"/>
                </a:moveTo>
                <a:lnTo>
                  <a:pt x="20486" y="17187"/>
                </a:lnTo>
                <a:lnTo>
                  <a:pt x="20570" y="17103"/>
                </a:lnTo>
                <a:lnTo>
                  <a:pt x="20597" y="17130"/>
                </a:lnTo>
                <a:lnTo>
                  <a:pt x="20514" y="17214"/>
                </a:lnTo>
                <a:close/>
                <a:moveTo>
                  <a:pt x="20377" y="17352"/>
                </a:moveTo>
                <a:lnTo>
                  <a:pt x="20349" y="17325"/>
                </a:lnTo>
                <a:lnTo>
                  <a:pt x="20433" y="17241"/>
                </a:lnTo>
                <a:lnTo>
                  <a:pt x="20460" y="17268"/>
                </a:lnTo>
                <a:lnTo>
                  <a:pt x="20377" y="17352"/>
                </a:lnTo>
                <a:close/>
                <a:moveTo>
                  <a:pt x="20240" y="17491"/>
                </a:moveTo>
                <a:lnTo>
                  <a:pt x="20212" y="17463"/>
                </a:lnTo>
                <a:lnTo>
                  <a:pt x="20296" y="17379"/>
                </a:lnTo>
                <a:lnTo>
                  <a:pt x="20323" y="17407"/>
                </a:lnTo>
                <a:lnTo>
                  <a:pt x="20240" y="17491"/>
                </a:lnTo>
                <a:close/>
                <a:moveTo>
                  <a:pt x="20103" y="17629"/>
                </a:moveTo>
                <a:lnTo>
                  <a:pt x="20075" y="17602"/>
                </a:lnTo>
                <a:lnTo>
                  <a:pt x="20159" y="17518"/>
                </a:lnTo>
                <a:lnTo>
                  <a:pt x="20186" y="17545"/>
                </a:lnTo>
                <a:lnTo>
                  <a:pt x="20103" y="17629"/>
                </a:lnTo>
                <a:close/>
                <a:moveTo>
                  <a:pt x="19966" y="17767"/>
                </a:moveTo>
                <a:lnTo>
                  <a:pt x="19938" y="17740"/>
                </a:lnTo>
                <a:lnTo>
                  <a:pt x="20021" y="17656"/>
                </a:lnTo>
                <a:lnTo>
                  <a:pt x="20049" y="17683"/>
                </a:lnTo>
                <a:lnTo>
                  <a:pt x="19966" y="17767"/>
                </a:lnTo>
                <a:close/>
                <a:moveTo>
                  <a:pt x="19828" y="17906"/>
                </a:moveTo>
                <a:lnTo>
                  <a:pt x="19801" y="17878"/>
                </a:lnTo>
                <a:lnTo>
                  <a:pt x="19884" y="17794"/>
                </a:lnTo>
                <a:lnTo>
                  <a:pt x="19912" y="17821"/>
                </a:lnTo>
                <a:lnTo>
                  <a:pt x="19828" y="17906"/>
                </a:lnTo>
                <a:close/>
                <a:moveTo>
                  <a:pt x="19691" y="18044"/>
                </a:moveTo>
                <a:lnTo>
                  <a:pt x="19664" y="18017"/>
                </a:lnTo>
                <a:lnTo>
                  <a:pt x="19747" y="17932"/>
                </a:lnTo>
                <a:lnTo>
                  <a:pt x="19775" y="17960"/>
                </a:lnTo>
                <a:lnTo>
                  <a:pt x="19691" y="18044"/>
                </a:lnTo>
                <a:close/>
                <a:moveTo>
                  <a:pt x="19554" y="18182"/>
                </a:moveTo>
                <a:lnTo>
                  <a:pt x="19527" y="18155"/>
                </a:lnTo>
                <a:lnTo>
                  <a:pt x="19610" y="18071"/>
                </a:lnTo>
                <a:lnTo>
                  <a:pt x="19638" y="18098"/>
                </a:lnTo>
                <a:lnTo>
                  <a:pt x="19554" y="18182"/>
                </a:lnTo>
                <a:close/>
                <a:moveTo>
                  <a:pt x="19417" y="18321"/>
                </a:moveTo>
                <a:lnTo>
                  <a:pt x="19390" y="18293"/>
                </a:lnTo>
                <a:lnTo>
                  <a:pt x="19473" y="18209"/>
                </a:lnTo>
                <a:lnTo>
                  <a:pt x="19501" y="18236"/>
                </a:lnTo>
                <a:lnTo>
                  <a:pt x="19417" y="18321"/>
                </a:lnTo>
                <a:close/>
                <a:moveTo>
                  <a:pt x="19280" y="18459"/>
                </a:moveTo>
                <a:lnTo>
                  <a:pt x="19253" y="18431"/>
                </a:lnTo>
                <a:lnTo>
                  <a:pt x="19336" y="18347"/>
                </a:lnTo>
                <a:lnTo>
                  <a:pt x="19364" y="18375"/>
                </a:lnTo>
                <a:lnTo>
                  <a:pt x="19280" y="18459"/>
                </a:lnTo>
                <a:close/>
                <a:moveTo>
                  <a:pt x="19143" y="18597"/>
                </a:moveTo>
                <a:lnTo>
                  <a:pt x="19116" y="18570"/>
                </a:lnTo>
                <a:lnTo>
                  <a:pt x="19199" y="18486"/>
                </a:lnTo>
                <a:lnTo>
                  <a:pt x="19227" y="18513"/>
                </a:lnTo>
                <a:lnTo>
                  <a:pt x="19143" y="18597"/>
                </a:lnTo>
                <a:close/>
                <a:moveTo>
                  <a:pt x="19006" y="18735"/>
                </a:moveTo>
                <a:lnTo>
                  <a:pt x="18978" y="18708"/>
                </a:lnTo>
                <a:lnTo>
                  <a:pt x="19062" y="18624"/>
                </a:lnTo>
                <a:lnTo>
                  <a:pt x="19089" y="18651"/>
                </a:lnTo>
                <a:lnTo>
                  <a:pt x="19006" y="18735"/>
                </a:lnTo>
                <a:close/>
                <a:moveTo>
                  <a:pt x="18869" y="18874"/>
                </a:moveTo>
                <a:lnTo>
                  <a:pt x="18841" y="18846"/>
                </a:lnTo>
                <a:lnTo>
                  <a:pt x="18925" y="18762"/>
                </a:lnTo>
                <a:lnTo>
                  <a:pt x="18952" y="18790"/>
                </a:lnTo>
                <a:lnTo>
                  <a:pt x="18869" y="18874"/>
                </a:lnTo>
                <a:close/>
                <a:moveTo>
                  <a:pt x="18732" y="19012"/>
                </a:moveTo>
                <a:lnTo>
                  <a:pt x="18704" y="18985"/>
                </a:lnTo>
                <a:lnTo>
                  <a:pt x="18788" y="18900"/>
                </a:lnTo>
                <a:lnTo>
                  <a:pt x="18815" y="18928"/>
                </a:lnTo>
                <a:lnTo>
                  <a:pt x="18732" y="19012"/>
                </a:lnTo>
                <a:close/>
                <a:moveTo>
                  <a:pt x="15026" y="19050"/>
                </a:moveTo>
                <a:lnTo>
                  <a:pt x="15095" y="19050"/>
                </a:lnTo>
                <a:lnTo>
                  <a:pt x="15146" y="19021"/>
                </a:lnTo>
                <a:lnTo>
                  <a:pt x="15127" y="18988"/>
                </a:lnTo>
                <a:lnTo>
                  <a:pt x="15023" y="19046"/>
                </a:lnTo>
                <a:lnTo>
                  <a:pt x="15026" y="19050"/>
                </a:lnTo>
                <a:close/>
                <a:moveTo>
                  <a:pt x="16910" y="18032"/>
                </a:moveTo>
                <a:lnTo>
                  <a:pt x="16891" y="17998"/>
                </a:lnTo>
                <a:lnTo>
                  <a:pt x="16995" y="17940"/>
                </a:lnTo>
                <a:lnTo>
                  <a:pt x="17014" y="17974"/>
                </a:lnTo>
                <a:lnTo>
                  <a:pt x="16910" y="18032"/>
                </a:lnTo>
                <a:close/>
                <a:moveTo>
                  <a:pt x="16741" y="18127"/>
                </a:moveTo>
                <a:lnTo>
                  <a:pt x="16722" y="18093"/>
                </a:lnTo>
                <a:lnTo>
                  <a:pt x="16825" y="18035"/>
                </a:lnTo>
                <a:lnTo>
                  <a:pt x="16844" y="18069"/>
                </a:lnTo>
                <a:lnTo>
                  <a:pt x="16741" y="18127"/>
                </a:lnTo>
                <a:close/>
                <a:moveTo>
                  <a:pt x="16571" y="18222"/>
                </a:moveTo>
                <a:lnTo>
                  <a:pt x="16552" y="18188"/>
                </a:lnTo>
                <a:lnTo>
                  <a:pt x="16655" y="18130"/>
                </a:lnTo>
                <a:lnTo>
                  <a:pt x="16674" y="18164"/>
                </a:lnTo>
                <a:lnTo>
                  <a:pt x="16571" y="18222"/>
                </a:lnTo>
                <a:close/>
                <a:moveTo>
                  <a:pt x="16401" y="18318"/>
                </a:moveTo>
                <a:lnTo>
                  <a:pt x="16382" y="18284"/>
                </a:lnTo>
                <a:lnTo>
                  <a:pt x="16485" y="18226"/>
                </a:lnTo>
                <a:lnTo>
                  <a:pt x="16504" y="18260"/>
                </a:lnTo>
                <a:lnTo>
                  <a:pt x="16401" y="18318"/>
                </a:lnTo>
                <a:close/>
                <a:moveTo>
                  <a:pt x="16231" y="18413"/>
                </a:moveTo>
                <a:lnTo>
                  <a:pt x="16212" y="18379"/>
                </a:lnTo>
                <a:lnTo>
                  <a:pt x="16316" y="18321"/>
                </a:lnTo>
                <a:lnTo>
                  <a:pt x="16335" y="18355"/>
                </a:lnTo>
                <a:lnTo>
                  <a:pt x="16231" y="18413"/>
                </a:lnTo>
                <a:close/>
                <a:moveTo>
                  <a:pt x="16061" y="18508"/>
                </a:moveTo>
                <a:lnTo>
                  <a:pt x="16042" y="18474"/>
                </a:lnTo>
                <a:lnTo>
                  <a:pt x="16146" y="18416"/>
                </a:lnTo>
                <a:lnTo>
                  <a:pt x="16165" y="18450"/>
                </a:lnTo>
                <a:lnTo>
                  <a:pt x="16061" y="18508"/>
                </a:lnTo>
                <a:close/>
                <a:moveTo>
                  <a:pt x="15891" y="18603"/>
                </a:moveTo>
                <a:lnTo>
                  <a:pt x="15872" y="18569"/>
                </a:lnTo>
                <a:lnTo>
                  <a:pt x="15976" y="18511"/>
                </a:lnTo>
                <a:lnTo>
                  <a:pt x="15995" y="18545"/>
                </a:lnTo>
                <a:lnTo>
                  <a:pt x="15891" y="18603"/>
                </a:lnTo>
                <a:close/>
                <a:moveTo>
                  <a:pt x="15722" y="18698"/>
                </a:moveTo>
                <a:lnTo>
                  <a:pt x="15703" y="18665"/>
                </a:lnTo>
                <a:lnTo>
                  <a:pt x="15806" y="18607"/>
                </a:lnTo>
                <a:lnTo>
                  <a:pt x="15825" y="18640"/>
                </a:lnTo>
                <a:lnTo>
                  <a:pt x="15722" y="18698"/>
                </a:lnTo>
                <a:close/>
                <a:moveTo>
                  <a:pt x="15552" y="18794"/>
                </a:moveTo>
                <a:lnTo>
                  <a:pt x="15533" y="18760"/>
                </a:lnTo>
                <a:lnTo>
                  <a:pt x="15636" y="18702"/>
                </a:lnTo>
                <a:lnTo>
                  <a:pt x="15655" y="18736"/>
                </a:lnTo>
                <a:lnTo>
                  <a:pt x="15552" y="18794"/>
                </a:lnTo>
                <a:close/>
                <a:moveTo>
                  <a:pt x="15382" y="18889"/>
                </a:moveTo>
                <a:lnTo>
                  <a:pt x="15363" y="18855"/>
                </a:lnTo>
                <a:lnTo>
                  <a:pt x="15466" y="18797"/>
                </a:lnTo>
                <a:lnTo>
                  <a:pt x="15485" y="18831"/>
                </a:lnTo>
                <a:lnTo>
                  <a:pt x="15382" y="18889"/>
                </a:lnTo>
                <a:close/>
                <a:moveTo>
                  <a:pt x="15212" y="18984"/>
                </a:moveTo>
                <a:lnTo>
                  <a:pt x="15193" y="18950"/>
                </a:lnTo>
                <a:lnTo>
                  <a:pt x="15297" y="18892"/>
                </a:lnTo>
                <a:lnTo>
                  <a:pt x="15315" y="18926"/>
                </a:lnTo>
                <a:lnTo>
                  <a:pt x="15212" y="18984"/>
                </a:lnTo>
                <a:close/>
                <a:moveTo>
                  <a:pt x="17398" y="19050"/>
                </a:moveTo>
                <a:lnTo>
                  <a:pt x="17437" y="19050"/>
                </a:lnTo>
                <a:lnTo>
                  <a:pt x="17432" y="18965"/>
                </a:lnTo>
                <a:lnTo>
                  <a:pt x="17393" y="18967"/>
                </a:lnTo>
                <a:lnTo>
                  <a:pt x="17398" y="19050"/>
                </a:lnTo>
                <a:close/>
                <a:moveTo>
                  <a:pt x="17393" y="18306"/>
                </a:moveTo>
                <a:lnTo>
                  <a:pt x="17354" y="18308"/>
                </a:lnTo>
                <a:lnTo>
                  <a:pt x="17347" y="18190"/>
                </a:lnTo>
                <a:lnTo>
                  <a:pt x="17386" y="18188"/>
                </a:lnTo>
                <a:lnTo>
                  <a:pt x="17393" y="18306"/>
                </a:lnTo>
                <a:close/>
                <a:moveTo>
                  <a:pt x="17405" y="18500"/>
                </a:moveTo>
                <a:lnTo>
                  <a:pt x="17366" y="18503"/>
                </a:lnTo>
                <a:lnTo>
                  <a:pt x="17359" y="18384"/>
                </a:lnTo>
                <a:lnTo>
                  <a:pt x="17398" y="18382"/>
                </a:lnTo>
                <a:lnTo>
                  <a:pt x="17405" y="18500"/>
                </a:lnTo>
                <a:close/>
                <a:moveTo>
                  <a:pt x="17416" y="18695"/>
                </a:moveTo>
                <a:lnTo>
                  <a:pt x="17377" y="18697"/>
                </a:lnTo>
                <a:lnTo>
                  <a:pt x="17370" y="18579"/>
                </a:lnTo>
                <a:lnTo>
                  <a:pt x="17409" y="18576"/>
                </a:lnTo>
                <a:lnTo>
                  <a:pt x="17416" y="18695"/>
                </a:lnTo>
                <a:close/>
                <a:moveTo>
                  <a:pt x="17427" y="18889"/>
                </a:moveTo>
                <a:lnTo>
                  <a:pt x="17389" y="18891"/>
                </a:lnTo>
                <a:lnTo>
                  <a:pt x="17382" y="18773"/>
                </a:lnTo>
                <a:lnTo>
                  <a:pt x="17420" y="18771"/>
                </a:lnTo>
                <a:lnTo>
                  <a:pt x="17427" y="18889"/>
                </a:lnTo>
                <a:close/>
                <a:moveTo>
                  <a:pt x="21747" y="16589"/>
                </a:moveTo>
                <a:lnTo>
                  <a:pt x="21733" y="16626"/>
                </a:lnTo>
                <a:lnTo>
                  <a:pt x="21622" y="16583"/>
                </a:lnTo>
                <a:lnTo>
                  <a:pt x="21636" y="16547"/>
                </a:lnTo>
                <a:lnTo>
                  <a:pt x="21747" y="16589"/>
                </a:lnTo>
                <a:close/>
                <a:moveTo>
                  <a:pt x="21929" y="16659"/>
                </a:moveTo>
                <a:lnTo>
                  <a:pt x="21915" y="16696"/>
                </a:lnTo>
                <a:lnTo>
                  <a:pt x="21804" y="16653"/>
                </a:lnTo>
                <a:lnTo>
                  <a:pt x="21818" y="16617"/>
                </a:lnTo>
                <a:lnTo>
                  <a:pt x="21929" y="16659"/>
                </a:lnTo>
                <a:close/>
                <a:moveTo>
                  <a:pt x="22110" y="16729"/>
                </a:moveTo>
                <a:lnTo>
                  <a:pt x="22096" y="16766"/>
                </a:lnTo>
                <a:lnTo>
                  <a:pt x="21986" y="16723"/>
                </a:lnTo>
                <a:lnTo>
                  <a:pt x="22000" y="16687"/>
                </a:lnTo>
                <a:lnTo>
                  <a:pt x="22110" y="16729"/>
                </a:lnTo>
                <a:close/>
                <a:moveTo>
                  <a:pt x="22292" y="16799"/>
                </a:moveTo>
                <a:lnTo>
                  <a:pt x="22278" y="16836"/>
                </a:lnTo>
                <a:lnTo>
                  <a:pt x="22168" y="16793"/>
                </a:lnTo>
                <a:lnTo>
                  <a:pt x="22182" y="16757"/>
                </a:lnTo>
                <a:lnTo>
                  <a:pt x="22292" y="16799"/>
                </a:lnTo>
                <a:close/>
                <a:moveTo>
                  <a:pt x="22474" y="16869"/>
                </a:moveTo>
                <a:lnTo>
                  <a:pt x="22460" y="16906"/>
                </a:lnTo>
                <a:lnTo>
                  <a:pt x="22349" y="16863"/>
                </a:lnTo>
                <a:lnTo>
                  <a:pt x="22363" y="16827"/>
                </a:lnTo>
                <a:lnTo>
                  <a:pt x="22474" y="16869"/>
                </a:lnTo>
                <a:close/>
                <a:moveTo>
                  <a:pt x="20915" y="16529"/>
                </a:moveTo>
                <a:lnTo>
                  <a:pt x="20928" y="16566"/>
                </a:lnTo>
                <a:lnTo>
                  <a:pt x="20816" y="16605"/>
                </a:lnTo>
                <a:lnTo>
                  <a:pt x="20803" y="16569"/>
                </a:lnTo>
                <a:lnTo>
                  <a:pt x="20915" y="16529"/>
                </a:lnTo>
                <a:close/>
                <a:moveTo>
                  <a:pt x="20731" y="16594"/>
                </a:moveTo>
                <a:lnTo>
                  <a:pt x="20744" y="16631"/>
                </a:lnTo>
                <a:lnTo>
                  <a:pt x="20632" y="16670"/>
                </a:lnTo>
                <a:lnTo>
                  <a:pt x="20619" y="16634"/>
                </a:lnTo>
                <a:lnTo>
                  <a:pt x="20731" y="16594"/>
                </a:lnTo>
                <a:close/>
                <a:moveTo>
                  <a:pt x="20547" y="16659"/>
                </a:moveTo>
                <a:lnTo>
                  <a:pt x="20560" y="16696"/>
                </a:lnTo>
                <a:lnTo>
                  <a:pt x="20448" y="16735"/>
                </a:lnTo>
                <a:lnTo>
                  <a:pt x="20435" y="16699"/>
                </a:lnTo>
                <a:lnTo>
                  <a:pt x="20547" y="16659"/>
                </a:lnTo>
                <a:close/>
                <a:moveTo>
                  <a:pt x="20364" y="16724"/>
                </a:moveTo>
                <a:lnTo>
                  <a:pt x="20377" y="16761"/>
                </a:lnTo>
                <a:lnTo>
                  <a:pt x="20265" y="16800"/>
                </a:lnTo>
                <a:lnTo>
                  <a:pt x="20252" y="16763"/>
                </a:lnTo>
                <a:lnTo>
                  <a:pt x="20364" y="16724"/>
                </a:lnTo>
                <a:close/>
                <a:moveTo>
                  <a:pt x="20180" y="16789"/>
                </a:moveTo>
                <a:lnTo>
                  <a:pt x="20193" y="16825"/>
                </a:lnTo>
                <a:lnTo>
                  <a:pt x="20081" y="16865"/>
                </a:lnTo>
                <a:lnTo>
                  <a:pt x="20068" y="16828"/>
                </a:lnTo>
                <a:lnTo>
                  <a:pt x="20180" y="16789"/>
                </a:lnTo>
                <a:close/>
                <a:moveTo>
                  <a:pt x="19996" y="16854"/>
                </a:moveTo>
                <a:lnTo>
                  <a:pt x="20009" y="16890"/>
                </a:lnTo>
                <a:lnTo>
                  <a:pt x="19897" y="16930"/>
                </a:lnTo>
                <a:lnTo>
                  <a:pt x="19884" y="16893"/>
                </a:lnTo>
                <a:lnTo>
                  <a:pt x="19996" y="16854"/>
                </a:lnTo>
                <a:close/>
                <a:moveTo>
                  <a:pt x="19812" y="16918"/>
                </a:moveTo>
                <a:lnTo>
                  <a:pt x="19825" y="16955"/>
                </a:lnTo>
                <a:lnTo>
                  <a:pt x="19714" y="16994"/>
                </a:lnTo>
                <a:lnTo>
                  <a:pt x="19701" y="16958"/>
                </a:lnTo>
                <a:lnTo>
                  <a:pt x="19812" y="16918"/>
                </a:lnTo>
                <a:close/>
                <a:moveTo>
                  <a:pt x="19629" y="16983"/>
                </a:moveTo>
                <a:lnTo>
                  <a:pt x="19642" y="17020"/>
                </a:lnTo>
                <a:lnTo>
                  <a:pt x="19530" y="17059"/>
                </a:lnTo>
                <a:lnTo>
                  <a:pt x="19517" y="17023"/>
                </a:lnTo>
                <a:lnTo>
                  <a:pt x="19629" y="16983"/>
                </a:lnTo>
                <a:close/>
                <a:moveTo>
                  <a:pt x="19445" y="17048"/>
                </a:moveTo>
                <a:lnTo>
                  <a:pt x="19458" y="17085"/>
                </a:lnTo>
                <a:lnTo>
                  <a:pt x="19346" y="17124"/>
                </a:lnTo>
                <a:lnTo>
                  <a:pt x="19333" y="17088"/>
                </a:lnTo>
                <a:lnTo>
                  <a:pt x="19445" y="17048"/>
                </a:lnTo>
                <a:close/>
                <a:moveTo>
                  <a:pt x="19261" y="17113"/>
                </a:moveTo>
                <a:lnTo>
                  <a:pt x="19274" y="17150"/>
                </a:lnTo>
                <a:lnTo>
                  <a:pt x="19162" y="17189"/>
                </a:lnTo>
                <a:lnTo>
                  <a:pt x="19150" y="17152"/>
                </a:lnTo>
                <a:lnTo>
                  <a:pt x="19261" y="17113"/>
                </a:lnTo>
                <a:close/>
                <a:moveTo>
                  <a:pt x="19078" y="17178"/>
                </a:moveTo>
                <a:lnTo>
                  <a:pt x="19091" y="17214"/>
                </a:lnTo>
                <a:lnTo>
                  <a:pt x="18979" y="17254"/>
                </a:lnTo>
                <a:lnTo>
                  <a:pt x="18966" y="17217"/>
                </a:lnTo>
                <a:lnTo>
                  <a:pt x="19078" y="17178"/>
                </a:lnTo>
                <a:close/>
                <a:moveTo>
                  <a:pt x="18894" y="17243"/>
                </a:moveTo>
                <a:lnTo>
                  <a:pt x="18907" y="17279"/>
                </a:lnTo>
                <a:lnTo>
                  <a:pt x="18795" y="17319"/>
                </a:lnTo>
                <a:lnTo>
                  <a:pt x="18782" y="17282"/>
                </a:lnTo>
                <a:lnTo>
                  <a:pt x="18894" y="17243"/>
                </a:lnTo>
                <a:close/>
                <a:moveTo>
                  <a:pt x="18710" y="17307"/>
                </a:moveTo>
                <a:lnTo>
                  <a:pt x="18723" y="17344"/>
                </a:lnTo>
                <a:lnTo>
                  <a:pt x="18611" y="17383"/>
                </a:lnTo>
                <a:lnTo>
                  <a:pt x="18598" y="17347"/>
                </a:lnTo>
                <a:lnTo>
                  <a:pt x="18710" y="17307"/>
                </a:lnTo>
                <a:close/>
                <a:moveTo>
                  <a:pt x="18527" y="17372"/>
                </a:moveTo>
                <a:lnTo>
                  <a:pt x="18539" y="17409"/>
                </a:lnTo>
                <a:lnTo>
                  <a:pt x="18428" y="17448"/>
                </a:lnTo>
                <a:lnTo>
                  <a:pt x="18415" y="17412"/>
                </a:lnTo>
                <a:lnTo>
                  <a:pt x="18527" y="17372"/>
                </a:lnTo>
                <a:close/>
                <a:moveTo>
                  <a:pt x="18343" y="17437"/>
                </a:moveTo>
                <a:lnTo>
                  <a:pt x="18356" y="17474"/>
                </a:lnTo>
                <a:lnTo>
                  <a:pt x="18244" y="17513"/>
                </a:lnTo>
                <a:lnTo>
                  <a:pt x="18231" y="17476"/>
                </a:lnTo>
                <a:lnTo>
                  <a:pt x="18343" y="17437"/>
                </a:lnTo>
                <a:close/>
                <a:moveTo>
                  <a:pt x="18159" y="17502"/>
                </a:moveTo>
                <a:lnTo>
                  <a:pt x="18172" y="17538"/>
                </a:lnTo>
                <a:lnTo>
                  <a:pt x="18060" y="17578"/>
                </a:lnTo>
                <a:lnTo>
                  <a:pt x="18047" y="17541"/>
                </a:lnTo>
                <a:lnTo>
                  <a:pt x="18159" y="17502"/>
                </a:lnTo>
                <a:close/>
                <a:moveTo>
                  <a:pt x="17975" y="17567"/>
                </a:moveTo>
                <a:lnTo>
                  <a:pt x="17988" y="17603"/>
                </a:lnTo>
                <a:lnTo>
                  <a:pt x="17877" y="17643"/>
                </a:lnTo>
                <a:lnTo>
                  <a:pt x="17864" y="17606"/>
                </a:lnTo>
                <a:lnTo>
                  <a:pt x="17975" y="17567"/>
                </a:lnTo>
                <a:close/>
                <a:moveTo>
                  <a:pt x="17792" y="17631"/>
                </a:moveTo>
                <a:lnTo>
                  <a:pt x="17805" y="17668"/>
                </a:lnTo>
                <a:lnTo>
                  <a:pt x="17693" y="17708"/>
                </a:lnTo>
                <a:lnTo>
                  <a:pt x="17680" y="17671"/>
                </a:lnTo>
                <a:lnTo>
                  <a:pt x="17792" y="17631"/>
                </a:lnTo>
                <a:close/>
                <a:moveTo>
                  <a:pt x="22519" y="7144"/>
                </a:moveTo>
                <a:lnTo>
                  <a:pt x="22519" y="7075"/>
                </a:lnTo>
                <a:lnTo>
                  <a:pt x="22495" y="7085"/>
                </a:lnTo>
                <a:lnTo>
                  <a:pt x="22519" y="7144"/>
                </a:lnTo>
                <a:close/>
                <a:moveTo>
                  <a:pt x="21402" y="4294"/>
                </a:moveTo>
                <a:lnTo>
                  <a:pt x="21366" y="4309"/>
                </a:lnTo>
                <a:lnTo>
                  <a:pt x="21332" y="4226"/>
                </a:lnTo>
                <a:cubicBezTo>
                  <a:pt x="21312" y="4232"/>
                  <a:pt x="21291" y="4235"/>
                  <a:pt x="21269" y="4235"/>
                </a:cubicBezTo>
                <a:cubicBezTo>
                  <a:pt x="21139" y="4235"/>
                  <a:pt x="21034" y="4130"/>
                  <a:pt x="21034" y="4000"/>
                </a:cubicBezTo>
                <a:cubicBezTo>
                  <a:pt x="21034" y="3976"/>
                  <a:pt x="21038" y="3953"/>
                  <a:pt x="21044" y="3931"/>
                </a:cubicBezTo>
                <a:lnTo>
                  <a:pt x="21017" y="3920"/>
                </a:lnTo>
                <a:lnTo>
                  <a:pt x="21031" y="3884"/>
                </a:lnTo>
                <a:lnTo>
                  <a:pt x="21059" y="3895"/>
                </a:lnTo>
                <a:cubicBezTo>
                  <a:pt x="21097" y="3818"/>
                  <a:pt x="21177" y="3765"/>
                  <a:pt x="21269" y="3765"/>
                </a:cubicBezTo>
                <a:cubicBezTo>
                  <a:pt x="21292" y="3765"/>
                  <a:pt x="21315" y="3768"/>
                  <a:pt x="21336" y="3775"/>
                </a:cubicBezTo>
                <a:lnTo>
                  <a:pt x="21361" y="3696"/>
                </a:lnTo>
                <a:lnTo>
                  <a:pt x="21398" y="3707"/>
                </a:lnTo>
                <a:lnTo>
                  <a:pt x="21372" y="3789"/>
                </a:lnTo>
                <a:cubicBezTo>
                  <a:pt x="21450" y="3827"/>
                  <a:pt x="21504" y="3907"/>
                  <a:pt x="21504" y="4000"/>
                </a:cubicBezTo>
                <a:cubicBezTo>
                  <a:pt x="21504" y="4094"/>
                  <a:pt x="21449" y="4175"/>
                  <a:pt x="21369" y="4213"/>
                </a:cubicBezTo>
                <a:lnTo>
                  <a:pt x="21402" y="4294"/>
                </a:lnTo>
                <a:close/>
                <a:moveTo>
                  <a:pt x="21475" y="4475"/>
                </a:moveTo>
                <a:lnTo>
                  <a:pt x="21439" y="4489"/>
                </a:lnTo>
                <a:lnTo>
                  <a:pt x="21395" y="4380"/>
                </a:lnTo>
                <a:lnTo>
                  <a:pt x="21431" y="4365"/>
                </a:lnTo>
                <a:lnTo>
                  <a:pt x="21475" y="4475"/>
                </a:lnTo>
                <a:close/>
                <a:moveTo>
                  <a:pt x="21549" y="4655"/>
                </a:moveTo>
                <a:lnTo>
                  <a:pt x="21513" y="4670"/>
                </a:lnTo>
                <a:lnTo>
                  <a:pt x="21468" y="4560"/>
                </a:lnTo>
                <a:lnTo>
                  <a:pt x="21504" y="4545"/>
                </a:lnTo>
                <a:lnTo>
                  <a:pt x="21549" y="4655"/>
                </a:lnTo>
                <a:close/>
                <a:moveTo>
                  <a:pt x="21622" y="4835"/>
                </a:moveTo>
                <a:lnTo>
                  <a:pt x="21586" y="4850"/>
                </a:lnTo>
                <a:lnTo>
                  <a:pt x="21542" y="4740"/>
                </a:lnTo>
                <a:lnTo>
                  <a:pt x="21577" y="4726"/>
                </a:lnTo>
                <a:lnTo>
                  <a:pt x="21622" y="4835"/>
                </a:lnTo>
                <a:close/>
                <a:moveTo>
                  <a:pt x="21695" y="5016"/>
                </a:moveTo>
                <a:lnTo>
                  <a:pt x="21660" y="5030"/>
                </a:lnTo>
                <a:lnTo>
                  <a:pt x="21615" y="4921"/>
                </a:lnTo>
                <a:lnTo>
                  <a:pt x="21651" y="4906"/>
                </a:lnTo>
                <a:lnTo>
                  <a:pt x="21695" y="5016"/>
                </a:lnTo>
                <a:close/>
                <a:moveTo>
                  <a:pt x="21769" y="5196"/>
                </a:moveTo>
                <a:lnTo>
                  <a:pt x="21733" y="5211"/>
                </a:lnTo>
                <a:lnTo>
                  <a:pt x="21688" y="5101"/>
                </a:lnTo>
                <a:lnTo>
                  <a:pt x="21724" y="5086"/>
                </a:lnTo>
                <a:lnTo>
                  <a:pt x="21769" y="5196"/>
                </a:lnTo>
                <a:close/>
                <a:moveTo>
                  <a:pt x="21842" y="5377"/>
                </a:moveTo>
                <a:lnTo>
                  <a:pt x="21806" y="5391"/>
                </a:lnTo>
                <a:lnTo>
                  <a:pt x="21762" y="5281"/>
                </a:lnTo>
                <a:lnTo>
                  <a:pt x="21798" y="5267"/>
                </a:lnTo>
                <a:lnTo>
                  <a:pt x="21842" y="5377"/>
                </a:lnTo>
                <a:close/>
                <a:moveTo>
                  <a:pt x="21916" y="5557"/>
                </a:moveTo>
                <a:lnTo>
                  <a:pt x="21880" y="5572"/>
                </a:lnTo>
                <a:lnTo>
                  <a:pt x="21835" y="5462"/>
                </a:lnTo>
                <a:lnTo>
                  <a:pt x="21871" y="5447"/>
                </a:lnTo>
                <a:lnTo>
                  <a:pt x="21916" y="5557"/>
                </a:lnTo>
                <a:close/>
                <a:moveTo>
                  <a:pt x="21989" y="5737"/>
                </a:moveTo>
                <a:lnTo>
                  <a:pt x="21953" y="5752"/>
                </a:lnTo>
                <a:lnTo>
                  <a:pt x="21908" y="5642"/>
                </a:lnTo>
                <a:lnTo>
                  <a:pt x="21944" y="5628"/>
                </a:lnTo>
                <a:lnTo>
                  <a:pt x="21989" y="5737"/>
                </a:lnTo>
                <a:close/>
                <a:moveTo>
                  <a:pt x="22062" y="5918"/>
                </a:moveTo>
                <a:lnTo>
                  <a:pt x="22026" y="5932"/>
                </a:lnTo>
                <a:lnTo>
                  <a:pt x="21982" y="5822"/>
                </a:lnTo>
                <a:lnTo>
                  <a:pt x="22018" y="5808"/>
                </a:lnTo>
                <a:lnTo>
                  <a:pt x="22062" y="5918"/>
                </a:lnTo>
                <a:close/>
                <a:moveTo>
                  <a:pt x="22136" y="6098"/>
                </a:moveTo>
                <a:lnTo>
                  <a:pt x="22100" y="6113"/>
                </a:lnTo>
                <a:lnTo>
                  <a:pt x="22055" y="6003"/>
                </a:lnTo>
                <a:lnTo>
                  <a:pt x="22091" y="5988"/>
                </a:lnTo>
                <a:lnTo>
                  <a:pt x="22136" y="6098"/>
                </a:lnTo>
                <a:close/>
                <a:moveTo>
                  <a:pt x="22209" y="6278"/>
                </a:moveTo>
                <a:lnTo>
                  <a:pt x="22173" y="6293"/>
                </a:lnTo>
                <a:lnTo>
                  <a:pt x="22128" y="6183"/>
                </a:lnTo>
                <a:lnTo>
                  <a:pt x="22164" y="6169"/>
                </a:lnTo>
                <a:lnTo>
                  <a:pt x="22209" y="6278"/>
                </a:lnTo>
                <a:close/>
                <a:moveTo>
                  <a:pt x="22282" y="6459"/>
                </a:moveTo>
                <a:lnTo>
                  <a:pt x="22246" y="6473"/>
                </a:lnTo>
                <a:lnTo>
                  <a:pt x="22202" y="6364"/>
                </a:lnTo>
                <a:lnTo>
                  <a:pt x="22238" y="6349"/>
                </a:lnTo>
                <a:lnTo>
                  <a:pt x="22282" y="6459"/>
                </a:lnTo>
                <a:close/>
                <a:moveTo>
                  <a:pt x="22356" y="6639"/>
                </a:moveTo>
                <a:lnTo>
                  <a:pt x="22320" y="6654"/>
                </a:lnTo>
                <a:lnTo>
                  <a:pt x="22275" y="6544"/>
                </a:lnTo>
                <a:lnTo>
                  <a:pt x="22311" y="6529"/>
                </a:lnTo>
                <a:lnTo>
                  <a:pt x="22356" y="6639"/>
                </a:lnTo>
                <a:close/>
                <a:moveTo>
                  <a:pt x="22429" y="6820"/>
                </a:moveTo>
                <a:lnTo>
                  <a:pt x="22393" y="6834"/>
                </a:lnTo>
                <a:lnTo>
                  <a:pt x="22348" y="6724"/>
                </a:lnTo>
                <a:lnTo>
                  <a:pt x="22384" y="6710"/>
                </a:lnTo>
                <a:lnTo>
                  <a:pt x="22429" y="6820"/>
                </a:lnTo>
                <a:close/>
                <a:moveTo>
                  <a:pt x="22502" y="7000"/>
                </a:moveTo>
                <a:lnTo>
                  <a:pt x="22466" y="7015"/>
                </a:lnTo>
                <a:lnTo>
                  <a:pt x="22422" y="6905"/>
                </a:lnTo>
                <a:lnTo>
                  <a:pt x="22458" y="6890"/>
                </a:lnTo>
                <a:lnTo>
                  <a:pt x="22502" y="7000"/>
                </a:lnTo>
                <a:close/>
                <a:moveTo>
                  <a:pt x="22447" y="0"/>
                </a:moveTo>
                <a:lnTo>
                  <a:pt x="22349" y="0"/>
                </a:lnTo>
                <a:lnTo>
                  <a:pt x="22328" y="2"/>
                </a:lnTo>
                <a:lnTo>
                  <a:pt x="22333" y="41"/>
                </a:lnTo>
                <a:lnTo>
                  <a:pt x="22451" y="27"/>
                </a:lnTo>
                <a:lnTo>
                  <a:pt x="22447" y="0"/>
                </a:lnTo>
                <a:close/>
                <a:moveTo>
                  <a:pt x="14321" y="923"/>
                </a:moveTo>
                <a:lnTo>
                  <a:pt x="14326" y="961"/>
                </a:lnTo>
                <a:lnTo>
                  <a:pt x="14208" y="975"/>
                </a:lnTo>
                <a:lnTo>
                  <a:pt x="14204" y="936"/>
                </a:lnTo>
                <a:lnTo>
                  <a:pt x="14321" y="923"/>
                </a:lnTo>
                <a:close/>
                <a:moveTo>
                  <a:pt x="14515" y="900"/>
                </a:moveTo>
                <a:lnTo>
                  <a:pt x="14519" y="939"/>
                </a:lnTo>
                <a:lnTo>
                  <a:pt x="14402" y="953"/>
                </a:lnTo>
                <a:lnTo>
                  <a:pt x="14397" y="914"/>
                </a:lnTo>
                <a:lnTo>
                  <a:pt x="14515" y="900"/>
                </a:lnTo>
                <a:close/>
                <a:moveTo>
                  <a:pt x="14708" y="878"/>
                </a:moveTo>
                <a:lnTo>
                  <a:pt x="14713" y="917"/>
                </a:lnTo>
                <a:lnTo>
                  <a:pt x="14595" y="930"/>
                </a:lnTo>
                <a:lnTo>
                  <a:pt x="14591" y="892"/>
                </a:lnTo>
                <a:lnTo>
                  <a:pt x="14708" y="878"/>
                </a:lnTo>
                <a:close/>
                <a:moveTo>
                  <a:pt x="14902" y="856"/>
                </a:moveTo>
                <a:lnTo>
                  <a:pt x="14906" y="895"/>
                </a:lnTo>
                <a:lnTo>
                  <a:pt x="14788" y="908"/>
                </a:lnTo>
                <a:lnTo>
                  <a:pt x="14784" y="870"/>
                </a:lnTo>
                <a:lnTo>
                  <a:pt x="14902" y="856"/>
                </a:lnTo>
                <a:close/>
                <a:moveTo>
                  <a:pt x="15095" y="834"/>
                </a:moveTo>
                <a:lnTo>
                  <a:pt x="15100" y="872"/>
                </a:lnTo>
                <a:lnTo>
                  <a:pt x="14982" y="886"/>
                </a:lnTo>
                <a:lnTo>
                  <a:pt x="14977" y="847"/>
                </a:lnTo>
                <a:lnTo>
                  <a:pt x="15095" y="834"/>
                </a:lnTo>
                <a:close/>
                <a:moveTo>
                  <a:pt x="15289" y="812"/>
                </a:moveTo>
                <a:lnTo>
                  <a:pt x="15293" y="850"/>
                </a:lnTo>
                <a:lnTo>
                  <a:pt x="15175" y="864"/>
                </a:lnTo>
                <a:lnTo>
                  <a:pt x="15171" y="825"/>
                </a:lnTo>
                <a:lnTo>
                  <a:pt x="15289" y="812"/>
                </a:lnTo>
                <a:close/>
                <a:moveTo>
                  <a:pt x="15482" y="789"/>
                </a:moveTo>
                <a:lnTo>
                  <a:pt x="15486" y="828"/>
                </a:lnTo>
                <a:lnTo>
                  <a:pt x="15369" y="841"/>
                </a:lnTo>
                <a:lnTo>
                  <a:pt x="15364" y="803"/>
                </a:lnTo>
                <a:lnTo>
                  <a:pt x="15482" y="789"/>
                </a:lnTo>
                <a:close/>
                <a:moveTo>
                  <a:pt x="15675" y="767"/>
                </a:moveTo>
                <a:lnTo>
                  <a:pt x="15680" y="806"/>
                </a:lnTo>
                <a:lnTo>
                  <a:pt x="15562" y="819"/>
                </a:lnTo>
                <a:lnTo>
                  <a:pt x="15558" y="781"/>
                </a:lnTo>
                <a:lnTo>
                  <a:pt x="15675" y="767"/>
                </a:lnTo>
                <a:close/>
                <a:moveTo>
                  <a:pt x="15869" y="745"/>
                </a:moveTo>
                <a:lnTo>
                  <a:pt x="15873" y="783"/>
                </a:lnTo>
                <a:lnTo>
                  <a:pt x="15756" y="797"/>
                </a:lnTo>
                <a:lnTo>
                  <a:pt x="15751" y="758"/>
                </a:lnTo>
                <a:lnTo>
                  <a:pt x="15869" y="745"/>
                </a:lnTo>
                <a:close/>
                <a:moveTo>
                  <a:pt x="16062" y="723"/>
                </a:moveTo>
                <a:lnTo>
                  <a:pt x="16067" y="761"/>
                </a:lnTo>
                <a:lnTo>
                  <a:pt x="15949" y="775"/>
                </a:lnTo>
                <a:lnTo>
                  <a:pt x="15945" y="736"/>
                </a:lnTo>
                <a:lnTo>
                  <a:pt x="16062" y="723"/>
                </a:lnTo>
                <a:close/>
                <a:moveTo>
                  <a:pt x="16256" y="700"/>
                </a:moveTo>
                <a:lnTo>
                  <a:pt x="16260" y="739"/>
                </a:lnTo>
                <a:lnTo>
                  <a:pt x="16142" y="753"/>
                </a:lnTo>
                <a:lnTo>
                  <a:pt x="16138" y="714"/>
                </a:lnTo>
                <a:lnTo>
                  <a:pt x="16256" y="700"/>
                </a:lnTo>
                <a:close/>
                <a:moveTo>
                  <a:pt x="16449" y="678"/>
                </a:moveTo>
                <a:lnTo>
                  <a:pt x="16454" y="717"/>
                </a:lnTo>
                <a:lnTo>
                  <a:pt x="16336" y="730"/>
                </a:lnTo>
                <a:lnTo>
                  <a:pt x="16331" y="692"/>
                </a:lnTo>
                <a:lnTo>
                  <a:pt x="16449" y="678"/>
                </a:lnTo>
                <a:close/>
                <a:moveTo>
                  <a:pt x="16643" y="656"/>
                </a:moveTo>
                <a:lnTo>
                  <a:pt x="16647" y="695"/>
                </a:lnTo>
                <a:lnTo>
                  <a:pt x="16529" y="708"/>
                </a:lnTo>
                <a:lnTo>
                  <a:pt x="16525" y="669"/>
                </a:lnTo>
                <a:lnTo>
                  <a:pt x="16643" y="656"/>
                </a:lnTo>
                <a:close/>
                <a:moveTo>
                  <a:pt x="16836" y="634"/>
                </a:moveTo>
                <a:lnTo>
                  <a:pt x="16841" y="672"/>
                </a:lnTo>
                <a:lnTo>
                  <a:pt x="16723" y="686"/>
                </a:lnTo>
                <a:lnTo>
                  <a:pt x="16718" y="647"/>
                </a:lnTo>
                <a:lnTo>
                  <a:pt x="16836" y="634"/>
                </a:lnTo>
                <a:close/>
                <a:moveTo>
                  <a:pt x="17030" y="612"/>
                </a:moveTo>
                <a:lnTo>
                  <a:pt x="17034" y="650"/>
                </a:lnTo>
                <a:lnTo>
                  <a:pt x="16916" y="664"/>
                </a:lnTo>
                <a:lnTo>
                  <a:pt x="16912" y="625"/>
                </a:lnTo>
                <a:lnTo>
                  <a:pt x="17030" y="612"/>
                </a:lnTo>
                <a:close/>
                <a:moveTo>
                  <a:pt x="17223" y="589"/>
                </a:moveTo>
                <a:lnTo>
                  <a:pt x="17227" y="628"/>
                </a:lnTo>
                <a:lnTo>
                  <a:pt x="17110" y="641"/>
                </a:lnTo>
                <a:lnTo>
                  <a:pt x="17105" y="603"/>
                </a:lnTo>
                <a:lnTo>
                  <a:pt x="17223" y="589"/>
                </a:lnTo>
                <a:close/>
                <a:moveTo>
                  <a:pt x="17416" y="567"/>
                </a:moveTo>
                <a:lnTo>
                  <a:pt x="17421" y="606"/>
                </a:lnTo>
                <a:lnTo>
                  <a:pt x="17303" y="619"/>
                </a:lnTo>
                <a:lnTo>
                  <a:pt x="17299" y="581"/>
                </a:lnTo>
                <a:lnTo>
                  <a:pt x="17416" y="567"/>
                </a:lnTo>
                <a:close/>
                <a:moveTo>
                  <a:pt x="17610" y="545"/>
                </a:moveTo>
                <a:lnTo>
                  <a:pt x="17614" y="583"/>
                </a:lnTo>
                <a:lnTo>
                  <a:pt x="17497" y="597"/>
                </a:lnTo>
                <a:lnTo>
                  <a:pt x="17492" y="558"/>
                </a:lnTo>
                <a:lnTo>
                  <a:pt x="17610" y="545"/>
                </a:lnTo>
                <a:close/>
                <a:moveTo>
                  <a:pt x="17803" y="523"/>
                </a:moveTo>
                <a:lnTo>
                  <a:pt x="17808" y="561"/>
                </a:lnTo>
                <a:lnTo>
                  <a:pt x="17690" y="575"/>
                </a:lnTo>
                <a:lnTo>
                  <a:pt x="17686" y="536"/>
                </a:lnTo>
                <a:lnTo>
                  <a:pt x="17803" y="523"/>
                </a:lnTo>
                <a:close/>
                <a:moveTo>
                  <a:pt x="17997" y="500"/>
                </a:moveTo>
                <a:lnTo>
                  <a:pt x="18001" y="539"/>
                </a:lnTo>
                <a:lnTo>
                  <a:pt x="17883" y="552"/>
                </a:lnTo>
                <a:lnTo>
                  <a:pt x="17879" y="514"/>
                </a:lnTo>
                <a:lnTo>
                  <a:pt x="17997" y="500"/>
                </a:lnTo>
                <a:close/>
                <a:moveTo>
                  <a:pt x="18190" y="478"/>
                </a:moveTo>
                <a:lnTo>
                  <a:pt x="18195" y="517"/>
                </a:lnTo>
                <a:lnTo>
                  <a:pt x="18077" y="530"/>
                </a:lnTo>
                <a:lnTo>
                  <a:pt x="18072" y="492"/>
                </a:lnTo>
                <a:lnTo>
                  <a:pt x="18190" y="478"/>
                </a:lnTo>
                <a:close/>
                <a:moveTo>
                  <a:pt x="18384" y="456"/>
                </a:moveTo>
                <a:lnTo>
                  <a:pt x="18388" y="494"/>
                </a:lnTo>
                <a:lnTo>
                  <a:pt x="18270" y="508"/>
                </a:lnTo>
                <a:lnTo>
                  <a:pt x="18266" y="469"/>
                </a:lnTo>
                <a:lnTo>
                  <a:pt x="18384" y="456"/>
                </a:lnTo>
                <a:close/>
                <a:moveTo>
                  <a:pt x="18577" y="434"/>
                </a:moveTo>
                <a:lnTo>
                  <a:pt x="18581" y="472"/>
                </a:lnTo>
                <a:lnTo>
                  <a:pt x="18464" y="486"/>
                </a:lnTo>
                <a:lnTo>
                  <a:pt x="18459" y="447"/>
                </a:lnTo>
                <a:lnTo>
                  <a:pt x="18577" y="434"/>
                </a:lnTo>
                <a:close/>
                <a:moveTo>
                  <a:pt x="18770" y="411"/>
                </a:moveTo>
                <a:lnTo>
                  <a:pt x="18775" y="450"/>
                </a:lnTo>
                <a:lnTo>
                  <a:pt x="18657" y="464"/>
                </a:lnTo>
                <a:lnTo>
                  <a:pt x="18653" y="425"/>
                </a:lnTo>
                <a:lnTo>
                  <a:pt x="18770" y="411"/>
                </a:lnTo>
                <a:close/>
                <a:moveTo>
                  <a:pt x="18964" y="389"/>
                </a:moveTo>
                <a:lnTo>
                  <a:pt x="18968" y="428"/>
                </a:lnTo>
                <a:lnTo>
                  <a:pt x="18851" y="441"/>
                </a:lnTo>
                <a:lnTo>
                  <a:pt x="18846" y="403"/>
                </a:lnTo>
                <a:lnTo>
                  <a:pt x="18964" y="389"/>
                </a:lnTo>
                <a:close/>
                <a:moveTo>
                  <a:pt x="19157" y="367"/>
                </a:moveTo>
                <a:lnTo>
                  <a:pt x="19162" y="406"/>
                </a:lnTo>
                <a:lnTo>
                  <a:pt x="19044" y="419"/>
                </a:lnTo>
                <a:lnTo>
                  <a:pt x="19040" y="381"/>
                </a:lnTo>
                <a:lnTo>
                  <a:pt x="19157" y="367"/>
                </a:lnTo>
                <a:close/>
                <a:moveTo>
                  <a:pt x="19351" y="345"/>
                </a:moveTo>
                <a:lnTo>
                  <a:pt x="19355" y="383"/>
                </a:lnTo>
                <a:lnTo>
                  <a:pt x="19238" y="397"/>
                </a:lnTo>
                <a:lnTo>
                  <a:pt x="19233" y="358"/>
                </a:lnTo>
                <a:lnTo>
                  <a:pt x="19351" y="345"/>
                </a:lnTo>
                <a:close/>
                <a:moveTo>
                  <a:pt x="19544" y="323"/>
                </a:moveTo>
                <a:lnTo>
                  <a:pt x="19549" y="361"/>
                </a:lnTo>
                <a:lnTo>
                  <a:pt x="19431" y="375"/>
                </a:lnTo>
                <a:lnTo>
                  <a:pt x="19427" y="336"/>
                </a:lnTo>
                <a:lnTo>
                  <a:pt x="19544" y="323"/>
                </a:lnTo>
                <a:close/>
                <a:moveTo>
                  <a:pt x="19738" y="300"/>
                </a:moveTo>
                <a:lnTo>
                  <a:pt x="19742" y="339"/>
                </a:lnTo>
                <a:lnTo>
                  <a:pt x="19624" y="352"/>
                </a:lnTo>
                <a:lnTo>
                  <a:pt x="19620" y="314"/>
                </a:lnTo>
                <a:lnTo>
                  <a:pt x="19738" y="300"/>
                </a:lnTo>
                <a:close/>
                <a:moveTo>
                  <a:pt x="19931" y="278"/>
                </a:moveTo>
                <a:lnTo>
                  <a:pt x="19936" y="317"/>
                </a:lnTo>
                <a:lnTo>
                  <a:pt x="19818" y="330"/>
                </a:lnTo>
                <a:lnTo>
                  <a:pt x="19813" y="292"/>
                </a:lnTo>
                <a:lnTo>
                  <a:pt x="19931" y="278"/>
                </a:lnTo>
                <a:close/>
                <a:moveTo>
                  <a:pt x="20125" y="256"/>
                </a:moveTo>
                <a:lnTo>
                  <a:pt x="20129" y="294"/>
                </a:lnTo>
                <a:lnTo>
                  <a:pt x="20011" y="308"/>
                </a:lnTo>
                <a:lnTo>
                  <a:pt x="20007" y="269"/>
                </a:lnTo>
                <a:lnTo>
                  <a:pt x="20125" y="256"/>
                </a:lnTo>
                <a:close/>
                <a:moveTo>
                  <a:pt x="20318" y="234"/>
                </a:moveTo>
                <a:lnTo>
                  <a:pt x="20322" y="272"/>
                </a:lnTo>
                <a:lnTo>
                  <a:pt x="20205" y="286"/>
                </a:lnTo>
                <a:lnTo>
                  <a:pt x="20200" y="247"/>
                </a:lnTo>
                <a:lnTo>
                  <a:pt x="20318" y="234"/>
                </a:lnTo>
                <a:close/>
                <a:moveTo>
                  <a:pt x="20512" y="211"/>
                </a:moveTo>
                <a:lnTo>
                  <a:pt x="20516" y="250"/>
                </a:lnTo>
                <a:lnTo>
                  <a:pt x="20398" y="263"/>
                </a:lnTo>
                <a:lnTo>
                  <a:pt x="20394" y="225"/>
                </a:lnTo>
                <a:lnTo>
                  <a:pt x="20512" y="211"/>
                </a:lnTo>
                <a:close/>
                <a:moveTo>
                  <a:pt x="20705" y="189"/>
                </a:moveTo>
                <a:lnTo>
                  <a:pt x="20709" y="228"/>
                </a:lnTo>
                <a:lnTo>
                  <a:pt x="20592" y="241"/>
                </a:lnTo>
                <a:lnTo>
                  <a:pt x="20587" y="203"/>
                </a:lnTo>
                <a:lnTo>
                  <a:pt x="20705" y="189"/>
                </a:lnTo>
                <a:close/>
                <a:moveTo>
                  <a:pt x="20898" y="167"/>
                </a:moveTo>
                <a:lnTo>
                  <a:pt x="20903" y="205"/>
                </a:lnTo>
                <a:lnTo>
                  <a:pt x="20785" y="219"/>
                </a:lnTo>
                <a:lnTo>
                  <a:pt x="20781" y="180"/>
                </a:lnTo>
                <a:lnTo>
                  <a:pt x="20898" y="167"/>
                </a:lnTo>
                <a:close/>
                <a:moveTo>
                  <a:pt x="21092" y="145"/>
                </a:moveTo>
                <a:lnTo>
                  <a:pt x="21096" y="183"/>
                </a:lnTo>
                <a:lnTo>
                  <a:pt x="20979" y="197"/>
                </a:lnTo>
                <a:lnTo>
                  <a:pt x="20974" y="158"/>
                </a:lnTo>
                <a:lnTo>
                  <a:pt x="21092" y="145"/>
                </a:lnTo>
                <a:close/>
                <a:moveTo>
                  <a:pt x="21285" y="122"/>
                </a:moveTo>
                <a:lnTo>
                  <a:pt x="21290" y="161"/>
                </a:lnTo>
                <a:lnTo>
                  <a:pt x="21172" y="174"/>
                </a:lnTo>
                <a:lnTo>
                  <a:pt x="21168" y="136"/>
                </a:lnTo>
                <a:lnTo>
                  <a:pt x="21285" y="122"/>
                </a:lnTo>
                <a:close/>
                <a:moveTo>
                  <a:pt x="21479" y="100"/>
                </a:moveTo>
                <a:lnTo>
                  <a:pt x="21483" y="139"/>
                </a:lnTo>
                <a:lnTo>
                  <a:pt x="21365" y="152"/>
                </a:lnTo>
                <a:lnTo>
                  <a:pt x="21361" y="114"/>
                </a:lnTo>
                <a:lnTo>
                  <a:pt x="21479" y="100"/>
                </a:lnTo>
                <a:close/>
                <a:moveTo>
                  <a:pt x="21672" y="78"/>
                </a:moveTo>
                <a:lnTo>
                  <a:pt x="21677" y="116"/>
                </a:lnTo>
                <a:lnTo>
                  <a:pt x="21559" y="130"/>
                </a:lnTo>
                <a:lnTo>
                  <a:pt x="21554" y="91"/>
                </a:lnTo>
                <a:lnTo>
                  <a:pt x="21672" y="78"/>
                </a:lnTo>
                <a:close/>
                <a:moveTo>
                  <a:pt x="21866" y="56"/>
                </a:moveTo>
                <a:lnTo>
                  <a:pt x="21870" y="94"/>
                </a:lnTo>
                <a:lnTo>
                  <a:pt x="21752" y="108"/>
                </a:lnTo>
                <a:lnTo>
                  <a:pt x="21748" y="69"/>
                </a:lnTo>
                <a:lnTo>
                  <a:pt x="21866" y="56"/>
                </a:lnTo>
                <a:close/>
                <a:moveTo>
                  <a:pt x="22059" y="33"/>
                </a:moveTo>
                <a:lnTo>
                  <a:pt x="22064" y="72"/>
                </a:lnTo>
                <a:lnTo>
                  <a:pt x="21946" y="85"/>
                </a:lnTo>
                <a:lnTo>
                  <a:pt x="21941" y="47"/>
                </a:lnTo>
                <a:lnTo>
                  <a:pt x="22059" y="33"/>
                </a:lnTo>
                <a:close/>
                <a:moveTo>
                  <a:pt x="22253" y="11"/>
                </a:moveTo>
                <a:lnTo>
                  <a:pt x="22257" y="50"/>
                </a:lnTo>
                <a:lnTo>
                  <a:pt x="22139" y="63"/>
                </a:lnTo>
                <a:lnTo>
                  <a:pt x="22135" y="25"/>
                </a:lnTo>
                <a:lnTo>
                  <a:pt x="22253" y="11"/>
                </a:lnTo>
                <a:close/>
                <a:moveTo>
                  <a:pt x="22519" y="102"/>
                </a:moveTo>
                <a:lnTo>
                  <a:pt x="22519" y="32"/>
                </a:lnTo>
                <a:lnTo>
                  <a:pt x="22499" y="95"/>
                </a:lnTo>
                <a:lnTo>
                  <a:pt x="22519" y="102"/>
                </a:lnTo>
                <a:close/>
                <a:moveTo>
                  <a:pt x="21419" y="3510"/>
                </a:moveTo>
                <a:lnTo>
                  <a:pt x="21456" y="3522"/>
                </a:lnTo>
                <a:lnTo>
                  <a:pt x="21421" y="3635"/>
                </a:lnTo>
                <a:lnTo>
                  <a:pt x="21384" y="3623"/>
                </a:lnTo>
                <a:lnTo>
                  <a:pt x="21419" y="3510"/>
                </a:lnTo>
                <a:close/>
                <a:moveTo>
                  <a:pt x="21478" y="3324"/>
                </a:moveTo>
                <a:lnTo>
                  <a:pt x="21515" y="3336"/>
                </a:lnTo>
                <a:lnTo>
                  <a:pt x="21479" y="3449"/>
                </a:lnTo>
                <a:lnTo>
                  <a:pt x="21442" y="3437"/>
                </a:lnTo>
                <a:lnTo>
                  <a:pt x="21478" y="3324"/>
                </a:lnTo>
                <a:close/>
                <a:moveTo>
                  <a:pt x="21537" y="3139"/>
                </a:moveTo>
                <a:lnTo>
                  <a:pt x="21574" y="3150"/>
                </a:lnTo>
                <a:lnTo>
                  <a:pt x="21538" y="3263"/>
                </a:lnTo>
                <a:lnTo>
                  <a:pt x="21501" y="3252"/>
                </a:lnTo>
                <a:lnTo>
                  <a:pt x="21537" y="3139"/>
                </a:lnTo>
                <a:close/>
                <a:moveTo>
                  <a:pt x="21596" y="2953"/>
                </a:moveTo>
                <a:lnTo>
                  <a:pt x="21633" y="2965"/>
                </a:lnTo>
                <a:lnTo>
                  <a:pt x="21597" y="3078"/>
                </a:lnTo>
                <a:lnTo>
                  <a:pt x="21560" y="3066"/>
                </a:lnTo>
                <a:lnTo>
                  <a:pt x="21596" y="2953"/>
                </a:lnTo>
                <a:close/>
                <a:moveTo>
                  <a:pt x="21654" y="2767"/>
                </a:moveTo>
                <a:lnTo>
                  <a:pt x="21691" y="2779"/>
                </a:lnTo>
                <a:lnTo>
                  <a:pt x="21655" y="2892"/>
                </a:lnTo>
                <a:lnTo>
                  <a:pt x="21618" y="2880"/>
                </a:lnTo>
                <a:lnTo>
                  <a:pt x="21654" y="2767"/>
                </a:lnTo>
                <a:close/>
                <a:moveTo>
                  <a:pt x="21713" y="2582"/>
                </a:moveTo>
                <a:lnTo>
                  <a:pt x="21750" y="2593"/>
                </a:lnTo>
                <a:lnTo>
                  <a:pt x="21714" y="2706"/>
                </a:lnTo>
                <a:lnTo>
                  <a:pt x="21677" y="2695"/>
                </a:lnTo>
                <a:lnTo>
                  <a:pt x="21713" y="2582"/>
                </a:lnTo>
                <a:close/>
                <a:moveTo>
                  <a:pt x="21772" y="2396"/>
                </a:moveTo>
                <a:lnTo>
                  <a:pt x="21809" y="2408"/>
                </a:lnTo>
                <a:lnTo>
                  <a:pt x="21773" y="2521"/>
                </a:lnTo>
                <a:lnTo>
                  <a:pt x="21736" y="2509"/>
                </a:lnTo>
                <a:lnTo>
                  <a:pt x="21772" y="2396"/>
                </a:lnTo>
                <a:close/>
                <a:moveTo>
                  <a:pt x="21830" y="2210"/>
                </a:moveTo>
                <a:lnTo>
                  <a:pt x="21867" y="2222"/>
                </a:lnTo>
                <a:lnTo>
                  <a:pt x="21832" y="2335"/>
                </a:lnTo>
                <a:lnTo>
                  <a:pt x="21795" y="2323"/>
                </a:lnTo>
                <a:lnTo>
                  <a:pt x="21830" y="2210"/>
                </a:lnTo>
                <a:close/>
                <a:moveTo>
                  <a:pt x="21889" y="2025"/>
                </a:moveTo>
                <a:lnTo>
                  <a:pt x="21926" y="2036"/>
                </a:lnTo>
                <a:lnTo>
                  <a:pt x="21890" y="2149"/>
                </a:lnTo>
                <a:lnTo>
                  <a:pt x="21853" y="2138"/>
                </a:lnTo>
                <a:lnTo>
                  <a:pt x="21889" y="2025"/>
                </a:lnTo>
                <a:close/>
                <a:moveTo>
                  <a:pt x="21948" y="1839"/>
                </a:moveTo>
                <a:lnTo>
                  <a:pt x="21985" y="1851"/>
                </a:lnTo>
                <a:lnTo>
                  <a:pt x="21949" y="1964"/>
                </a:lnTo>
                <a:lnTo>
                  <a:pt x="21912" y="1952"/>
                </a:lnTo>
                <a:lnTo>
                  <a:pt x="21948" y="1839"/>
                </a:lnTo>
                <a:close/>
                <a:moveTo>
                  <a:pt x="22006" y="1653"/>
                </a:moveTo>
                <a:lnTo>
                  <a:pt x="22043" y="1665"/>
                </a:lnTo>
                <a:lnTo>
                  <a:pt x="22008" y="1778"/>
                </a:lnTo>
                <a:lnTo>
                  <a:pt x="21971" y="1766"/>
                </a:lnTo>
                <a:lnTo>
                  <a:pt x="22006" y="1653"/>
                </a:lnTo>
                <a:close/>
                <a:moveTo>
                  <a:pt x="22065" y="1468"/>
                </a:moveTo>
                <a:lnTo>
                  <a:pt x="22102" y="1479"/>
                </a:lnTo>
                <a:lnTo>
                  <a:pt x="22066" y="1592"/>
                </a:lnTo>
                <a:lnTo>
                  <a:pt x="22029" y="1581"/>
                </a:lnTo>
                <a:lnTo>
                  <a:pt x="22065" y="1468"/>
                </a:lnTo>
                <a:close/>
                <a:moveTo>
                  <a:pt x="22124" y="1282"/>
                </a:moveTo>
                <a:lnTo>
                  <a:pt x="22161" y="1294"/>
                </a:lnTo>
                <a:lnTo>
                  <a:pt x="22125" y="1407"/>
                </a:lnTo>
                <a:lnTo>
                  <a:pt x="22088" y="1395"/>
                </a:lnTo>
                <a:lnTo>
                  <a:pt x="22124" y="1282"/>
                </a:lnTo>
                <a:close/>
                <a:moveTo>
                  <a:pt x="22183" y="1096"/>
                </a:moveTo>
                <a:lnTo>
                  <a:pt x="22220" y="1108"/>
                </a:lnTo>
                <a:lnTo>
                  <a:pt x="22184" y="1221"/>
                </a:lnTo>
                <a:lnTo>
                  <a:pt x="22147" y="1209"/>
                </a:lnTo>
                <a:lnTo>
                  <a:pt x="22183" y="1096"/>
                </a:lnTo>
                <a:close/>
                <a:moveTo>
                  <a:pt x="22241" y="911"/>
                </a:moveTo>
                <a:lnTo>
                  <a:pt x="22278" y="922"/>
                </a:lnTo>
                <a:lnTo>
                  <a:pt x="22243" y="1035"/>
                </a:lnTo>
                <a:lnTo>
                  <a:pt x="22206" y="1024"/>
                </a:lnTo>
                <a:lnTo>
                  <a:pt x="22241" y="911"/>
                </a:lnTo>
                <a:close/>
                <a:moveTo>
                  <a:pt x="22300" y="725"/>
                </a:moveTo>
                <a:lnTo>
                  <a:pt x="22337" y="737"/>
                </a:lnTo>
                <a:lnTo>
                  <a:pt x="22301" y="850"/>
                </a:lnTo>
                <a:lnTo>
                  <a:pt x="22264" y="838"/>
                </a:lnTo>
                <a:lnTo>
                  <a:pt x="22300" y="725"/>
                </a:lnTo>
                <a:close/>
                <a:moveTo>
                  <a:pt x="22359" y="539"/>
                </a:moveTo>
                <a:lnTo>
                  <a:pt x="22396" y="551"/>
                </a:lnTo>
                <a:lnTo>
                  <a:pt x="22360" y="664"/>
                </a:lnTo>
                <a:lnTo>
                  <a:pt x="22323" y="652"/>
                </a:lnTo>
                <a:lnTo>
                  <a:pt x="22359" y="539"/>
                </a:lnTo>
                <a:close/>
                <a:moveTo>
                  <a:pt x="22417" y="354"/>
                </a:moveTo>
                <a:lnTo>
                  <a:pt x="22454" y="365"/>
                </a:lnTo>
                <a:lnTo>
                  <a:pt x="22419" y="478"/>
                </a:lnTo>
                <a:lnTo>
                  <a:pt x="22382" y="467"/>
                </a:lnTo>
                <a:lnTo>
                  <a:pt x="22417" y="354"/>
                </a:lnTo>
                <a:close/>
                <a:moveTo>
                  <a:pt x="22476" y="168"/>
                </a:moveTo>
                <a:lnTo>
                  <a:pt x="22513" y="180"/>
                </a:lnTo>
                <a:lnTo>
                  <a:pt x="22477" y="293"/>
                </a:lnTo>
                <a:lnTo>
                  <a:pt x="22440" y="281"/>
                </a:lnTo>
                <a:lnTo>
                  <a:pt x="22476" y="168"/>
                </a:lnTo>
                <a:close/>
                <a:moveTo>
                  <a:pt x="20961" y="3855"/>
                </a:moveTo>
                <a:lnTo>
                  <a:pt x="20946" y="3891"/>
                </a:lnTo>
                <a:lnTo>
                  <a:pt x="20836" y="3847"/>
                </a:lnTo>
                <a:lnTo>
                  <a:pt x="20851" y="3811"/>
                </a:lnTo>
                <a:lnTo>
                  <a:pt x="20961" y="3855"/>
                </a:lnTo>
                <a:close/>
                <a:moveTo>
                  <a:pt x="20780" y="3783"/>
                </a:moveTo>
                <a:lnTo>
                  <a:pt x="20765" y="3819"/>
                </a:lnTo>
                <a:lnTo>
                  <a:pt x="20655" y="3774"/>
                </a:lnTo>
                <a:lnTo>
                  <a:pt x="20670" y="3738"/>
                </a:lnTo>
                <a:lnTo>
                  <a:pt x="20780" y="3783"/>
                </a:lnTo>
                <a:close/>
                <a:moveTo>
                  <a:pt x="20599" y="3710"/>
                </a:moveTo>
                <a:lnTo>
                  <a:pt x="20585" y="3746"/>
                </a:lnTo>
                <a:lnTo>
                  <a:pt x="20475" y="3702"/>
                </a:lnTo>
                <a:lnTo>
                  <a:pt x="20489" y="3666"/>
                </a:lnTo>
                <a:lnTo>
                  <a:pt x="20599" y="3710"/>
                </a:lnTo>
                <a:close/>
                <a:moveTo>
                  <a:pt x="20418" y="3637"/>
                </a:moveTo>
                <a:lnTo>
                  <a:pt x="20404" y="3673"/>
                </a:lnTo>
                <a:lnTo>
                  <a:pt x="20294" y="3629"/>
                </a:lnTo>
                <a:lnTo>
                  <a:pt x="20308" y="3593"/>
                </a:lnTo>
                <a:lnTo>
                  <a:pt x="20418" y="3637"/>
                </a:lnTo>
                <a:close/>
                <a:moveTo>
                  <a:pt x="20238" y="3565"/>
                </a:moveTo>
                <a:lnTo>
                  <a:pt x="20223" y="3601"/>
                </a:lnTo>
                <a:lnTo>
                  <a:pt x="20113" y="3556"/>
                </a:lnTo>
                <a:lnTo>
                  <a:pt x="20128" y="3520"/>
                </a:lnTo>
                <a:lnTo>
                  <a:pt x="20238" y="3565"/>
                </a:lnTo>
                <a:close/>
                <a:moveTo>
                  <a:pt x="20057" y="3492"/>
                </a:moveTo>
                <a:lnTo>
                  <a:pt x="20042" y="3528"/>
                </a:lnTo>
                <a:lnTo>
                  <a:pt x="19932" y="3484"/>
                </a:lnTo>
                <a:lnTo>
                  <a:pt x="19947" y="3448"/>
                </a:lnTo>
                <a:lnTo>
                  <a:pt x="20057" y="3492"/>
                </a:lnTo>
                <a:close/>
                <a:moveTo>
                  <a:pt x="19876" y="3419"/>
                </a:moveTo>
                <a:lnTo>
                  <a:pt x="19862" y="3455"/>
                </a:lnTo>
                <a:lnTo>
                  <a:pt x="19752" y="3411"/>
                </a:lnTo>
                <a:lnTo>
                  <a:pt x="19766" y="3375"/>
                </a:lnTo>
                <a:lnTo>
                  <a:pt x="19876" y="3419"/>
                </a:lnTo>
                <a:close/>
                <a:moveTo>
                  <a:pt x="19695" y="3347"/>
                </a:moveTo>
                <a:lnTo>
                  <a:pt x="19681" y="3383"/>
                </a:lnTo>
                <a:lnTo>
                  <a:pt x="19571" y="3338"/>
                </a:lnTo>
                <a:lnTo>
                  <a:pt x="19585" y="3302"/>
                </a:lnTo>
                <a:lnTo>
                  <a:pt x="19695" y="3347"/>
                </a:lnTo>
                <a:close/>
                <a:moveTo>
                  <a:pt x="19515" y="3274"/>
                </a:moveTo>
                <a:lnTo>
                  <a:pt x="19500" y="3310"/>
                </a:lnTo>
                <a:lnTo>
                  <a:pt x="19390" y="3266"/>
                </a:lnTo>
                <a:lnTo>
                  <a:pt x="19405" y="3230"/>
                </a:lnTo>
                <a:lnTo>
                  <a:pt x="19515" y="3274"/>
                </a:lnTo>
                <a:close/>
                <a:moveTo>
                  <a:pt x="19334" y="3201"/>
                </a:moveTo>
                <a:lnTo>
                  <a:pt x="19319" y="3237"/>
                </a:lnTo>
                <a:lnTo>
                  <a:pt x="19209" y="3193"/>
                </a:lnTo>
                <a:lnTo>
                  <a:pt x="19224" y="3157"/>
                </a:lnTo>
                <a:lnTo>
                  <a:pt x="19334" y="3201"/>
                </a:lnTo>
                <a:close/>
                <a:moveTo>
                  <a:pt x="19153" y="3129"/>
                </a:moveTo>
                <a:lnTo>
                  <a:pt x="19139" y="3165"/>
                </a:lnTo>
                <a:lnTo>
                  <a:pt x="19029" y="3120"/>
                </a:lnTo>
                <a:lnTo>
                  <a:pt x="19043" y="3084"/>
                </a:lnTo>
                <a:lnTo>
                  <a:pt x="19153" y="3129"/>
                </a:lnTo>
                <a:close/>
                <a:moveTo>
                  <a:pt x="18972" y="3056"/>
                </a:moveTo>
                <a:lnTo>
                  <a:pt x="18958" y="3092"/>
                </a:lnTo>
                <a:lnTo>
                  <a:pt x="18848" y="3048"/>
                </a:lnTo>
                <a:lnTo>
                  <a:pt x="18862" y="3012"/>
                </a:lnTo>
                <a:lnTo>
                  <a:pt x="18972" y="3056"/>
                </a:lnTo>
                <a:close/>
                <a:moveTo>
                  <a:pt x="18792" y="2983"/>
                </a:moveTo>
                <a:lnTo>
                  <a:pt x="18777" y="3019"/>
                </a:lnTo>
                <a:lnTo>
                  <a:pt x="18667" y="2975"/>
                </a:lnTo>
                <a:lnTo>
                  <a:pt x="18682" y="2939"/>
                </a:lnTo>
                <a:lnTo>
                  <a:pt x="18792" y="2983"/>
                </a:lnTo>
                <a:close/>
                <a:moveTo>
                  <a:pt x="18611" y="2911"/>
                </a:moveTo>
                <a:lnTo>
                  <a:pt x="18596" y="2947"/>
                </a:lnTo>
                <a:lnTo>
                  <a:pt x="18486" y="2902"/>
                </a:lnTo>
                <a:lnTo>
                  <a:pt x="18501" y="2866"/>
                </a:lnTo>
                <a:lnTo>
                  <a:pt x="18611" y="2911"/>
                </a:lnTo>
                <a:close/>
                <a:moveTo>
                  <a:pt x="18430" y="2838"/>
                </a:moveTo>
                <a:lnTo>
                  <a:pt x="18416" y="2874"/>
                </a:lnTo>
                <a:lnTo>
                  <a:pt x="18306" y="2830"/>
                </a:lnTo>
                <a:lnTo>
                  <a:pt x="18320" y="2794"/>
                </a:lnTo>
                <a:lnTo>
                  <a:pt x="18430" y="2838"/>
                </a:lnTo>
                <a:close/>
                <a:moveTo>
                  <a:pt x="18249" y="2765"/>
                </a:moveTo>
                <a:lnTo>
                  <a:pt x="18235" y="2801"/>
                </a:lnTo>
                <a:lnTo>
                  <a:pt x="18125" y="2757"/>
                </a:lnTo>
                <a:lnTo>
                  <a:pt x="18139" y="2721"/>
                </a:lnTo>
                <a:lnTo>
                  <a:pt x="18249" y="2765"/>
                </a:lnTo>
                <a:close/>
                <a:moveTo>
                  <a:pt x="18069" y="2693"/>
                </a:moveTo>
                <a:lnTo>
                  <a:pt x="18054" y="2729"/>
                </a:lnTo>
                <a:lnTo>
                  <a:pt x="17944" y="2685"/>
                </a:lnTo>
                <a:lnTo>
                  <a:pt x="17959" y="2649"/>
                </a:lnTo>
                <a:lnTo>
                  <a:pt x="18069" y="2693"/>
                </a:lnTo>
                <a:close/>
                <a:moveTo>
                  <a:pt x="17888" y="2620"/>
                </a:moveTo>
                <a:lnTo>
                  <a:pt x="17873" y="2656"/>
                </a:lnTo>
                <a:lnTo>
                  <a:pt x="17763" y="2612"/>
                </a:lnTo>
                <a:lnTo>
                  <a:pt x="17778" y="2576"/>
                </a:lnTo>
                <a:lnTo>
                  <a:pt x="17888" y="2620"/>
                </a:lnTo>
                <a:close/>
                <a:moveTo>
                  <a:pt x="17707" y="2547"/>
                </a:moveTo>
                <a:lnTo>
                  <a:pt x="17693" y="2583"/>
                </a:lnTo>
                <a:lnTo>
                  <a:pt x="17583" y="2539"/>
                </a:lnTo>
                <a:lnTo>
                  <a:pt x="17597" y="2503"/>
                </a:lnTo>
                <a:lnTo>
                  <a:pt x="17707" y="2547"/>
                </a:lnTo>
                <a:close/>
                <a:moveTo>
                  <a:pt x="17526" y="2475"/>
                </a:moveTo>
                <a:lnTo>
                  <a:pt x="17512" y="2511"/>
                </a:lnTo>
                <a:lnTo>
                  <a:pt x="17402" y="2467"/>
                </a:lnTo>
                <a:lnTo>
                  <a:pt x="17416" y="2431"/>
                </a:lnTo>
                <a:lnTo>
                  <a:pt x="17526" y="2475"/>
                </a:lnTo>
                <a:close/>
                <a:moveTo>
                  <a:pt x="17346" y="2402"/>
                </a:moveTo>
                <a:lnTo>
                  <a:pt x="17331" y="2438"/>
                </a:lnTo>
                <a:lnTo>
                  <a:pt x="17221" y="2394"/>
                </a:lnTo>
                <a:lnTo>
                  <a:pt x="17235" y="2358"/>
                </a:lnTo>
                <a:lnTo>
                  <a:pt x="17346" y="2402"/>
                </a:lnTo>
                <a:close/>
                <a:moveTo>
                  <a:pt x="17165" y="2329"/>
                </a:moveTo>
                <a:lnTo>
                  <a:pt x="17150" y="2366"/>
                </a:lnTo>
                <a:lnTo>
                  <a:pt x="17040" y="2321"/>
                </a:lnTo>
                <a:lnTo>
                  <a:pt x="17055" y="2285"/>
                </a:lnTo>
                <a:lnTo>
                  <a:pt x="17165" y="2329"/>
                </a:lnTo>
                <a:close/>
                <a:moveTo>
                  <a:pt x="16984" y="2257"/>
                </a:moveTo>
                <a:lnTo>
                  <a:pt x="16970" y="2293"/>
                </a:lnTo>
                <a:lnTo>
                  <a:pt x="16860" y="2249"/>
                </a:lnTo>
                <a:lnTo>
                  <a:pt x="16874" y="2213"/>
                </a:lnTo>
                <a:lnTo>
                  <a:pt x="16984" y="2257"/>
                </a:lnTo>
                <a:close/>
                <a:moveTo>
                  <a:pt x="16803" y="2184"/>
                </a:moveTo>
                <a:lnTo>
                  <a:pt x="16789" y="2220"/>
                </a:lnTo>
                <a:lnTo>
                  <a:pt x="16679" y="2176"/>
                </a:lnTo>
                <a:lnTo>
                  <a:pt x="16693" y="2140"/>
                </a:lnTo>
                <a:lnTo>
                  <a:pt x="16803" y="2184"/>
                </a:lnTo>
                <a:close/>
                <a:moveTo>
                  <a:pt x="16623" y="2112"/>
                </a:moveTo>
                <a:lnTo>
                  <a:pt x="16608" y="2148"/>
                </a:lnTo>
                <a:lnTo>
                  <a:pt x="16498" y="2103"/>
                </a:lnTo>
                <a:lnTo>
                  <a:pt x="16512" y="2067"/>
                </a:lnTo>
                <a:lnTo>
                  <a:pt x="16623" y="2112"/>
                </a:lnTo>
                <a:close/>
                <a:moveTo>
                  <a:pt x="16442" y="2039"/>
                </a:moveTo>
                <a:lnTo>
                  <a:pt x="16427" y="2075"/>
                </a:lnTo>
                <a:lnTo>
                  <a:pt x="16317" y="2031"/>
                </a:lnTo>
                <a:lnTo>
                  <a:pt x="16332" y="1995"/>
                </a:lnTo>
                <a:lnTo>
                  <a:pt x="16442" y="2039"/>
                </a:lnTo>
                <a:close/>
                <a:moveTo>
                  <a:pt x="16261" y="1966"/>
                </a:moveTo>
                <a:lnTo>
                  <a:pt x="16247" y="2002"/>
                </a:lnTo>
                <a:lnTo>
                  <a:pt x="16137" y="1958"/>
                </a:lnTo>
                <a:lnTo>
                  <a:pt x="16151" y="1922"/>
                </a:lnTo>
                <a:lnTo>
                  <a:pt x="16261" y="1966"/>
                </a:lnTo>
                <a:close/>
                <a:moveTo>
                  <a:pt x="16080" y="1894"/>
                </a:moveTo>
                <a:lnTo>
                  <a:pt x="16066" y="1930"/>
                </a:lnTo>
                <a:lnTo>
                  <a:pt x="15956" y="1885"/>
                </a:lnTo>
                <a:lnTo>
                  <a:pt x="15970" y="1849"/>
                </a:lnTo>
                <a:lnTo>
                  <a:pt x="16080" y="1894"/>
                </a:lnTo>
                <a:close/>
                <a:moveTo>
                  <a:pt x="15900" y="1821"/>
                </a:moveTo>
                <a:lnTo>
                  <a:pt x="15885" y="1857"/>
                </a:lnTo>
                <a:lnTo>
                  <a:pt x="15775" y="1813"/>
                </a:lnTo>
                <a:lnTo>
                  <a:pt x="15789" y="1777"/>
                </a:lnTo>
                <a:lnTo>
                  <a:pt x="15900" y="1821"/>
                </a:lnTo>
                <a:close/>
                <a:moveTo>
                  <a:pt x="15719" y="1748"/>
                </a:moveTo>
                <a:lnTo>
                  <a:pt x="15704" y="1784"/>
                </a:lnTo>
                <a:lnTo>
                  <a:pt x="15594" y="1740"/>
                </a:lnTo>
                <a:lnTo>
                  <a:pt x="15609" y="1704"/>
                </a:lnTo>
                <a:lnTo>
                  <a:pt x="15719" y="1748"/>
                </a:lnTo>
                <a:close/>
                <a:moveTo>
                  <a:pt x="15538" y="1676"/>
                </a:moveTo>
                <a:lnTo>
                  <a:pt x="15524" y="1712"/>
                </a:lnTo>
                <a:lnTo>
                  <a:pt x="15414" y="1668"/>
                </a:lnTo>
                <a:lnTo>
                  <a:pt x="15428" y="1632"/>
                </a:lnTo>
                <a:lnTo>
                  <a:pt x="15538" y="1676"/>
                </a:lnTo>
                <a:close/>
                <a:moveTo>
                  <a:pt x="15357" y="1603"/>
                </a:moveTo>
                <a:lnTo>
                  <a:pt x="15343" y="1639"/>
                </a:lnTo>
                <a:lnTo>
                  <a:pt x="15233" y="1595"/>
                </a:lnTo>
                <a:lnTo>
                  <a:pt x="15247" y="1559"/>
                </a:lnTo>
                <a:lnTo>
                  <a:pt x="15357" y="1603"/>
                </a:lnTo>
                <a:close/>
                <a:moveTo>
                  <a:pt x="15177" y="1530"/>
                </a:moveTo>
                <a:lnTo>
                  <a:pt x="15162" y="1566"/>
                </a:lnTo>
                <a:lnTo>
                  <a:pt x="15052" y="1522"/>
                </a:lnTo>
                <a:lnTo>
                  <a:pt x="15066" y="1486"/>
                </a:lnTo>
                <a:lnTo>
                  <a:pt x="15177" y="1530"/>
                </a:lnTo>
                <a:close/>
                <a:moveTo>
                  <a:pt x="14996" y="1458"/>
                </a:moveTo>
                <a:lnTo>
                  <a:pt x="14981" y="1494"/>
                </a:lnTo>
                <a:lnTo>
                  <a:pt x="14871" y="1450"/>
                </a:lnTo>
                <a:lnTo>
                  <a:pt x="14886" y="1414"/>
                </a:lnTo>
                <a:lnTo>
                  <a:pt x="14996" y="1458"/>
                </a:lnTo>
                <a:close/>
                <a:moveTo>
                  <a:pt x="14815" y="1385"/>
                </a:moveTo>
                <a:lnTo>
                  <a:pt x="14801" y="1421"/>
                </a:lnTo>
                <a:lnTo>
                  <a:pt x="14691" y="1377"/>
                </a:lnTo>
                <a:lnTo>
                  <a:pt x="14705" y="1341"/>
                </a:lnTo>
                <a:lnTo>
                  <a:pt x="14815" y="1385"/>
                </a:lnTo>
                <a:close/>
                <a:moveTo>
                  <a:pt x="14634" y="1313"/>
                </a:moveTo>
                <a:lnTo>
                  <a:pt x="14620" y="1349"/>
                </a:lnTo>
                <a:lnTo>
                  <a:pt x="14510" y="1304"/>
                </a:lnTo>
                <a:lnTo>
                  <a:pt x="14524" y="1268"/>
                </a:lnTo>
                <a:lnTo>
                  <a:pt x="14634" y="1313"/>
                </a:lnTo>
                <a:close/>
                <a:moveTo>
                  <a:pt x="14454" y="1240"/>
                </a:moveTo>
                <a:lnTo>
                  <a:pt x="14439" y="1276"/>
                </a:lnTo>
                <a:lnTo>
                  <a:pt x="14329" y="1232"/>
                </a:lnTo>
                <a:lnTo>
                  <a:pt x="14343" y="1196"/>
                </a:lnTo>
                <a:lnTo>
                  <a:pt x="14454" y="1240"/>
                </a:lnTo>
                <a:close/>
                <a:moveTo>
                  <a:pt x="14273" y="1167"/>
                </a:moveTo>
                <a:lnTo>
                  <a:pt x="14258" y="1203"/>
                </a:lnTo>
                <a:lnTo>
                  <a:pt x="14148" y="1159"/>
                </a:lnTo>
                <a:lnTo>
                  <a:pt x="14163" y="1123"/>
                </a:lnTo>
                <a:lnTo>
                  <a:pt x="14273" y="1167"/>
                </a:lnTo>
                <a:close/>
                <a:moveTo>
                  <a:pt x="14071" y="535"/>
                </a:moveTo>
                <a:lnTo>
                  <a:pt x="14105" y="555"/>
                </a:lnTo>
                <a:lnTo>
                  <a:pt x="14044" y="657"/>
                </a:lnTo>
                <a:lnTo>
                  <a:pt x="14011" y="637"/>
                </a:lnTo>
                <a:lnTo>
                  <a:pt x="14071" y="535"/>
                </a:lnTo>
                <a:close/>
                <a:moveTo>
                  <a:pt x="14176" y="361"/>
                </a:moveTo>
                <a:lnTo>
                  <a:pt x="14209" y="381"/>
                </a:lnTo>
                <a:lnTo>
                  <a:pt x="14148" y="482"/>
                </a:lnTo>
                <a:lnTo>
                  <a:pt x="14115" y="462"/>
                </a:lnTo>
                <a:lnTo>
                  <a:pt x="14176" y="361"/>
                </a:lnTo>
                <a:close/>
                <a:moveTo>
                  <a:pt x="14280" y="186"/>
                </a:moveTo>
                <a:lnTo>
                  <a:pt x="14313" y="206"/>
                </a:lnTo>
                <a:lnTo>
                  <a:pt x="14252" y="308"/>
                </a:lnTo>
                <a:lnTo>
                  <a:pt x="14219" y="288"/>
                </a:lnTo>
                <a:lnTo>
                  <a:pt x="14280" y="186"/>
                </a:lnTo>
                <a:close/>
                <a:moveTo>
                  <a:pt x="14384" y="12"/>
                </a:moveTo>
                <a:lnTo>
                  <a:pt x="14417" y="32"/>
                </a:lnTo>
                <a:lnTo>
                  <a:pt x="14356" y="133"/>
                </a:lnTo>
                <a:lnTo>
                  <a:pt x="14323" y="114"/>
                </a:lnTo>
                <a:lnTo>
                  <a:pt x="14384" y="12"/>
                </a:lnTo>
                <a:close/>
              </a:path>
            </a:pathLst>
          </a:custGeom>
          <a:solidFill>
            <a:srgbClr val="EBEBEB"/>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14" name="Fußzeilenplatzhalter 4"/>
          <p:cNvSpPr>
            <a:spLocks noGrp="1"/>
          </p:cNvSpPr>
          <p:nvPr>
            <p:ph type="ftr" sz="quarter" idx="3"/>
          </p:nvPr>
        </p:nvSpPr>
        <p:spPr bwMode="auto">
          <a:xfrm>
            <a:off x="601133" y="6358068"/>
            <a:ext cx="9072000" cy="288000"/>
          </a:xfrm>
          <a:prstGeom prst="rect">
            <a:avLst/>
          </a:prstGeom>
          <a:noFill/>
        </p:spPr>
        <p:txBody>
          <a:bodyPr vert="horz" wrap="none" lIns="0" tIns="14400" rIns="0" bIns="0" rtlCol="0" anchor="t" anchorCtr="0">
            <a:noAutofit/>
          </a:bodyPr>
          <a:lstStyle>
            <a:lvl1pPr marL="0" indent="0" algn="l">
              <a:lnSpc>
                <a:spcPct val="100000"/>
              </a:lnSpc>
              <a:spcBef>
                <a:spcPts val="0"/>
              </a:spcBef>
              <a:buFont typeface="Arial"/>
              <a:buNone/>
              <a:defRPr sz="1200" b="0" i="0" cap="none">
                <a:solidFill>
                  <a:schemeClr val="tx2"/>
                </a:solidFill>
                <a:latin typeface="+mn-lt"/>
              </a:defRPr>
            </a:lvl1pPr>
            <a:lvl2pPr marL="0" indent="0" algn="l">
              <a:lnSpc>
                <a:spcPct val="100000"/>
              </a:lnSpc>
              <a:spcBef>
                <a:spcPts val="0"/>
              </a:spcBef>
              <a:defRPr sz="1200" b="0" i="0" cap="none">
                <a:latin typeface="+mn-lt"/>
              </a:defRPr>
            </a:lvl2pPr>
            <a:lvl3pPr marL="0" indent="0" algn="l">
              <a:lnSpc>
                <a:spcPct val="100000"/>
              </a:lnSpc>
              <a:spcBef>
                <a:spcPts val="0"/>
              </a:spcBef>
              <a:defRPr sz="1200" b="0" i="0" cap="none">
                <a:latin typeface="+mn-lt"/>
              </a:defRPr>
            </a:lvl3pPr>
            <a:lvl4pPr marL="0" indent="0" algn="l">
              <a:lnSpc>
                <a:spcPct val="100000"/>
              </a:lnSpc>
              <a:spcBef>
                <a:spcPts val="0"/>
              </a:spcBef>
              <a:defRPr sz="1200" b="0" i="0" cap="none">
                <a:latin typeface="+mn-lt"/>
              </a:defRPr>
            </a:lvl4pPr>
            <a:lvl5pPr marL="0" indent="0" algn="l">
              <a:lnSpc>
                <a:spcPct val="100000"/>
              </a:lnSpc>
              <a:spcBef>
                <a:spcPts val="0"/>
              </a:spcBef>
              <a:defRPr sz="1200" b="0" i="0" cap="none">
                <a:latin typeface="+mn-lt"/>
              </a:defRPr>
            </a:lvl5pPr>
            <a:lvl6pPr marL="0" indent="0" algn="l">
              <a:lnSpc>
                <a:spcPct val="100000"/>
              </a:lnSpc>
              <a:spcBef>
                <a:spcPts val="0"/>
              </a:spcBef>
              <a:defRPr sz="1200" b="0" i="0" cap="none">
                <a:latin typeface="+mn-lt"/>
              </a:defRPr>
            </a:lvl6pPr>
            <a:lvl7pPr marL="0" indent="0" algn="l">
              <a:lnSpc>
                <a:spcPct val="100000"/>
              </a:lnSpc>
              <a:spcBef>
                <a:spcPts val="0"/>
              </a:spcBef>
              <a:defRPr sz="1200" b="0" i="0" cap="none">
                <a:latin typeface="+mn-lt"/>
              </a:defRPr>
            </a:lvl7pPr>
            <a:lvl8pPr marL="0" indent="0" algn="l">
              <a:lnSpc>
                <a:spcPct val="100000"/>
              </a:lnSpc>
              <a:spcBef>
                <a:spcPts val="0"/>
              </a:spcBef>
              <a:defRPr sz="1200" b="0" i="0" cap="none">
                <a:latin typeface="+mn-lt"/>
              </a:defRPr>
            </a:lvl8pPr>
            <a:lvl9pPr marL="0" indent="0" algn="l">
              <a:lnSpc>
                <a:spcPct val="100000"/>
              </a:lnSpc>
              <a:spcBef>
                <a:spcPts val="0"/>
              </a:spcBef>
              <a:defRPr sz="1200" b="0" i="0" cap="none">
                <a:latin typeface="+mn-lt"/>
              </a:defRPr>
            </a:lvl9pPr>
          </a:lstStyle>
          <a:p>
            <a:pPr>
              <a:defRPr/>
            </a:pPr>
            <a:r>
              <a:rPr lang="de-DE"/>
              <a:t>Name Referent*in</a:t>
            </a:r>
            <a:endParaRPr/>
          </a:p>
        </p:txBody>
      </p:sp>
      <p:sp>
        <p:nvSpPr>
          <p:cNvPr id="15" name="Titelplatzhalter 1"/>
          <p:cNvSpPr>
            <a:spLocks noGrp="1"/>
          </p:cNvSpPr>
          <p:nvPr>
            <p:ph type="title"/>
          </p:nvPr>
        </p:nvSpPr>
        <p:spPr bwMode="auto">
          <a:xfrm>
            <a:off x="599016" y="1366838"/>
            <a:ext cx="10991849" cy="1044000"/>
          </a:xfrm>
          <a:prstGeom prst="rect">
            <a:avLst/>
          </a:prstGeom>
        </p:spPr>
        <p:txBody>
          <a:bodyPr vert="horz" lIns="0" tIns="0" rIns="0" bIns="0" rtlCol="0" anchor="t" anchorCtr="0">
            <a:noAutofit/>
          </a:bodyPr>
          <a:lstStyle/>
          <a:p>
            <a:pPr>
              <a:defRPr/>
            </a:pPr>
            <a:r>
              <a:rPr lang="de-DE"/>
              <a:t>Headline</a:t>
            </a:r>
            <a:br>
              <a:rPr lang="de-DE"/>
            </a:br>
            <a:r>
              <a:rPr lang="de-DE"/>
              <a:t>auf zwei Zeilen</a:t>
            </a:r>
            <a:endParaRPr/>
          </a:p>
        </p:txBody>
      </p:sp>
      <p:sp>
        <p:nvSpPr>
          <p:cNvPr id="16" name="Textplatzhalter 2"/>
          <p:cNvSpPr>
            <a:spLocks noGrp="1"/>
          </p:cNvSpPr>
          <p:nvPr>
            <p:ph type="body" idx="1"/>
          </p:nvPr>
        </p:nvSpPr>
        <p:spPr bwMode="auto">
          <a:xfrm>
            <a:off x="601133" y="2579688"/>
            <a:ext cx="10991851" cy="3621087"/>
          </a:xfrm>
          <a:prstGeom prst="rect">
            <a:avLst/>
          </a:prstGeom>
        </p:spPr>
        <p:txBody>
          <a:bodyPr vert="horz" lIns="0" tIns="0" rIns="0" bIns="0" rtlCol="0" anchor="t" anchorCtr="0">
            <a:noAutofit/>
          </a:body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17" name="Foliennummernplatzhalter 5"/>
          <p:cNvSpPr>
            <a:spLocks noGrp="1"/>
          </p:cNvSpPr>
          <p:nvPr>
            <p:ph type="sldNum" sz="quarter" idx="4"/>
          </p:nvPr>
        </p:nvSpPr>
        <p:spPr bwMode="auto">
          <a:xfrm>
            <a:off x="10632984" y="6358067"/>
            <a:ext cx="960000" cy="288000"/>
          </a:xfrm>
          <a:prstGeom prst="rect">
            <a:avLst/>
          </a:prstGeom>
        </p:spPr>
        <p:txBody>
          <a:bodyPr vert="horz" lIns="0" tIns="0" rIns="0" bIns="0" rtlCol="0" anchor="t" anchorCtr="0">
            <a:noAutofit/>
          </a:bodyPr>
          <a:lstStyle>
            <a:lvl1pPr marL="0" indent="0" algn="r">
              <a:lnSpc>
                <a:spcPct val="100000"/>
              </a:lnSpc>
              <a:spcBef>
                <a:spcPts val="0"/>
              </a:spcBef>
              <a:buFont typeface="Arial"/>
              <a:buNone/>
              <a:defRPr sz="1600" b="1">
                <a:solidFill>
                  <a:schemeClr val="tx2"/>
                </a:solidFill>
                <a:latin typeface="+mj-lt"/>
              </a:defRPr>
            </a:lvl1pPr>
            <a:lvl2pPr marL="0" indent="0" algn="r">
              <a:lnSpc>
                <a:spcPct val="100000"/>
              </a:lnSpc>
              <a:spcBef>
                <a:spcPts val="0"/>
              </a:spcBef>
              <a:defRPr sz="1400" b="1">
                <a:latin typeface="+mj-lt"/>
              </a:defRPr>
            </a:lvl2pPr>
            <a:lvl3pPr marL="0" indent="0" algn="r">
              <a:lnSpc>
                <a:spcPct val="100000"/>
              </a:lnSpc>
              <a:spcBef>
                <a:spcPts val="0"/>
              </a:spcBef>
              <a:defRPr sz="1400" b="1">
                <a:latin typeface="+mj-lt"/>
              </a:defRPr>
            </a:lvl3pPr>
            <a:lvl4pPr marL="0" indent="0" algn="r">
              <a:lnSpc>
                <a:spcPct val="100000"/>
              </a:lnSpc>
              <a:spcBef>
                <a:spcPts val="0"/>
              </a:spcBef>
              <a:defRPr sz="1400" b="1">
                <a:latin typeface="+mj-lt"/>
              </a:defRPr>
            </a:lvl4pPr>
            <a:lvl5pPr marL="0" indent="0" algn="r">
              <a:lnSpc>
                <a:spcPct val="100000"/>
              </a:lnSpc>
              <a:spcBef>
                <a:spcPts val="0"/>
              </a:spcBef>
              <a:defRPr sz="1400" b="1">
                <a:latin typeface="+mj-lt"/>
              </a:defRPr>
            </a:lvl5pPr>
            <a:lvl6pPr marL="0" indent="0" algn="r">
              <a:lnSpc>
                <a:spcPct val="100000"/>
              </a:lnSpc>
              <a:spcBef>
                <a:spcPts val="0"/>
              </a:spcBef>
              <a:defRPr sz="1400" b="1">
                <a:latin typeface="+mj-lt"/>
              </a:defRPr>
            </a:lvl6pPr>
            <a:lvl7pPr marL="0" indent="0" algn="r">
              <a:lnSpc>
                <a:spcPct val="100000"/>
              </a:lnSpc>
              <a:spcBef>
                <a:spcPts val="0"/>
              </a:spcBef>
              <a:defRPr sz="1400" b="1">
                <a:latin typeface="+mj-lt"/>
              </a:defRPr>
            </a:lvl7pPr>
            <a:lvl8pPr marL="0" indent="0" algn="r">
              <a:lnSpc>
                <a:spcPct val="100000"/>
              </a:lnSpc>
              <a:spcBef>
                <a:spcPts val="0"/>
              </a:spcBef>
              <a:defRPr sz="1400" b="1">
                <a:latin typeface="+mj-lt"/>
              </a:defRPr>
            </a:lvl8pPr>
            <a:lvl9pPr marL="0" indent="0" algn="r">
              <a:lnSpc>
                <a:spcPct val="100000"/>
              </a:lnSpc>
              <a:spcBef>
                <a:spcPts val="0"/>
              </a:spcBef>
              <a:defRPr sz="1400" b="1">
                <a:latin typeface="+mj-lt"/>
              </a:defRPr>
            </a:lvl9pPr>
          </a:lstStyle>
          <a:p>
            <a:pPr>
              <a:defRPr/>
            </a:pPr>
            <a:fld id="{C0BC624C-2554-4659-A1D8-66347873820C}" type="slidenum">
              <a:rPr lang="de-DE"/>
              <a:t>‹Nr.›</a:t>
            </a:fld>
            <a:endParaRPr lang="de-DE" sz="1800"/>
          </a:p>
        </p:txBody>
      </p:sp>
      <p:sp>
        <p:nvSpPr>
          <p:cNvPr id="18" name="Logo UPD"/>
          <p:cNvSpPr>
            <a:spLocks noChangeAspect="1" noEditPoints="1"/>
          </p:cNvSpPr>
          <p:nvPr userDrawn="1"/>
        </p:nvSpPr>
        <p:spPr bwMode="auto">
          <a:xfrm>
            <a:off x="601133" y="450000"/>
            <a:ext cx="1616640" cy="417366"/>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marL="0" indent="0" algn="l" defTabSz="685800">
        <a:lnSpc>
          <a:spcPct val="93000"/>
        </a:lnSpc>
        <a:spcBef>
          <a:spcPts val="0"/>
        </a:spcBef>
        <a:buFont typeface="Arial"/>
        <a:buNone/>
        <a:defRPr sz="3200" b="1">
          <a:solidFill>
            <a:schemeClr val="accent1"/>
          </a:solidFill>
          <a:latin typeface="+mj-lt"/>
          <a:ea typeface="+mj-ea"/>
          <a:cs typeface="+mj-cs"/>
        </a:defRPr>
      </a:lvl1pPr>
    </p:titleStyle>
    <p:body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p:bodyStyle>
    <p:otherStyle>
      <a:defPPr>
        <a:defRPr lang="de-DE"/>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900" b="1">
                <a:solidFill>
                  <a:schemeClr val="tx1"/>
                </a:solidFill>
                <a:latin typeface="+mn-lt"/>
              </a:defRPr>
            </a:lvl1pPr>
            <a:lvl2pPr marL="0" indent="0" algn="r">
              <a:lnSpc>
                <a:spcPct val="100000"/>
              </a:lnSpc>
              <a:spcBef>
                <a:spcPts val="0"/>
              </a:spcBef>
              <a:defRPr sz="900" b="1">
                <a:latin typeface="+mn-lt"/>
              </a:defRPr>
            </a:lvl2pPr>
            <a:lvl3pPr marL="0" indent="0" algn="r">
              <a:lnSpc>
                <a:spcPct val="100000"/>
              </a:lnSpc>
              <a:spcBef>
                <a:spcPts val="0"/>
              </a:spcBef>
              <a:defRPr sz="900" b="1">
                <a:latin typeface="+mn-lt"/>
              </a:defRPr>
            </a:lvl3pPr>
            <a:lvl4pPr marL="0" indent="0" algn="r">
              <a:lnSpc>
                <a:spcPct val="100000"/>
              </a:lnSpc>
              <a:spcBef>
                <a:spcPts val="0"/>
              </a:spcBef>
              <a:defRPr sz="900" b="1">
                <a:latin typeface="+mn-lt"/>
              </a:defRPr>
            </a:lvl4pPr>
            <a:lvl5pPr marL="0" indent="0" algn="r">
              <a:lnSpc>
                <a:spcPct val="100000"/>
              </a:lnSpc>
              <a:spcBef>
                <a:spcPts val="0"/>
              </a:spcBef>
              <a:defRPr sz="900" b="1">
                <a:latin typeface="+mn-lt"/>
              </a:defRPr>
            </a:lvl5pPr>
            <a:lvl6pPr marL="0" indent="0" algn="r">
              <a:lnSpc>
                <a:spcPct val="100000"/>
              </a:lnSpc>
              <a:spcBef>
                <a:spcPts val="0"/>
              </a:spcBef>
              <a:defRPr sz="900" b="1">
                <a:latin typeface="+mn-lt"/>
              </a:defRPr>
            </a:lvl6pPr>
            <a:lvl7pPr marL="0" indent="0" algn="r">
              <a:lnSpc>
                <a:spcPct val="100000"/>
              </a:lnSpc>
              <a:spcBef>
                <a:spcPts val="0"/>
              </a:spcBef>
              <a:defRPr sz="900" b="1">
                <a:latin typeface="+mn-lt"/>
              </a:defRPr>
            </a:lvl7pPr>
            <a:lvl8pPr marL="0" indent="0" algn="r">
              <a:lnSpc>
                <a:spcPct val="100000"/>
              </a:lnSpc>
              <a:spcBef>
                <a:spcPts val="0"/>
              </a:spcBef>
              <a:defRPr sz="900" b="1">
                <a:latin typeface="+mn-lt"/>
              </a:defRPr>
            </a:lvl8pPr>
            <a:lvl9pPr marL="0" indent="0" algn="r">
              <a:lnSpc>
                <a:spcPct val="100000"/>
              </a:lnSpc>
              <a:spcBef>
                <a:spcPts val="0"/>
              </a:spcBef>
              <a:defRPr sz="9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900">
                <a:solidFill>
                  <a:schemeClr val="tx1"/>
                </a:solidFill>
                <a:latin typeface="+mn-lt"/>
              </a:defRPr>
            </a:lvl1pPr>
            <a:lvl2pPr marL="0" indent="0" algn="l">
              <a:lnSpc>
                <a:spcPct val="100000"/>
              </a:lnSpc>
              <a:spcBef>
                <a:spcPts val="0"/>
              </a:spcBef>
              <a:defRPr sz="900">
                <a:latin typeface="+mn-lt"/>
              </a:defRPr>
            </a:lvl2pPr>
            <a:lvl3pPr marL="0" indent="0" algn="l">
              <a:lnSpc>
                <a:spcPct val="100000"/>
              </a:lnSpc>
              <a:spcBef>
                <a:spcPts val="0"/>
              </a:spcBef>
              <a:defRPr sz="900">
                <a:latin typeface="+mn-lt"/>
              </a:defRPr>
            </a:lvl3pPr>
            <a:lvl4pPr marL="0" indent="0" algn="l">
              <a:lnSpc>
                <a:spcPct val="100000"/>
              </a:lnSpc>
              <a:spcBef>
                <a:spcPts val="0"/>
              </a:spcBef>
              <a:defRPr sz="900">
                <a:latin typeface="+mn-lt"/>
              </a:defRPr>
            </a:lvl4pPr>
            <a:lvl5pPr marL="0" indent="0" algn="l">
              <a:lnSpc>
                <a:spcPct val="100000"/>
              </a:lnSpc>
              <a:spcBef>
                <a:spcPts val="0"/>
              </a:spcBef>
              <a:defRPr sz="900">
                <a:latin typeface="+mn-lt"/>
              </a:defRPr>
            </a:lvl5pPr>
            <a:lvl6pPr marL="0" indent="0" algn="l">
              <a:lnSpc>
                <a:spcPct val="100000"/>
              </a:lnSpc>
              <a:spcBef>
                <a:spcPts val="0"/>
              </a:spcBef>
              <a:defRPr sz="900">
                <a:latin typeface="+mn-lt"/>
              </a:defRPr>
            </a:lvl6pPr>
            <a:lvl7pPr marL="0" indent="0" algn="l">
              <a:lnSpc>
                <a:spcPct val="100000"/>
              </a:lnSpc>
              <a:spcBef>
                <a:spcPts val="0"/>
              </a:spcBef>
              <a:defRPr sz="900">
                <a:latin typeface="+mn-lt"/>
              </a:defRPr>
            </a:lvl7pPr>
            <a:lvl8pPr marL="0" indent="0" algn="l">
              <a:lnSpc>
                <a:spcPct val="100000"/>
              </a:lnSpc>
              <a:spcBef>
                <a:spcPts val="0"/>
              </a:spcBef>
              <a:defRPr sz="900">
                <a:latin typeface="+mn-lt"/>
              </a:defRPr>
            </a:lvl8pPr>
            <a:lvl9pPr marL="0" indent="0" algn="l">
              <a:lnSpc>
                <a:spcPct val="100000"/>
              </a:lnSpc>
              <a:spcBef>
                <a:spcPts val="0"/>
              </a:spcBef>
              <a:defRPr sz="9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9"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9"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336342684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dt="0"/>
  <p:txStyles>
    <p:titleStyle>
      <a:lvl1pPr marL="0" indent="0" algn="l" defTabSz="685800" rtl="0" eaLnBrk="1" latinLnBrk="0" hangingPunct="1">
        <a:lnSpc>
          <a:spcPct val="100000"/>
        </a:lnSpc>
        <a:spcBef>
          <a:spcPts val="0"/>
        </a:spcBef>
        <a:buFont typeface="Arial" panose="020B0604020202020204" pitchFamily="34" charset="0"/>
        <a:buNone/>
        <a:defRPr sz="1875" b="1" kern="1200">
          <a:solidFill>
            <a:schemeClr val="tx2"/>
          </a:solidFill>
          <a:latin typeface="+mn-lt"/>
          <a:ea typeface="+mj-ea"/>
          <a:cs typeface="+mj-cs"/>
        </a:defRPr>
      </a:lvl1pPr>
    </p:titleStyle>
    <p:bodyStyle>
      <a:lvl1pPr marL="0" marR="0" indent="0" algn="l" defTabSz="685800" rtl="0" eaLnBrk="1" fontAlgn="auto" latinLnBrk="0" hangingPunct="1">
        <a:lnSpc>
          <a:spcPct val="113000"/>
        </a:lnSpc>
        <a:spcBef>
          <a:spcPts val="0"/>
        </a:spcBef>
        <a:spcAft>
          <a:spcPts val="0"/>
        </a:spcAft>
        <a:buClrTx/>
        <a:buSzTx/>
        <a:buFont typeface="Arial" panose="020B0604020202020204" pitchFamily="34" charset="0"/>
        <a:buNone/>
        <a:tabLst/>
        <a:defRPr sz="1350" b="0" kern="1200" spc="0" baseline="0">
          <a:solidFill>
            <a:schemeClr val="tx1"/>
          </a:solidFill>
          <a:latin typeface="+mn-lt"/>
          <a:ea typeface="+mn-ea"/>
          <a:cs typeface="+mn-cs"/>
        </a:defRPr>
      </a:lvl1pPr>
      <a:lvl2pPr marL="135000" indent="-135000" algn="l" defTabSz="685800" rtl="0" eaLnBrk="1" latinLnBrk="0" hangingPunct="1">
        <a:lnSpc>
          <a:spcPct val="113000"/>
        </a:lnSpc>
        <a:spcBef>
          <a:spcPts val="0"/>
        </a:spcBef>
        <a:spcAft>
          <a:spcPts val="0"/>
        </a:spcAft>
        <a:buFont typeface="Arial" panose="020B0604020202020204" pitchFamily="34" charset="0"/>
        <a:buChar char="•"/>
        <a:defRPr sz="1350" kern="1200">
          <a:solidFill>
            <a:schemeClr val="tx1"/>
          </a:solidFill>
          <a:latin typeface="+mn-lt"/>
          <a:ea typeface="+mn-ea"/>
          <a:cs typeface="+mn-cs"/>
        </a:defRPr>
      </a:lvl2pPr>
      <a:lvl3pPr marL="291600" indent="-1350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3pPr>
      <a:lvl4pPr marL="440100" indent="-1296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4pPr>
      <a:lvl5pPr marL="299700" indent="-207900" algn="l" defTabSz="685800" rtl="0" eaLnBrk="1" latinLnBrk="0" hangingPunct="1">
        <a:lnSpc>
          <a:spcPct val="113000"/>
        </a:lnSpc>
        <a:spcBef>
          <a:spcPts val="0"/>
        </a:spcBef>
        <a:spcAft>
          <a:spcPts val="0"/>
        </a:spcAft>
        <a:buFont typeface="+mj-lt"/>
        <a:buAutoNum type="arabicPeriod"/>
        <a:defRPr sz="1350" kern="1200">
          <a:solidFill>
            <a:schemeClr val="tx1"/>
          </a:solidFill>
          <a:latin typeface="+mn-lt"/>
          <a:ea typeface="+mn-ea"/>
          <a:cs typeface="+mn-cs"/>
        </a:defRPr>
      </a:lvl5pPr>
      <a:lvl6pPr marL="432000" indent="-216000" algn="l" defTabSz="685800" rtl="0" eaLnBrk="1" latinLnBrk="0" hangingPunct="1">
        <a:lnSpc>
          <a:spcPct val="113000"/>
        </a:lnSpc>
        <a:spcBef>
          <a:spcPts val="525"/>
        </a:spcBef>
        <a:spcAft>
          <a:spcPts val="0"/>
        </a:spcAft>
        <a:buFont typeface="+mj-lt"/>
        <a:buAutoNum type="alphaLcPeriod"/>
        <a:defRPr sz="1200" kern="1200">
          <a:solidFill>
            <a:schemeClr val="tx1"/>
          </a:solidFill>
          <a:latin typeface="+mn-lt"/>
          <a:ea typeface="+mn-ea"/>
          <a:cs typeface="+mn-cs"/>
        </a:defRPr>
      </a:lvl6pPr>
      <a:lvl7pPr marL="653400" indent="-216000" algn="l" defTabSz="685800" rtl="0" eaLnBrk="1" latinLnBrk="0" hangingPunct="1">
        <a:lnSpc>
          <a:spcPct val="113000"/>
        </a:lnSpc>
        <a:spcBef>
          <a:spcPts val="525"/>
        </a:spcBef>
        <a:spcAft>
          <a:spcPts val="0"/>
        </a:spcAft>
        <a:buFont typeface="+mj-lt"/>
        <a:buAutoNum type="romanLcPeriod"/>
        <a:defRPr sz="1200" kern="1200">
          <a:solidFill>
            <a:schemeClr val="tx1"/>
          </a:solidFill>
          <a:latin typeface="+mn-lt"/>
          <a:ea typeface="+mn-ea"/>
          <a:cs typeface="+mn-cs"/>
        </a:defRPr>
      </a:lvl7pPr>
      <a:lvl8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8pPr>
      <a:lvl9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1200" b="1">
                <a:solidFill>
                  <a:schemeClr val="tx1"/>
                </a:solidFill>
                <a:latin typeface="+mn-lt"/>
              </a:defRPr>
            </a:lvl1pPr>
            <a:lvl2pPr marL="0" indent="0" algn="r">
              <a:lnSpc>
                <a:spcPct val="100000"/>
              </a:lnSpc>
              <a:spcBef>
                <a:spcPts val="0"/>
              </a:spcBef>
              <a:defRPr sz="1200" b="1">
                <a:latin typeface="+mn-lt"/>
              </a:defRPr>
            </a:lvl2pPr>
            <a:lvl3pPr marL="0" indent="0" algn="r">
              <a:lnSpc>
                <a:spcPct val="100000"/>
              </a:lnSpc>
              <a:spcBef>
                <a:spcPts val="0"/>
              </a:spcBef>
              <a:defRPr sz="1200" b="1">
                <a:latin typeface="+mn-lt"/>
              </a:defRPr>
            </a:lvl3pPr>
            <a:lvl4pPr marL="0" indent="0" algn="r">
              <a:lnSpc>
                <a:spcPct val="100000"/>
              </a:lnSpc>
              <a:spcBef>
                <a:spcPts val="0"/>
              </a:spcBef>
              <a:defRPr sz="1200" b="1">
                <a:latin typeface="+mn-lt"/>
              </a:defRPr>
            </a:lvl4pPr>
            <a:lvl5pPr marL="0" indent="0" algn="r">
              <a:lnSpc>
                <a:spcPct val="100000"/>
              </a:lnSpc>
              <a:spcBef>
                <a:spcPts val="0"/>
              </a:spcBef>
              <a:defRPr sz="1200" b="1">
                <a:latin typeface="+mn-lt"/>
              </a:defRPr>
            </a:lvl5pPr>
            <a:lvl6pPr marL="0" indent="0" algn="r">
              <a:lnSpc>
                <a:spcPct val="100000"/>
              </a:lnSpc>
              <a:spcBef>
                <a:spcPts val="0"/>
              </a:spcBef>
              <a:defRPr sz="1200" b="1">
                <a:latin typeface="+mn-lt"/>
              </a:defRPr>
            </a:lvl6pPr>
            <a:lvl7pPr marL="0" indent="0" algn="r">
              <a:lnSpc>
                <a:spcPct val="100000"/>
              </a:lnSpc>
              <a:spcBef>
                <a:spcPts val="0"/>
              </a:spcBef>
              <a:defRPr sz="1200" b="1">
                <a:latin typeface="+mn-lt"/>
              </a:defRPr>
            </a:lvl7pPr>
            <a:lvl8pPr marL="0" indent="0" algn="r">
              <a:lnSpc>
                <a:spcPct val="100000"/>
              </a:lnSpc>
              <a:spcBef>
                <a:spcPts val="0"/>
              </a:spcBef>
              <a:defRPr sz="1200" b="1">
                <a:latin typeface="+mn-lt"/>
              </a:defRPr>
            </a:lvl8pPr>
            <a:lvl9pPr marL="0" indent="0" algn="r">
              <a:lnSpc>
                <a:spcPct val="100000"/>
              </a:lnSpc>
              <a:spcBef>
                <a:spcPts val="0"/>
              </a:spcBef>
              <a:defRPr sz="12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1200">
                <a:solidFill>
                  <a:schemeClr val="tx1"/>
                </a:solidFill>
                <a:latin typeface="+mn-lt"/>
              </a:defRPr>
            </a:lvl1pPr>
            <a:lvl2pPr marL="0" indent="0" algn="l">
              <a:lnSpc>
                <a:spcPct val="100000"/>
              </a:lnSpc>
              <a:spcBef>
                <a:spcPts val="0"/>
              </a:spcBef>
              <a:defRPr sz="1200">
                <a:latin typeface="+mn-lt"/>
              </a:defRPr>
            </a:lvl2pPr>
            <a:lvl3pPr marL="0" indent="0" algn="l">
              <a:lnSpc>
                <a:spcPct val="100000"/>
              </a:lnSpc>
              <a:spcBef>
                <a:spcPts val="0"/>
              </a:spcBef>
              <a:defRPr sz="1200">
                <a:latin typeface="+mn-lt"/>
              </a:defRPr>
            </a:lvl3pPr>
            <a:lvl4pPr marL="0" indent="0" algn="l">
              <a:lnSpc>
                <a:spcPct val="100000"/>
              </a:lnSpc>
              <a:spcBef>
                <a:spcPts val="0"/>
              </a:spcBef>
              <a:defRPr sz="1200">
                <a:latin typeface="+mn-lt"/>
              </a:defRPr>
            </a:lvl4pPr>
            <a:lvl5pPr marL="0" indent="0" algn="l">
              <a:lnSpc>
                <a:spcPct val="100000"/>
              </a:lnSpc>
              <a:spcBef>
                <a:spcPts val="0"/>
              </a:spcBef>
              <a:defRPr sz="1200">
                <a:latin typeface="+mn-lt"/>
              </a:defRPr>
            </a:lvl5pPr>
            <a:lvl6pPr marL="0" indent="0" algn="l">
              <a:lnSpc>
                <a:spcPct val="100000"/>
              </a:lnSpc>
              <a:spcBef>
                <a:spcPts val="0"/>
              </a:spcBef>
              <a:defRPr sz="1200">
                <a:latin typeface="+mn-lt"/>
              </a:defRPr>
            </a:lvl6pPr>
            <a:lvl7pPr marL="0" indent="0" algn="l">
              <a:lnSpc>
                <a:spcPct val="100000"/>
              </a:lnSpc>
              <a:spcBef>
                <a:spcPts val="0"/>
              </a:spcBef>
              <a:defRPr sz="1200">
                <a:latin typeface="+mn-lt"/>
              </a:defRPr>
            </a:lvl7pPr>
            <a:lvl8pPr marL="0" indent="0" algn="l">
              <a:lnSpc>
                <a:spcPct val="100000"/>
              </a:lnSpc>
              <a:spcBef>
                <a:spcPts val="0"/>
              </a:spcBef>
              <a:defRPr sz="1200">
                <a:latin typeface="+mn-lt"/>
              </a:defRPr>
            </a:lvl8pPr>
            <a:lvl9pPr marL="0" indent="0" algn="l">
              <a:lnSpc>
                <a:spcPct val="100000"/>
              </a:lnSpc>
              <a:spcBef>
                <a:spcPts val="0"/>
              </a:spcBef>
              <a:defRPr sz="12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8"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8"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281744718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hf hdr="0" dt="0"/>
  <p:txStyles>
    <p:title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p:titleStyle>
    <p:body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30.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png"/><Relationship Id="rId2" Type="http://schemas.openxmlformats.org/officeDocument/2006/relationships/notesSlide" Target="../notesSlides/notesSlide4.xml"/><Relationship Id="rId16" Type="http://schemas.openxmlformats.org/officeDocument/2006/relationships/image" Target="../media/image30.png"/><Relationship Id="rId1" Type="http://schemas.openxmlformats.org/officeDocument/2006/relationships/slideLayout" Target="../slideLayouts/slideLayout36.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17" Type="http://schemas.openxmlformats.org/officeDocument/2006/relationships/image" Target="../media/image46.png"/><Relationship Id="rId2" Type="http://schemas.openxmlformats.org/officeDocument/2006/relationships/notesSlide" Target="../notesSlides/notesSlide6.xml"/><Relationship Id="rId16" Type="http://schemas.openxmlformats.org/officeDocument/2006/relationships/image" Target="../media/image45.png"/><Relationship Id="rId1" Type="http://schemas.openxmlformats.org/officeDocument/2006/relationships/slideLayout" Target="../slideLayouts/slideLayout36.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5" Type="http://schemas.openxmlformats.org/officeDocument/2006/relationships/image" Target="../media/image4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s>
</file>

<file path=ppt/slides/_rels/slide18.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4.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17" Type="http://schemas.openxmlformats.org/officeDocument/2006/relationships/image" Target="../media/image43.png"/><Relationship Id="rId2" Type="http://schemas.openxmlformats.org/officeDocument/2006/relationships/notesSlide" Target="../notesSlides/notesSlide7.xml"/><Relationship Id="rId16" Type="http://schemas.openxmlformats.org/officeDocument/2006/relationships/image" Target="../media/image42.png"/><Relationship Id="rId1" Type="http://schemas.openxmlformats.org/officeDocument/2006/relationships/slideLayout" Target="../slideLayouts/slideLayout36.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5" Type="http://schemas.openxmlformats.org/officeDocument/2006/relationships/image" Target="../media/image46.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5.png"/></Relationships>
</file>

<file path=ppt/slides/_rels/slide1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36.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2.png"/><Relationship Id="rId7" Type="http://schemas.openxmlformats.org/officeDocument/2006/relationships/image" Target="../media/image39.png"/><Relationship Id="rId12"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36.xml"/><Relationship Id="rId6" Type="http://schemas.openxmlformats.org/officeDocument/2006/relationships/image" Target="../media/image37.png"/><Relationship Id="rId11"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33.png"/><Relationship Id="rId4" Type="http://schemas.openxmlformats.org/officeDocument/2006/relationships/image" Target="../media/image34.png"/><Relationship Id="rId9"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36.xml"/><Relationship Id="rId6" Type="http://schemas.openxmlformats.org/officeDocument/2006/relationships/image" Target="../media/image40.png"/><Relationship Id="rId5" Type="http://schemas.openxmlformats.org/officeDocument/2006/relationships/image" Target="../media/image38.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24.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25.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9.png"/><Relationship Id="rId2" Type="http://schemas.openxmlformats.org/officeDocument/2006/relationships/image" Target="../media/image17.png"/><Relationship Id="rId16" Type="http://schemas.openxmlformats.org/officeDocument/2006/relationships/image" Target="../media/image24.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8.png"/><Relationship Id="rId5" Type="http://schemas.openxmlformats.org/officeDocument/2006/relationships/image" Target="../media/image20.png"/><Relationship Id="rId15" Type="http://schemas.openxmlformats.org/officeDocument/2006/relationships/image" Target="../media/image23.png"/><Relationship Id="rId10" Type="http://schemas.openxmlformats.org/officeDocument/2006/relationships/image" Target="../media/image27.png"/><Relationship Id="rId4" Type="http://schemas.openxmlformats.org/officeDocument/2006/relationships/image" Target="../media/image19.png"/><Relationship Id="rId9" Type="http://schemas.openxmlformats.org/officeDocument/2006/relationships/image" Target="../media/image26.png"/><Relationship Id="rId1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6.xml"/><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png"/><Relationship Id="rId2" Type="http://schemas.openxmlformats.org/officeDocument/2006/relationships/image" Target="../media/image16.png"/><Relationship Id="rId16" Type="http://schemas.openxmlformats.org/officeDocument/2006/relationships/image" Target="../media/image30.png"/><Relationship Id="rId1" Type="http://schemas.openxmlformats.org/officeDocument/2006/relationships/slideLayout" Target="../slideLayouts/slideLayout39.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png"/><Relationship Id="rId2" Type="http://schemas.openxmlformats.org/officeDocument/2006/relationships/image" Target="../media/image16.png"/><Relationship Id="rId16" Type="http://schemas.openxmlformats.org/officeDocument/2006/relationships/image" Target="../media/image30.png"/><Relationship Id="rId1" Type="http://schemas.openxmlformats.org/officeDocument/2006/relationships/slideLayout" Target="../slideLayouts/slideLayout36.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4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8E70DE58-616E-4C95-AB0E-2F083359DE9F}"/>
              </a:ext>
            </a:extLst>
          </p:cNvPr>
          <p:cNvSpPr>
            <a:spLocks noGrp="1"/>
          </p:cNvSpPr>
          <p:nvPr>
            <p:ph type="subTitle" idx="1"/>
          </p:nvPr>
        </p:nvSpPr>
        <p:spPr/>
        <p:txBody>
          <a:bodyPr/>
          <a:lstStyle/>
          <a:p>
            <a:r>
              <a:rPr lang="de-DE" sz="2400" dirty="0"/>
              <a:t>Datenbasiertes Entscheiden</a:t>
            </a:r>
          </a:p>
        </p:txBody>
      </p:sp>
      <p:sp>
        <p:nvSpPr>
          <p:cNvPr id="4" name="Titel 3">
            <a:extLst>
              <a:ext uri="{FF2B5EF4-FFF2-40B4-BE49-F238E27FC236}">
                <a16:creationId xmlns:a16="http://schemas.microsoft.com/office/drawing/2014/main" id="{03E25290-F111-4991-9ADD-9844D24908B6}"/>
              </a:ext>
            </a:extLst>
          </p:cNvPr>
          <p:cNvSpPr>
            <a:spLocks noGrp="1"/>
          </p:cNvSpPr>
          <p:nvPr>
            <p:ph type="ctrTitle"/>
          </p:nvPr>
        </p:nvSpPr>
        <p:spPr/>
        <p:txBody>
          <a:bodyPr/>
          <a:lstStyle/>
          <a:p>
            <a:r>
              <a:rPr lang="de-DE" dirty="0"/>
              <a:t>Entscheidungsbäume - </a:t>
            </a:r>
            <a:r>
              <a:rPr lang="en-US" dirty="0"/>
              <a:t>do it yourself</a:t>
            </a:r>
            <a:r>
              <a:rPr lang="de-DE" dirty="0"/>
              <a:t>!</a:t>
            </a:r>
          </a:p>
        </p:txBody>
      </p:sp>
      <p:pic>
        <p:nvPicPr>
          <p:cNvPr id="9" name="Onlinebild-Platzhalter 8">
            <a:extLst>
              <a:ext uri="{FF2B5EF4-FFF2-40B4-BE49-F238E27FC236}">
                <a16:creationId xmlns:a16="http://schemas.microsoft.com/office/drawing/2014/main" id="{B139373D-1F03-487D-9526-4DF7CD447EBA}"/>
              </a:ext>
            </a:extLst>
          </p:cNvPr>
          <p:cNvPicPr>
            <a:picLocks noGrp="1" noChangeAspect="1"/>
          </p:cNvPicPr>
          <p:nvPr>
            <p:ph type="clipArt" sz="quarter" idx="14"/>
          </p:nvPr>
        </p:nvPicPr>
        <p:blipFill>
          <a:blip r:embed="rId2"/>
          <a:stretch>
            <a:fillRect/>
          </a:stretch>
        </p:blipFill>
        <p:spPr>
          <a:xfrm>
            <a:off x="3328093" y="613431"/>
            <a:ext cx="1377914" cy="516869"/>
          </a:xfrm>
        </p:spPr>
      </p:pic>
      <p:sp>
        <p:nvSpPr>
          <p:cNvPr id="6" name="Foliennummernplatzhalter 5">
            <a:extLst>
              <a:ext uri="{FF2B5EF4-FFF2-40B4-BE49-F238E27FC236}">
                <a16:creationId xmlns:a16="http://schemas.microsoft.com/office/drawing/2014/main" id="{19D28CAB-9A0A-4B4C-AE25-697CBAA29262}"/>
              </a:ext>
            </a:extLst>
          </p:cNvPr>
          <p:cNvSpPr>
            <a:spLocks noGrp="1"/>
          </p:cNvSpPr>
          <p:nvPr>
            <p:ph type="sldNum" sz="quarter" idx="11"/>
          </p:nvPr>
        </p:nvSpPr>
        <p:spPr/>
        <p:txBody>
          <a:bodyPr/>
          <a:lstStyle/>
          <a:p>
            <a:fld id="{11DE32AD-F86D-4804-839F-80A6732D429D}" type="slidenum">
              <a:rPr lang="de-DE" smtClean="0"/>
              <a:pPr/>
              <a:t>1</a:t>
            </a:fld>
            <a:endParaRPr lang="de-DE" dirty="0"/>
          </a:p>
        </p:txBody>
      </p:sp>
      <p:sp>
        <p:nvSpPr>
          <p:cNvPr id="7" name="Fußzeilenplatzhalter 6">
            <a:extLst>
              <a:ext uri="{FF2B5EF4-FFF2-40B4-BE49-F238E27FC236}">
                <a16:creationId xmlns:a16="http://schemas.microsoft.com/office/drawing/2014/main" id="{34E62C8D-33BA-4771-9287-24C37C2758A4}"/>
              </a:ext>
            </a:extLst>
          </p:cNvPr>
          <p:cNvSpPr>
            <a:spLocks noGrp="1"/>
          </p:cNvSpPr>
          <p:nvPr>
            <p:ph type="ftr" sz="quarter" idx="10"/>
          </p:nvPr>
        </p:nvSpPr>
        <p:spPr/>
        <p:txBody>
          <a:bodyPr/>
          <a:lstStyle/>
          <a:p>
            <a:r>
              <a:rPr lang="de-DE"/>
              <a:t>Akademischer Titel Vorname Nachname Referent*in ∙  Titel der Präsentation ∙  XX. Monat 20XX</a:t>
            </a:r>
            <a:endParaRPr lang="de-DE" dirty="0"/>
          </a:p>
        </p:txBody>
      </p:sp>
      <p:pic>
        <p:nvPicPr>
          <p:cNvPr id="10" name="Grafik 1">
            <a:extLst>
              <a:ext uri="{FF2B5EF4-FFF2-40B4-BE49-F238E27FC236}">
                <a16:creationId xmlns:a16="http://schemas.microsoft.com/office/drawing/2014/main" id="{92931647-596B-453B-8516-05C5689E05DE}"/>
              </a:ext>
            </a:extLst>
          </p:cNvPr>
          <p:cNvPicPr>
            <a:picLocks noChangeAspect="1"/>
          </p:cNvPicPr>
          <p:nvPr/>
        </p:nvPicPr>
        <p:blipFill>
          <a:blip r:embed="rId3"/>
          <a:stretch/>
        </p:blipFill>
        <p:spPr bwMode="auto">
          <a:xfrm>
            <a:off x="4022166" y="4869160"/>
            <a:ext cx="1529093" cy="1797102"/>
          </a:xfrm>
          <a:prstGeom prst="rect">
            <a:avLst/>
          </a:prstGeom>
        </p:spPr>
      </p:pic>
      <p:pic>
        <p:nvPicPr>
          <p:cNvPr id="11" name="Grafik 2">
            <a:extLst>
              <a:ext uri="{FF2B5EF4-FFF2-40B4-BE49-F238E27FC236}">
                <a16:creationId xmlns:a16="http://schemas.microsoft.com/office/drawing/2014/main" id="{98BAD298-F497-4F06-9A5B-61B39C4D151E}"/>
              </a:ext>
            </a:extLst>
          </p:cNvPr>
          <p:cNvPicPr>
            <a:picLocks noChangeAspect="1"/>
          </p:cNvPicPr>
          <p:nvPr/>
        </p:nvPicPr>
        <p:blipFill>
          <a:blip r:embed="rId4"/>
          <a:stretch/>
        </p:blipFill>
        <p:spPr bwMode="auto">
          <a:xfrm>
            <a:off x="6096000" y="4494787"/>
            <a:ext cx="1802145" cy="1730173"/>
          </a:xfrm>
          <a:prstGeom prst="rect">
            <a:avLst/>
          </a:prstGeom>
        </p:spPr>
      </p:pic>
    </p:spTree>
    <p:extLst>
      <p:ext uri="{BB962C8B-B14F-4D97-AF65-F5344CB8AC3E}">
        <p14:creationId xmlns:p14="http://schemas.microsoft.com/office/powerpoint/2010/main" val="1150726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10</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b="1" dirty="0"/>
              <a:t>Datensplit durchführen</a:t>
            </a:r>
          </a:p>
          <a:p>
            <a:r>
              <a:rPr lang="de-DE" dirty="0"/>
              <a:t>Mehrheitsentscheidung  in Teildatensätzen</a:t>
            </a:r>
          </a:p>
          <a:p>
            <a:r>
              <a:rPr lang="de-DE"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492936" y="4965078"/>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494293" y="4684055"/>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5126287" y="3777751"/>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494294" y="439176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5120859" y="3496427"/>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494295" y="4106198"/>
            <a:ext cx="3618139" cy="271742"/>
          </a:xfrm>
          <a:prstGeom prst="rect">
            <a:avLst/>
          </a:prstGeom>
        </p:spPr>
      </p:pic>
      <p:pic>
        <p:nvPicPr>
          <p:cNvPr id="15" name="Grafik 14">
            <a:extLst>
              <a:ext uri="{FF2B5EF4-FFF2-40B4-BE49-F238E27FC236}">
                <a16:creationId xmlns:a16="http://schemas.microsoft.com/office/drawing/2014/main" id="{B006C7ED-F442-4C13-BCFA-B8D648BD417C}"/>
              </a:ext>
            </a:extLst>
          </p:cNvPr>
          <p:cNvPicPr>
            <a:picLocks noChangeAspect="1"/>
          </p:cNvPicPr>
          <p:nvPr/>
        </p:nvPicPr>
        <p:blipFill>
          <a:blip r:embed="rId8"/>
          <a:stretch>
            <a:fillRect/>
          </a:stretch>
        </p:blipFill>
        <p:spPr>
          <a:xfrm>
            <a:off x="5126288" y="3203312"/>
            <a:ext cx="3618139" cy="293115"/>
          </a:xfrm>
          <a:prstGeom prst="rect">
            <a:avLst/>
          </a:prstGeom>
        </p:spPr>
      </p:pic>
      <p:pic>
        <p:nvPicPr>
          <p:cNvPr id="16" name="Grafik 15">
            <a:extLst>
              <a:ext uri="{FF2B5EF4-FFF2-40B4-BE49-F238E27FC236}">
                <a16:creationId xmlns:a16="http://schemas.microsoft.com/office/drawing/2014/main" id="{2E90ACFE-5B2A-455F-9684-19C978265827}"/>
              </a:ext>
            </a:extLst>
          </p:cNvPr>
          <p:cNvPicPr>
            <a:picLocks noChangeAspect="1"/>
          </p:cNvPicPr>
          <p:nvPr/>
        </p:nvPicPr>
        <p:blipFill>
          <a:blip r:embed="rId9"/>
          <a:stretch>
            <a:fillRect/>
          </a:stretch>
        </p:blipFill>
        <p:spPr>
          <a:xfrm>
            <a:off x="5126287" y="2926597"/>
            <a:ext cx="3618140" cy="274795"/>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10"/>
          <a:stretch>
            <a:fillRect/>
          </a:stretch>
        </p:blipFill>
        <p:spPr>
          <a:xfrm>
            <a:off x="494294" y="3818868"/>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11"/>
          <a:stretch>
            <a:fillRect/>
          </a:stretch>
        </p:blipFill>
        <p:spPr>
          <a:xfrm>
            <a:off x="491581" y="351910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2"/>
          <a:stretch>
            <a:fillRect/>
          </a:stretch>
        </p:blipFill>
        <p:spPr>
          <a:xfrm>
            <a:off x="491581" y="323845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3"/>
          <a:stretch>
            <a:fillRect/>
          </a:stretch>
        </p:blipFill>
        <p:spPr>
          <a:xfrm>
            <a:off x="5126288" y="2645274"/>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4"/>
          <a:stretch>
            <a:fillRect/>
          </a:stretch>
        </p:blipFill>
        <p:spPr>
          <a:xfrm>
            <a:off x="494294" y="2937704"/>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5"/>
          <a:stretch>
            <a:fillRect/>
          </a:stretch>
        </p:blipFill>
        <p:spPr>
          <a:xfrm>
            <a:off x="494294" y="2638777"/>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6"/>
          <a:stretch>
            <a:fillRect/>
          </a:stretch>
        </p:blipFill>
        <p:spPr>
          <a:xfrm>
            <a:off x="494294" y="2379880"/>
            <a:ext cx="3623567" cy="256860"/>
          </a:xfrm>
          <a:prstGeom prst="rect">
            <a:avLst/>
          </a:prstGeom>
        </p:spPr>
      </p:pic>
      <p:pic>
        <p:nvPicPr>
          <p:cNvPr id="24" name="Grafik 23">
            <a:extLst>
              <a:ext uri="{FF2B5EF4-FFF2-40B4-BE49-F238E27FC236}">
                <a16:creationId xmlns:a16="http://schemas.microsoft.com/office/drawing/2014/main" id="{C62FA648-9E26-4125-96E2-DABC62B7200E}"/>
              </a:ext>
            </a:extLst>
          </p:cNvPr>
          <p:cNvPicPr>
            <a:picLocks noChangeAspect="1"/>
          </p:cNvPicPr>
          <p:nvPr/>
        </p:nvPicPr>
        <p:blipFill>
          <a:blip r:embed="rId16"/>
          <a:stretch>
            <a:fillRect/>
          </a:stretch>
        </p:blipFill>
        <p:spPr>
          <a:xfrm>
            <a:off x="5126289" y="2389198"/>
            <a:ext cx="3623567" cy="256860"/>
          </a:xfrm>
          <a:prstGeom prst="rect">
            <a:avLst/>
          </a:prstGeom>
        </p:spPr>
      </p:pic>
      <p:sp>
        <p:nvSpPr>
          <p:cNvPr id="26" name="Rechteck 25">
            <a:extLst>
              <a:ext uri="{FF2B5EF4-FFF2-40B4-BE49-F238E27FC236}">
                <a16:creationId xmlns:a16="http://schemas.microsoft.com/office/drawing/2014/main" id="{9A254674-E202-46E2-97C4-5E75745C5AC3}"/>
              </a:ext>
            </a:extLst>
          </p:cNvPr>
          <p:cNvSpPr/>
          <p:nvPr/>
        </p:nvSpPr>
        <p:spPr bwMode="auto">
          <a:xfrm>
            <a:off x="3609138" y="1537246"/>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FesteKonsole?</a:t>
            </a:r>
          </a:p>
        </p:txBody>
      </p:sp>
      <p:sp>
        <p:nvSpPr>
          <p:cNvPr id="27" name="Textfeld 26">
            <a:extLst>
              <a:ext uri="{FF2B5EF4-FFF2-40B4-BE49-F238E27FC236}">
                <a16:creationId xmlns:a16="http://schemas.microsoft.com/office/drawing/2014/main" id="{87B3DF7E-FAE8-403C-AE0F-7BE9F38F572F}"/>
              </a:ext>
            </a:extLst>
          </p:cNvPr>
          <p:cNvSpPr txBox="1"/>
          <p:nvPr/>
        </p:nvSpPr>
        <p:spPr bwMode="auto">
          <a:xfrm>
            <a:off x="2699866" y="1780527"/>
            <a:ext cx="5411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 Ja</a:t>
            </a:r>
          </a:p>
        </p:txBody>
      </p:sp>
      <p:sp>
        <p:nvSpPr>
          <p:cNvPr id="28" name="Rechteck 27">
            <a:extLst>
              <a:ext uri="{FF2B5EF4-FFF2-40B4-BE49-F238E27FC236}">
                <a16:creationId xmlns:a16="http://schemas.microsoft.com/office/drawing/2014/main" id="{661C3A62-1B9E-4594-8842-612171C83972}"/>
              </a:ext>
            </a:extLst>
          </p:cNvPr>
          <p:cNvSpPr/>
          <p:nvPr/>
        </p:nvSpPr>
        <p:spPr>
          <a:xfrm>
            <a:off x="5943829" y="1780527"/>
            <a:ext cx="66396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Nein</a:t>
            </a:r>
          </a:p>
        </p:txBody>
      </p:sp>
      <p:cxnSp>
        <p:nvCxnSpPr>
          <p:cNvPr id="32" name="Gerade Verbindung mit Pfeil 31">
            <a:extLst>
              <a:ext uri="{FF2B5EF4-FFF2-40B4-BE49-F238E27FC236}">
                <a16:creationId xmlns:a16="http://schemas.microsoft.com/office/drawing/2014/main" id="{B210D12F-E4CC-4C66-B503-ED45A6709580}"/>
              </a:ext>
            </a:extLst>
          </p:cNvPr>
          <p:cNvCxnSpPr>
            <a:cxnSpLocks/>
            <a:stCxn id="26" idx="1"/>
          </p:cNvCxnSpPr>
          <p:nvPr/>
        </p:nvCxnSpPr>
        <p:spPr bwMode="auto">
          <a:xfrm flipH="1">
            <a:off x="2538750" y="1830164"/>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BF8EA906-3490-435B-A758-8DA24088D5AE}"/>
              </a:ext>
            </a:extLst>
          </p:cNvPr>
          <p:cNvCxnSpPr>
            <a:cxnSpLocks/>
          </p:cNvCxnSpPr>
          <p:nvPr/>
        </p:nvCxnSpPr>
        <p:spPr bwMode="auto">
          <a:xfrm>
            <a:off x="5474906" y="1807871"/>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0947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11</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dirty="0"/>
              <a:t>Datensplit durchführen</a:t>
            </a:r>
          </a:p>
          <a:p>
            <a:r>
              <a:rPr lang="de-DE" b="1" dirty="0"/>
              <a:t>Mehrheitsentscheidung  in Teildatensätzen</a:t>
            </a:r>
          </a:p>
          <a:p>
            <a:r>
              <a:rPr lang="de-DE"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492936" y="4965078"/>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494293" y="4684055"/>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5126287" y="3777751"/>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494294" y="439176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5120859" y="3496427"/>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494295" y="4106198"/>
            <a:ext cx="3618139" cy="271742"/>
          </a:xfrm>
          <a:prstGeom prst="rect">
            <a:avLst/>
          </a:prstGeom>
        </p:spPr>
      </p:pic>
      <p:pic>
        <p:nvPicPr>
          <p:cNvPr id="15" name="Grafik 14">
            <a:extLst>
              <a:ext uri="{FF2B5EF4-FFF2-40B4-BE49-F238E27FC236}">
                <a16:creationId xmlns:a16="http://schemas.microsoft.com/office/drawing/2014/main" id="{B006C7ED-F442-4C13-BCFA-B8D648BD417C}"/>
              </a:ext>
            </a:extLst>
          </p:cNvPr>
          <p:cNvPicPr>
            <a:picLocks noChangeAspect="1"/>
          </p:cNvPicPr>
          <p:nvPr/>
        </p:nvPicPr>
        <p:blipFill>
          <a:blip r:embed="rId8"/>
          <a:stretch>
            <a:fillRect/>
          </a:stretch>
        </p:blipFill>
        <p:spPr>
          <a:xfrm>
            <a:off x="5126288" y="3203312"/>
            <a:ext cx="3618139" cy="293115"/>
          </a:xfrm>
          <a:prstGeom prst="rect">
            <a:avLst/>
          </a:prstGeom>
        </p:spPr>
      </p:pic>
      <p:pic>
        <p:nvPicPr>
          <p:cNvPr id="16" name="Grafik 15">
            <a:extLst>
              <a:ext uri="{FF2B5EF4-FFF2-40B4-BE49-F238E27FC236}">
                <a16:creationId xmlns:a16="http://schemas.microsoft.com/office/drawing/2014/main" id="{2E90ACFE-5B2A-455F-9684-19C978265827}"/>
              </a:ext>
            </a:extLst>
          </p:cNvPr>
          <p:cNvPicPr>
            <a:picLocks noChangeAspect="1"/>
          </p:cNvPicPr>
          <p:nvPr/>
        </p:nvPicPr>
        <p:blipFill>
          <a:blip r:embed="rId9"/>
          <a:stretch>
            <a:fillRect/>
          </a:stretch>
        </p:blipFill>
        <p:spPr>
          <a:xfrm>
            <a:off x="5126287" y="2926597"/>
            <a:ext cx="3618140" cy="274795"/>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10"/>
          <a:stretch>
            <a:fillRect/>
          </a:stretch>
        </p:blipFill>
        <p:spPr>
          <a:xfrm>
            <a:off x="494294" y="3818868"/>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11"/>
          <a:stretch>
            <a:fillRect/>
          </a:stretch>
        </p:blipFill>
        <p:spPr>
          <a:xfrm>
            <a:off x="491581" y="351910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2"/>
          <a:stretch>
            <a:fillRect/>
          </a:stretch>
        </p:blipFill>
        <p:spPr>
          <a:xfrm>
            <a:off x="491581" y="323845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3"/>
          <a:stretch>
            <a:fillRect/>
          </a:stretch>
        </p:blipFill>
        <p:spPr>
          <a:xfrm>
            <a:off x="5126288" y="2645274"/>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4"/>
          <a:stretch>
            <a:fillRect/>
          </a:stretch>
        </p:blipFill>
        <p:spPr>
          <a:xfrm>
            <a:off x="494294" y="2937704"/>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5"/>
          <a:stretch>
            <a:fillRect/>
          </a:stretch>
        </p:blipFill>
        <p:spPr>
          <a:xfrm>
            <a:off x="494294" y="2638777"/>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6"/>
          <a:stretch>
            <a:fillRect/>
          </a:stretch>
        </p:blipFill>
        <p:spPr>
          <a:xfrm>
            <a:off x="494294" y="2379880"/>
            <a:ext cx="3623567" cy="256860"/>
          </a:xfrm>
          <a:prstGeom prst="rect">
            <a:avLst/>
          </a:prstGeom>
        </p:spPr>
      </p:pic>
      <p:pic>
        <p:nvPicPr>
          <p:cNvPr id="24" name="Grafik 23">
            <a:extLst>
              <a:ext uri="{FF2B5EF4-FFF2-40B4-BE49-F238E27FC236}">
                <a16:creationId xmlns:a16="http://schemas.microsoft.com/office/drawing/2014/main" id="{C62FA648-9E26-4125-96E2-DABC62B7200E}"/>
              </a:ext>
            </a:extLst>
          </p:cNvPr>
          <p:cNvPicPr>
            <a:picLocks noChangeAspect="1"/>
          </p:cNvPicPr>
          <p:nvPr/>
        </p:nvPicPr>
        <p:blipFill>
          <a:blip r:embed="rId16"/>
          <a:stretch>
            <a:fillRect/>
          </a:stretch>
        </p:blipFill>
        <p:spPr>
          <a:xfrm>
            <a:off x="5126289" y="2389198"/>
            <a:ext cx="3623567" cy="256860"/>
          </a:xfrm>
          <a:prstGeom prst="rect">
            <a:avLst/>
          </a:prstGeom>
        </p:spPr>
      </p:pic>
      <p:sp>
        <p:nvSpPr>
          <p:cNvPr id="28" name="Textfeld 27">
            <a:extLst>
              <a:ext uri="{FF2B5EF4-FFF2-40B4-BE49-F238E27FC236}">
                <a16:creationId xmlns:a16="http://schemas.microsoft.com/office/drawing/2014/main" id="{F5B0AB40-0940-4D1E-A983-6DC88C3921ED}"/>
              </a:ext>
            </a:extLst>
          </p:cNvPr>
          <p:cNvSpPr txBox="1"/>
          <p:nvPr/>
        </p:nvSpPr>
        <p:spPr bwMode="auto">
          <a:xfrm>
            <a:off x="1709258" y="5288612"/>
            <a:ext cx="11936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 </a:t>
            </a:r>
            <a:r>
              <a:rPr kumimoji="0" lang="de-DE" sz="2400" b="1" i="0" u="none" strike="noStrike" kern="1200" cap="none" spc="0" normalizeH="0" baseline="0" noProof="0" dirty="0">
                <a:ln>
                  <a:noFill/>
                </a:ln>
                <a:solidFill>
                  <a:srgbClr val="00B050"/>
                </a:solidFill>
                <a:effectLst/>
                <a:uLnTx/>
                <a:uFillTx/>
                <a:latin typeface="Segoe UI"/>
                <a:ea typeface="+mn-ea"/>
                <a:cs typeface="+mn-cs"/>
              </a:rPr>
              <a:t>7</a:t>
            </a:r>
            <a:r>
              <a:rPr kumimoji="0" lang="de-DE" sz="2400" b="1" i="0" u="none" strike="noStrike" kern="1200" cap="none" spc="0" normalizeH="0" baseline="0" noProof="0" dirty="0">
                <a:ln>
                  <a:noFill/>
                </a:ln>
                <a:solidFill>
                  <a:prstClr val="black"/>
                </a:solidFill>
                <a:effectLst/>
                <a:uLnTx/>
                <a:uFillTx/>
                <a:latin typeface="Segoe UI"/>
                <a:ea typeface="+mn-ea"/>
                <a:cs typeface="+mn-cs"/>
              </a:rPr>
              <a:t> zu </a:t>
            </a:r>
            <a:r>
              <a:rPr kumimoji="0" lang="de-DE" sz="2400" b="1" i="0" u="none" strike="noStrike" kern="1200" cap="none" spc="0" normalizeH="0" baseline="0" noProof="0" dirty="0">
                <a:ln>
                  <a:noFill/>
                </a:ln>
                <a:solidFill>
                  <a:srgbClr val="FF0000"/>
                </a:solidFill>
                <a:effectLst/>
                <a:uLnTx/>
                <a:uFillTx/>
                <a:latin typeface="Segoe UI"/>
                <a:ea typeface="+mn-ea"/>
                <a:cs typeface="+mn-cs"/>
              </a:rPr>
              <a:t>2</a:t>
            </a:r>
            <a:endParaRPr kumimoji="0" lang="de-DE" sz="1800" b="1" i="0" u="none" strike="noStrike" kern="1200" cap="none" spc="0" normalizeH="0" baseline="0" noProof="0" dirty="0">
              <a:ln>
                <a:noFill/>
              </a:ln>
              <a:solidFill>
                <a:srgbClr val="FF0000"/>
              </a:solidFill>
              <a:effectLst/>
              <a:uLnTx/>
              <a:uFillTx/>
              <a:latin typeface="Segoe UI"/>
              <a:ea typeface="+mn-ea"/>
              <a:cs typeface="+mn-cs"/>
            </a:endParaRPr>
          </a:p>
        </p:txBody>
      </p:sp>
      <p:sp>
        <p:nvSpPr>
          <p:cNvPr id="30" name="Rechteck 29">
            <a:extLst>
              <a:ext uri="{FF2B5EF4-FFF2-40B4-BE49-F238E27FC236}">
                <a16:creationId xmlns:a16="http://schemas.microsoft.com/office/drawing/2014/main" id="{14221577-D100-49E2-8F19-5B5E2AFCD438}"/>
              </a:ext>
            </a:extLst>
          </p:cNvPr>
          <p:cNvSpPr/>
          <p:nvPr/>
        </p:nvSpPr>
        <p:spPr bwMode="auto">
          <a:xfrm>
            <a:off x="3609138" y="1537246"/>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FesteKonsole?</a:t>
            </a:r>
          </a:p>
        </p:txBody>
      </p:sp>
      <p:sp>
        <p:nvSpPr>
          <p:cNvPr id="31" name="Textfeld 30">
            <a:extLst>
              <a:ext uri="{FF2B5EF4-FFF2-40B4-BE49-F238E27FC236}">
                <a16:creationId xmlns:a16="http://schemas.microsoft.com/office/drawing/2014/main" id="{A3B3C7AD-F5D7-4B4A-872C-58E65CA255C9}"/>
              </a:ext>
            </a:extLst>
          </p:cNvPr>
          <p:cNvSpPr txBox="1"/>
          <p:nvPr/>
        </p:nvSpPr>
        <p:spPr bwMode="auto">
          <a:xfrm>
            <a:off x="2699866" y="1780527"/>
            <a:ext cx="5411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 Ja</a:t>
            </a:r>
          </a:p>
        </p:txBody>
      </p:sp>
      <p:sp>
        <p:nvSpPr>
          <p:cNvPr id="32" name="Rechteck 31">
            <a:extLst>
              <a:ext uri="{FF2B5EF4-FFF2-40B4-BE49-F238E27FC236}">
                <a16:creationId xmlns:a16="http://schemas.microsoft.com/office/drawing/2014/main" id="{1E2D5DC6-A16B-47DB-B1A2-45CD6A211334}"/>
              </a:ext>
            </a:extLst>
          </p:cNvPr>
          <p:cNvSpPr/>
          <p:nvPr/>
        </p:nvSpPr>
        <p:spPr>
          <a:xfrm>
            <a:off x="5943829" y="1780527"/>
            <a:ext cx="66396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Nein</a:t>
            </a:r>
          </a:p>
        </p:txBody>
      </p:sp>
      <p:cxnSp>
        <p:nvCxnSpPr>
          <p:cNvPr id="33" name="Gerade Verbindung mit Pfeil 32">
            <a:extLst>
              <a:ext uri="{FF2B5EF4-FFF2-40B4-BE49-F238E27FC236}">
                <a16:creationId xmlns:a16="http://schemas.microsoft.com/office/drawing/2014/main" id="{D01CBC3E-A1AF-44D9-A0E0-9BFEC1BC2195}"/>
              </a:ext>
            </a:extLst>
          </p:cNvPr>
          <p:cNvCxnSpPr>
            <a:cxnSpLocks/>
            <a:stCxn id="30" idx="1"/>
          </p:cNvCxnSpPr>
          <p:nvPr/>
        </p:nvCxnSpPr>
        <p:spPr bwMode="auto">
          <a:xfrm flipH="1">
            <a:off x="2538750" y="1830164"/>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4" name="Gerade Verbindung mit Pfeil 33">
            <a:extLst>
              <a:ext uri="{FF2B5EF4-FFF2-40B4-BE49-F238E27FC236}">
                <a16:creationId xmlns:a16="http://schemas.microsoft.com/office/drawing/2014/main" id="{6948AD68-8173-43EB-9ADA-5691143E044E}"/>
              </a:ext>
            </a:extLst>
          </p:cNvPr>
          <p:cNvCxnSpPr>
            <a:cxnSpLocks/>
          </p:cNvCxnSpPr>
          <p:nvPr/>
        </p:nvCxnSpPr>
        <p:spPr bwMode="auto">
          <a:xfrm>
            <a:off x="5474906" y="1807871"/>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5" name="Textfeld 34">
            <a:extLst>
              <a:ext uri="{FF2B5EF4-FFF2-40B4-BE49-F238E27FC236}">
                <a16:creationId xmlns:a16="http://schemas.microsoft.com/office/drawing/2014/main" id="{B409D0B8-A037-46CC-9212-2CF283875E3C}"/>
              </a:ext>
            </a:extLst>
          </p:cNvPr>
          <p:cNvSpPr txBox="1"/>
          <p:nvPr/>
        </p:nvSpPr>
        <p:spPr bwMode="auto">
          <a:xfrm>
            <a:off x="6342606" y="5287481"/>
            <a:ext cx="11936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 </a:t>
            </a:r>
            <a:r>
              <a:rPr kumimoji="0" lang="de-DE" sz="2400" b="1" i="0" u="none" strike="noStrike" kern="1200" cap="none" spc="0" normalizeH="0" baseline="0" noProof="0" dirty="0">
                <a:ln>
                  <a:noFill/>
                </a:ln>
                <a:solidFill>
                  <a:srgbClr val="00B050"/>
                </a:solidFill>
                <a:effectLst/>
                <a:uLnTx/>
                <a:uFillTx/>
                <a:latin typeface="Segoe UI"/>
                <a:ea typeface="+mn-ea"/>
                <a:cs typeface="+mn-cs"/>
              </a:rPr>
              <a:t>2</a:t>
            </a:r>
            <a:r>
              <a:rPr kumimoji="0" lang="de-DE" sz="2400" b="1" i="0" u="none" strike="noStrike" kern="1200" cap="none" spc="0" normalizeH="0" baseline="0" noProof="0" dirty="0">
                <a:ln>
                  <a:noFill/>
                </a:ln>
                <a:solidFill>
                  <a:prstClr val="black"/>
                </a:solidFill>
                <a:effectLst/>
                <a:uLnTx/>
                <a:uFillTx/>
                <a:latin typeface="Segoe UI"/>
                <a:ea typeface="+mn-ea"/>
                <a:cs typeface="+mn-cs"/>
              </a:rPr>
              <a:t> zu </a:t>
            </a:r>
            <a:r>
              <a:rPr kumimoji="0" lang="de-DE" sz="2400" b="1" i="0" u="none" strike="noStrike" kern="1200" cap="none" spc="0" normalizeH="0" baseline="0" noProof="0" dirty="0">
                <a:ln>
                  <a:noFill/>
                </a:ln>
                <a:solidFill>
                  <a:srgbClr val="FF0000"/>
                </a:solidFill>
                <a:effectLst/>
                <a:uLnTx/>
                <a:uFillTx/>
                <a:latin typeface="Segoe UI"/>
                <a:ea typeface="+mn-ea"/>
                <a:cs typeface="+mn-cs"/>
              </a:rPr>
              <a:t>3</a:t>
            </a:r>
            <a:endParaRPr kumimoji="0" lang="de-DE" sz="1800" b="1" i="0" u="none" strike="noStrike" kern="1200" cap="none" spc="0" normalizeH="0" baseline="0" noProof="0" dirty="0">
              <a:ln>
                <a:noFill/>
              </a:ln>
              <a:solidFill>
                <a:srgbClr val="FF0000"/>
              </a:solidFill>
              <a:effectLst/>
              <a:uLnTx/>
              <a:uFillTx/>
              <a:latin typeface="Segoe UI"/>
              <a:ea typeface="+mn-ea"/>
              <a:cs typeface="+mn-cs"/>
            </a:endParaRPr>
          </a:p>
        </p:txBody>
      </p:sp>
    </p:spTree>
    <p:extLst>
      <p:ext uri="{BB962C8B-B14F-4D97-AF65-F5344CB8AC3E}">
        <p14:creationId xmlns:p14="http://schemas.microsoft.com/office/powerpoint/2010/main" val="35330337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12</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dirty="0"/>
              <a:t>Datensplit durchführen</a:t>
            </a:r>
          </a:p>
          <a:p>
            <a:r>
              <a:rPr lang="de-DE" b="1" dirty="0"/>
              <a:t>Mehrheitsentscheidung  in Teildatensätzen</a:t>
            </a:r>
          </a:p>
          <a:p>
            <a:r>
              <a:rPr lang="de-DE"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492936" y="4965078"/>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494293" y="4684055"/>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5126287" y="3777751"/>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494294" y="439176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5120859" y="3496427"/>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494295" y="4106198"/>
            <a:ext cx="3618139" cy="271742"/>
          </a:xfrm>
          <a:prstGeom prst="rect">
            <a:avLst/>
          </a:prstGeom>
        </p:spPr>
      </p:pic>
      <p:pic>
        <p:nvPicPr>
          <p:cNvPr id="15" name="Grafik 14">
            <a:extLst>
              <a:ext uri="{FF2B5EF4-FFF2-40B4-BE49-F238E27FC236}">
                <a16:creationId xmlns:a16="http://schemas.microsoft.com/office/drawing/2014/main" id="{B006C7ED-F442-4C13-BCFA-B8D648BD417C}"/>
              </a:ext>
            </a:extLst>
          </p:cNvPr>
          <p:cNvPicPr>
            <a:picLocks noChangeAspect="1"/>
          </p:cNvPicPr>
          <p:nvPr/>
        </p:nvPicPr>
        <p:blipFill>
          <a:blip r:embed="rId8"/>
          <a:stretch>
            <a:fillRect/>
          </a:stretch>
        </p:blipFill>
        <p:spPr>
          <a:xfrm>
            <a:off x="5126288" y="3203312"/>
            <a:ext cx="3618139" cy="293115"/>
          </a:xfrm>
          <a:prstGeom prst="rect">
            <a:avLst/>
          </a:prstGeom>
        </p:spPr>
      </p:pic>
      <p:pic>
        <p:nvPicPr>
          <p:cNvPr id="16" name="Grafik 15">
            <a:extLst>
              <a:ext uri="{FF2B5EF4-FFF2-40B4-BE49-F238E27FC236}">
                <a16:creationId xmlns:a16="http://schemas.microsoft.com/office/drawing/2014/main" id="{2E90ACFE-5B2A-455F-9684-19C978265827}"/>
              </a:ext>
            </a:extLst>
          </p:cNvPr>
          <p:cNvPicPr>
            <a:picLocks noChangeAspect="1"/>
          </p:cNvPicPr>
          <p:nvPr/>
        </p:nvPicPr>
        <p:blipFill>
          <a:blip r:embed="rId9"/>
          <a:stretch>
            <a:fillRect/>
          </a:stretch>
        </p:blipFill>
        <p:spPr>
          <a:xfrm>
            <a:off x="5126287" y="2926597"/>
            <a:ext cx="3618140" cy="274795"/>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10"/>
          <a:stretch>
            <a:fillRect/>
          </a:stretch>
        </p:blipFill>
        <p:spPr>
          <a:xfrm>
            <a:off x="494294" y="3818868"/>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11"/>
          <a:stretch>
            <a:fillRect/>
          </a:stretch>
        </p:blipFill>
        <p:spPr>
          <a:xfrm>
            <a:off x="491581" y="351910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2"/>
          <a:stretch>
            <a:fillRect/>
          </a:stretch>
        </p:blipFill>
        <p:spPr>
          <a:xfrm>
            <a:off x="491581" y="323845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3"/>
          <a:stretch>
            <a:fillRect/>
          </a:stretch>
        </p:blipFill>
        <p:spPr>
          <a:xfrm>
            <a:off x="5126288" y="2645274"/>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4"/>
          <a:stretch>
            <a:fillRect/>
          </a:stretch>
        </p:blipFill>
        <p:spPr>
          <a:xfrm>
            <a:off x="494294" y="2937704"/>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5"/>
          <a:stretch>
            <a:fillRect/>
          </a:stretch>
        </p:blipFill>
        <p:spPr>
          <a:xfrm>
            <a:off x="494294" y="2638777"/>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6"/>
          <a:stretch>
            <a:fillRect/>
          </a:stretch>
        </p:blipFill>
        <p:spPr>
          <a:xfrm>
            <a:off x="494294" y="2379880"/>
            <a:ext cx="3623567" cy="256860"/>
          </a:xfrm>
          <a:prstGeom prst="rect">
            <a:avLst/>
          </a:prstGeom>
        </p:spPr>
      </p:pic>
      <p:pic>
        <p:nvPicPr>
          <p:cNvPr id="24" name="Grafik 23">
            <a:extLst>
              <a:ext uri="{FF2B5EF4-FFF2-40B4-BE49-F238E27FC236}">
                <a16:creationId xmlns:a16="http://schemas.microsoft.com/office/drawing/2014/main" id="{C62FA648-9E26-4125-96E2-DABC62B7200E}"/>
              </a:ext>
            </a:extLst>
          </p:cNvPr>
          <p:cNvPicPr>
            <a:picLocks noChangeAspect="1"/>
          </p:cNvPicPr>
          <p:nvPr/>
        </p:nvPicPr>
        <p:blipFill>
          <a:blip r:embed="rId16"/>
          <a:stretch>
            <a:fillRect/>
          </a:stretch>
        </p:blipFill>
        <p:spPr>
          <a:xfrm>
            <a:off x="5126289" y="2389198"/>
            <a:ext cx="3623567" cy="256860"/>
          </a:xfrm>
          <a:prstGeom prst="rect">
            <a:avLst/>
          </a:prstGeom>
        </p:spPr>
      </p:pic>
      <p:sp>
        <p:nvSpPr>
          <p:cNvPr id="26" name="Rechteck 25">
            <a:extLst>
              <a:ext uri="{FF2B5EF4-FFF2-40B4-BE49-F238E27FC236}">
                <a16:creationId xmlns:a16="http://schemas.microsoft.com/office/drawing/2014/main" id="{21E8B28E-A710-48E0-AEFD-369A7F20FAFF}"/>
              </a:ext>
            </a:extLst>
          </p:cNvPr>
          <p:cNvSpPr/>
          <p:nvPr/>
        </p:nvSpPr>
        <p:spPr bwMode="auto">
          <a:xfrm>
            <a:off x="6335824" y="5721409"/>
            <a:ext cx="1193636" cy="59995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Segoe UI"/>
                <a:ea typeface="+mn-ea"/>
                <a:cs typeface="+mn-cs"/>
              </a:rPr>
              <a:t>Selten</a:t>
            </a:r>
          </a:p>
        </p:txBody>
      </p:sp>
      <p:sp>
        <p:nvSpPr>
          <p:cNvPr id="27" name="Rechteck 26">
            <a:extLst>
              <a:ext uri="{FF2B5EF4-FFF2-40B4-BE49-F238E27FC236}">
                <a16:creationId xmlns:a16="http://schemas.microsoft.com/office/drawing/2014/main" id="{9972419D-3BBF-4FFC-977A-36DA6896F392}"/>
              </a:ext>
            </a:extLst>
          </p:cNvPr>
          <p:cNvSpPr/>
          <p:nvPr/>
        </p:nvSpPr>
        <p:spPr bwMode="auto">
          <a:xfrm>
            <a:off x="1702476" y="5723118"/>
            <a:ext cx="1193636" cy="59995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Segoe UI"/>
                <a:ea typeface="+mn-ea"/>
                <a:cs typeface="+mn-cs"/>
              </a:rPr>
              <a:t>Häufig</a:t>
            </a:r>
          </a:p>
        </p:txBody>
      </p:sp>
      <p:sp>
        <p:nvSpPr>
          <p:cNvPr id="28" name="Textfeld 27">
            <a:extLst>
              <a:ext uri="{FF2B5EF4-FFF2-40B4-BE49-F238E27FC236}">
                <a16:creationId xmlns:a16="http://schemas.microsoft.com/office/drawing/2014/main" id="{F5B0AB40-0940-4D1E-A983-6DC88C3921ED}"/>
              </a:ext>
            </a:extLst>
          </p:cNvPr>
          <p:cNvSpPr txBox="1"/>
          <p:nvPr/>
        </p:nvSpPr>
        <p:spPr bwMode="auto">
          <a:xfrm>
            <a:off x="1709258" y="5288612"/>
            <a:ext cx="11936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 </a:t>
            </a:r>
            <a:r>
              <a:rPr kumimoji="0" lang="de-DE" sz="2400" b="1" i="0" u="none" strike="noStrike" kern="1200" cap="none" spc="0" normalizeH="0" baseline="0" noProof="0" dirty="0">
                <a:ln>
                  <a:noFill/>
                </a:ln>
                <a:solidFill>
                  <a:srgbClr val="00B050"/>
                </a:solidFill>
                <a:effectLst/>
                <a:uLnTx/>
                <a:uFillTx/>
                <a:latin typeface="Segoe UI"/>
                <a:ea typeface="+mn-ea"/>
                <a:cs typeface="+mn-cs"/>
              </a:rPr>
              <a:t>7</a:t>
            </a:r>
            <a:r>
              <a:rPr kumimoji="0" lang="de-DE" sz="2400" b="1" i="0" u="none" strike="noStrike" kern="1200" cap="none" spc="0" normalizeH="0" baseline="0" noProof="0" dirty="0">
                <a:ln>
                  <a:noFill/>
                </a:ln>
                <a:solidFill>
                  <a:prstClr val="black"/>
                </a:solidFill>
                <a:effectLst/>
                <a:uLnTx/>
                <a:uFillTx/>
                <a:latin typeface="Segoe UI"/>
                <a:ea typeface="+mn-ea"/>
                <a:cs typeface="+mn-cs"/>
              </a:rPr>
              <a:t> zu </a:t>
            </a:r>
            <a:r>
              <a:rPr kumimoji="0" lang="de-DE" sz="2400" b="1" i="0" u="none" strike="noStrike" kern="1200" cap="none" spc="0" normalizeH="0" baseline="0" noProof="0" dirty="0">
                <a:ln>
                  <a:noFill/>
                </a:ln>
                <a:solidFill>
                  <a:srgbClr val="FF0000"/>
                </a:solidFill>
                <a:effectLst/>
                <a:uLnTx/>
                <a:uFillTx/>
                <a:latin typeface="Segoe UI"/>
                <a:ea typeface="+mn-ea"/>
                <a:cs typeface="+mn-cs"/>
              </a:rPr>
              <a:t>2</a:t>
            </a:r>
            <a:endParaRPr kumimoji="0" lang="de-DE" sz="1800" b="1" i="0" u="none" strike="noStrike" kern="1200" cap="none" spc="0" normalizeH="0" baseline="0" noProof="0" dirty="0">
              <a:ln>
                <a:noFill/>
              </a:ln>
              <a:solidFill>
                <a:srgbClr val="FF0000"/>
              </a:solidFill>
              <a:effectLst/>
              <a:uLnTx/>
              <a:uFillTx/>
              <a:latin typeface="Segoe UI"/>
              <a:ea typeface="+mn-ea"/>
              <a:cs typeface="+mn-cs"/>
            </a:endParaRPr>
          </a:p>
        </p:txBody>
      </p:sp>
      <p:sp>
        <p:nvSpPr>
          <p:cNvPr id="29" name="Textfeld 28">
            <a:extLst>
              <a:ext uri="{FF2B5EF4-FFF2-40B4-BE49-F238E27FC236}">
                <a16:creationId xmlns:a16="http://schemas.microsoft.com/office/drawing/2014/main" id="{6647BC72-6C6B-4883-9433-E28EC1A408DF}"/>
              </a:ext>
            </a:extLst>
          </p:cNvPr>
          <p:cNvSpPr txBox="1"/>
          <p:nvPr/>
        </p:nvSpPr>
        <p:spPr bwMode="auto">
          <a:xfrm>
            <a:off x="6342606" y="5287481"/>
            <a:ext cx="11936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 </a:t>
            </a:r>
            <a:r>
              <a:rPr kumimoji="0" lang="de-DE" sz="2400" b="1" i="0" u="none" strike="noStrike" kern="1200" cap="none" spc="0" normalizeH="0" baseline="0" noProof="0" dirty="0">
                <a:ln>
                  <a:noFill/>
                </a:ln>
                <a:solidFill>
                  <a:srgbClr val="00B050"/>
                </a:solidFill>
                <a:effectLst/>
                <a:uLnTx/>
                <a:uFillTx/>
                <a:latin typeface="Segoe UI"/>
                <a:ea typeface="+mn-ea"/>
                <a:cs typeface="+mn-cs"/>
              </a:rPr>
              <a:t>2</a:t>
            </a:r>
            <a:r>
              <a:rPr kumimoji="0" lang="de-DE" sz="2400" b="1" i="0" u="none" strike="noStrike" kern="1200" cap="none" spc="0" normalizeH="0" baseline="0" noProof="0" dirty="0">
                <a:ln>
                  <a:noFill/>
                </a:ln>
                <a:solidFill>
                  <a:prstClr val="black"/>
                </a:solidFill>
                <a:effectLst/>
                <a:uLnTx/>
                <a:uFillTx/>
                <a:latin typeface="Segoe UI"/>
                <a:ea typeface="+mn-ea"/>
                <a:cs typeface="+mn-cs"/>
              </a:rPr>
              <a:t> zu </a:t>
            </a:r>
            <a:r>
              <a:rPr kumimoji="0" lang="de-DE" sz="2400" b="1" i="0" u="none" strike="noStrike" kern="1200" cap="none" spc="0" normalizeH="0" baseline="0" noProof="0" dirty="0">
                <a:ln>
                  <a:noFill/>
                </a:ln>
                <a:solidFill>
                  <a:srgbClr val="FF0000"/>
                </a:solidFill>
                <a:effectLst/>
                <a:uLnTx/>
                <a:uFillTx/>
                <a:latin typeface="Segoe UI"/>
                <a:ea typeface="+mn-ea"/>
                <a:cs typeface="+mn-cs"/>
              </a:rPr>
              <a:t>3</a:t>
            </a:r>
            <a:endParaRPr kumimoji="0" lang="de-DE" sz="1800" b="1" i="0" u="none" strike="noStrike" kern="1200" cap="none" spc="0" normalizeH="0" baseline="0" noProof="0" dirty="0">
              <a:ln>
                <a:noFill/>
              </a:ln>
              <a:solidFill>
                <a:srgbClr val="FF0000"/>
              </a:solidFill>
              <a:effectLst/>
              <a:uLnTx/>
              <a:uFillTx/>
              <a:latin typeface="Segoe UI"/>
              <a:ea typeface="+mn-ea"/>
              <a:cs typeface="+mn-cs"/>
            </a:endParaRPr>
          </a:p>
        </p:txBody>
      </p:sp>
      <p:sp>
        <p:nvSpPr>
          <p:cNvPr id="30" name="Rechteck 29">
            <a:extLst>
              <a:ext uri="{FF2B5EF4-FFF2-40B4-BE49-F238E27FC236}">
                <a16:creationId xmlns:a16="http://schemas.microsoft.com/office/drawing/2014/main" id="{14221577-D100-49E2-8F19-5B5E2AFCD438}"/>
              </a:ext>
            </a:extLst>
          </p:cNvPr>
          <p:cNvSpPr/>
          <p:nvPr/>
        </p:nvSpPr>
        <p:spPr bwMode="auto">
          <a:xfrm>
            <a:off x="3609138" y="1537246"/>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FesteKonsole?</a:t>
            </a:r>
          </a:p>
        </p:txBody>
      </p:sp>
      <p:sp>
        <p:nvSpPr>
          <p:cNvPr id="31" name="Textfeld 30">
            <a:extLst>
              <a:ext uri="{FF2B5EF4-FFF2-40B4-BE49-F238E27FC236}">
                <a16:creationId xmlns:a16="http://schemas.microsoft.com/office/drawing/2014/main" id="{A3B3C7AD-F5D7-4B4A-872C-58E65CA255C9}"/>
              </a:ext>
            </a:extLst>
          </p:cNvPr>
          <p:cNvSpPr txBox="1"/>
          <p:nvPr/>
        </p:nvSpPr>
        <p:spPr bwMode="auto">
          <a:xfrm>
            <a:off x="2699866" y="1780527"/>
            <a:ext cx="5411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 Ja</a:t>
            </a:r>
          </a:p>
        </p:txBody>
      </p:sp>
      <p:sp>
        <p:nvSpPr>
          <p:cNvPr id="32" name="Rechteck 31">
            <a:extLst>
              <a:ext uri="{FF2B5EF4-FFF2-40B4-BE49-F238E27FC236}">
                <a16:creationId xmlns:a16="http://schemas.microsoft.com/office/drawing/2014/main" id="{1E2D5DC6-A16B-47DB-B1A2-45CD6A211334}"/>
              </a:ext>
            </a:extLst>
          </p:cNvPr>
          <p:cNvSpPr/>
          <p:nvPr/>
        </p:nvSpPr>
        <p:spPr>
          <a:xfrm>
            <a:off x="5943829" y="1780527"/>
            <a:ext cx="66396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Nein</a:t>
            </a:r>
          </a:p>
        </p:txBody>
      </p:sp>
      <p:cxnSp>
        <p:nvCxnSpPr>
          <p:cNvPr id="33" name="Gerade Verbindung mit Pfeil 32">
            <a:extLst>
              <a:ext uri="{FF2B5EF4-FFF2-40B4-BE49-F238E27FC236}">
                <a16:creationId xmlns:a16="http://schemas.microsoft.com/office/drawing/2014/main" id="{D01CBC3E-A1AF-44D9-A0E0-9BFEC1BC2195}"/>
              </a:ext>
            </a:extLst>
          </p:cNvPr>
          <p:cNvCxnSpPr>
            <a:cxnSpLocks/>
            <a:stCxn id="30" idx="1"/>
          </p:cNvCxnSpPr>
          <p:nvPr/>
        </p:nvCxnSpPr>
        <p:spPr bwMode="auto">
          <a:xfrm flipH="1">
            <a:off x="2538750" y="1830164"/>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4" name="Gerade Verbindung mit Pfeil 33">
            <a:extLst>
              <a:ext uri="{FF2B5EF4-FFF2-40B4-BE49-F238E27FC236}">
                <a16:creationId xmlns:a16="http://schemas.microsoft.com/office/drawing/2014/main" id="{6948AD68-8173-43EB-9ADA-5691143E044E}"/>
              </a:ext>
            </a:extLst>
          </p:cNvPr>
          <p:cNvCxnSpPr>
            <a:cxnSpLocks/>
          </p:cNvCxnSpPr>
          <p:nvPr/>
        </p:nvCxnSpPr>
        <p:spPr bwMode="auto">
          <a:xfrm>
            <a:off x="5474906" y="1807871"/>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1717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13</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dirty="0"/>
              <a:t>Datensplit durchführen</a:t>
            </a:r>
          </a:p>
          <a:p>
            <a:r>
              <a:rPr lang="de-DE" dirty="0"/>
              <a:t>Mehrheitsentscheidung  in Teildatensätzen</a:t>
            </a:r>
          </a:p>
          <a:p>
            <a:r>
              <a:rPr lang="de-DE" b="1"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492936" y="4965078"/>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494293" y="4684055"/>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5126287" y="3777751"/>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494294" y="439176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5120859" y="3496427"/>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494295" y="4106198"/>
            <a:ext cx="3618139" cy="271742"/>
          </a:xfrm>
          <a:prstGeom prst="rect">
            <a:avLst/>
          </a:prstGeom>
        </p:spPr>
      </p:pic>
      <p:pic>
        <p:nvPicPr>
          <p:cNvPr id="15" name="Grafik 14">
            <a:extLst>
              <a:ext uri="{FF2B5EF4-FFF2-40B4-BE49-F238E27FC236}">
                <a16:creationId xmlns:a16="http://schemas.microsoft.com/office/drawing/2014/main" id="{B006C7ED-F442-4C13-BCFA-B8D648BD417C}"/>
              </a:ext>
            </a:extLst>
          </p:cNvPr>
          <p:cNvPicPr>
            <a:picLocks noChangeAspect="1"/>
          </p:cNvPicPr>
          <p:nvPr/>
        </p:nvPicPr>
        <p:blipFill>
          <a:blip r:embed="rId8"/>
          <a:stretch>
            <a:fillRect/>
          </a:stretch>
        </p:blipFill>
        <p:spPr>
          <a:xfrm>
            <a:off x="5126288" y="3203312"/>
            <a:ext cx="3618139" cy="293115"/>
          </a:xfrm>
          <a:prstGeom prst="rect">
            <a:avLst/>
          </a:prstGeom>
        </p:spPr>
      </p:pic>
      <p:pic>
        <p:nvPicPr>
          <p:cNvPr id="16" name="Grafik 15">
            <a:extLst>
              <a:ext uri="{FF2B5EF4-FFF2-40B4-BE49-F238E27FC236}">
                <a16:creationId xmlns:a16="http://schemas.microsoft.com/office/drawing/2014/main" id="{2E90ACFE-5B2A-455F-9684-19C978265827}"/>
              </a:ext>
            </a:extLst>
          </p:cNvPr>
          <p:cNvPicPr>
            <a:picLocks noChangeAspect="1"/>
          </p:cNvPicPr>
          <p:nvPr/>
        </p:nvPicPr>
        <p:blipFill>
          <a:blip r:embed="rId9"/>
          <a:stretch>
            <a:fillRect/>
          </a:stretch>
        </p:blipFill>
        <p:spPr>
          <a:xfrm>
            <a:off x="5126287" y="2926597"/>
            <a:ext cx="3618140" cy="274795"/>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10"/>
          <a:stretch>
            <a:fillRect/>
          </a:stretch>
        </p:blipFill>
        <p:spPr>
          <a:xfrm>
            <a:off x="494294" y="3818868"/>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11"/>
          <a:stretch>
            <a:fillRect/>
          </a:stretch>
        </p:blipFill>
        <p:spPr>
          <a:xfrm>
            <a:off x="491581" y="351910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2"/>
          <a:stretch>
            <a:fillRect/>
          </a:stretch>
        </p:blipFill>
        <p:spPr>
          <a:xfrm>
            <a:off x="491581" y="323845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3"/>
          <a:stretch>
            <a:fillRect/>
          </a:stretch>
        </p:blipFill>
        <p:spPr>
          <a:xfrm>
            <a:off x="5126288" y="2645274"/>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4"/>
          <a:stretch>
            <a:fillRect/>
          </a:stretch>
        </p:blipFill>
        <p:spPr>
          <a:xfrm>
            <a:off x="494294" y="2937704"/>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5"/>
          <a:stretch>
            <a:fillRect/>
          </a:stretch>
        </p:blipFill>
        <p:spPr>
          <a:xfrm>
            <a:off x="494294" y="2638777"/>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6"/>
          <a:stretch>
            <a:fillRect/>
          </a:stretch>
        </p:blipFill>
        <p:spPr>
          <a:xfrm>
            <a:off x="494294" y="2379880"/>
            <a:ext cx="3623567" cy="256860"/>
          </a:xfrm>
          <a:prstGeom prst="rect">
            <a:avLst/>
          </a:prstGeom>
        </p:spPr>
      </p:pic>
      <p:pic>
        <p:nvPicPr>
          <p:cNvPr id="24" name="Grafik 23">
            <a:extLst>
              <a:ext uri="{FF2B5EF4-FFF2-40B4-BE49-F238E27FC236}">
                <a16:creationId xmlns:a16="http://schemas.microsoft.com/office/drawing/2014/main" id="{C62FA648-9E26-4125-96E2-DABC62B7200E}"/>
              </a:ext>
            </a:extLst>
          </p:cNvPr>
          <p:cNvPicPr>
            <a:picLocks noChangeAspect="1"/>
          </p:cNvPicPr>
          <p:nvPr/>
        </p:nvPicPr>
        <p:blipFill>
          <a:blip r:embed="rId16"/>
          <a:stretch>
            <a:fillRect/>
          </a:stretch>
        </p:blipFill>
        <p:spPr>
          <a:xfrm>
            <a:off x="5126289" y="2389198"/>
            <a:ext cx="3623567" cy="256860"/>
          </a:xfrm>
          <a:prstGeom prst="rect">
            <a:avLst/>
          </a:prstGeom>
        </p:spPr>
      </p:pic>
      <p:sp>
        <p:nvSpPr>
          <p:cNvPr id="26" name="Rechteck 25">
            <a:extLst>
              <a:ext uri="{FF2B5EF4-FFF2-40B4-BE49-F238E27FC236}">
                <a16:creationId xmlns:a16="http://schemas.microsoft.com/office/drawing/2014/main" id="{21E8B28E-A710-48E0-AEFD-369A7F20FAFF}"/>
              </a:ext>
            </a:extLst>
          </p:cNvPr>
          <p:cNvSpPr/>
          <p:nvPr/>
        </p:nvSpPr>
        <p:spPr bwMode="auto">
          <a:xfrm>
            <a:off x="6335824" y="5721409"/>
            <a:ext cx="1193636" cy="59995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Segoe UI"/>
                <a:ea typeface="+mn-ea"/>
                <a:cs typeface="+mn-cs"/>
              </a:rPr>
              <a:t>Selten</a:t>
            </a:r>
          </a:p>
        </p:txBody>
      </p:sp>
      <p:sp>
        <p:nvSpPr>
          <p:cNvPr id="27" name="Rechteck 26">
            <a:extLst>
              <a:ext uri="{FF2B5EF4-FFF2-40B4-BE49-F238E27FC236}">
                <a16:creationId xmlns:a16="http://schemas.microsoft.com/office/drawing/2014/main" id="{9972419D-3BBF-4FFC-977A-36DA6896F392}"/>
              </a:ext>
            </a:extLst>
          </p:cNvPr>
          <p:cNvSpPr/>
          <p:nvPr/>
        </p:nvSpPr>
        <p:spPr bwMode="auto">
          <a:xfrm>
            <a:off x="1702476" y="5723118"/>
            <a:ext cx="1193636" cy="59995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Segoe UI"/>
                <a:ea typeface="+mn-ea"/>
                <a:cs typeface="+mn-cs"/>
              </a:rPr>
              <a:t>Häufig</a:t>
            </a:r>
          </a:p>
        </p:txBody>
      </p:sp>
      <p:sp>
        <p:nvSpPr>
          <p:cNvPr id="28" name="Textfeld 27">
            <a:extLst>
              <a:ext uri="{FF2B5EF4-FFF2-40B4-BE49-F238E27FC236}">
                <a16:creationId xmlns:a16="http://schemas.microsoft.com/office/drawing/2014/main" id="{F5B0AB40-0940-4D1E-A983-6DC88C3921ED}"/>
              </a:ext>
            </a:extLst>
          </p:cNvPr>
          <p:cNvSpPr txBox="1"/>
          <p:nvPr/>
        </p:nvSpPr>
        <p:spPr bwMode="auto">
          <a:xfrm>
            <a:off x="1709258" y="5288612"/>
            <a:ext cx="11936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 </a:t>
            </a:r>
            <a:r>
              <a:rPr kumimoji="0" lang="de-DE" sz="2400" b="1" i="0" u="none" strike="noStrike" kern="1200" cap="none" spc="0" normalizeH="0" baseline="0" noProof="0" dirty="0">
                <a:ln>
                  <a:noFill/>
                </a:ln>
                <a:solidFill>
                  <a:srgbClr val="00B050"/>
                </a:solidFill>
                <a:effectLst/>
                <a:uLnTx/>
                <a:uFillTx/>
                <a:latin typeface="Segoe UI"/>
                <a:ea typeface="+mn-ea"/>
                <a:cs typeface="+mn-cs"/>
              </a:rPr>
              <a:t>7</a:t>
            </a:r>
            <a:r>
              <a:rPr kumimoji="0" lang="de-DE" sz="2400" b="1" i="0" u="none" strike="noStrike" kern="1200" cap="none" spc="0" normalizeH="0" baseline="0" noProof="0" dirty="0">
                <a:ln>
                  <a:noFill/>
                </a:ln>
                <a:solidFill>
                  <a:prstClr val="black"/>
                </a:solidFill>
                <a:effectLst/>
                <a:uLnTx/>
                <a:uFillTx/>
                <a:latin typeface="Segoe UI"/>
                <a:ea typeface="+mn-ea"/>
                <a:cs typeface="+mn-cs"/>
              </a:rPr>
              <a:t> zu </a:t>
            </a:r>
            <a:r>
              <a:rPr kumimoji="0" lang="de-DE" sz="2400" b="1" i="0" u="none" strike="noStrike" kern="1200" cap="none" spc="0" normalizeH="0" baseline="0" noProof="0" dirty="0">
                <a:ln>
                  <a:noFill/>
                </a:ln>
                <a:solidFill>
                  <a:srgbClr val="FF0000"/>
                </a:solidFill>
                <a:effectLst/>
                <a:uLnTx/>
                <a:uFillTx/>
                <a:latin typeface="Segoe UI"/>
                <a:ea typeface="+mn-ea"/>
                <a:cs typeface="+mn-cs"/>
              </a:rPr>
              <a:t>2</a:t>
            </a:r>
            <a:endParaRPr kumimoji="0" lang="de-DE" sz="1800" b="1" i="0" u="none" strike="noStrike" kern="1200" cap="none" spc="0" normalizeH="0" baseline="0" noProof="0" dirty="0">
              <a:ln>
                <a:noFill/>
              </a:ln>
              <a:solidFill>
                <a:srgbClr val="FF0000"/>
              </a:solidFill>
              <a:effectLst/>
              <a:uLnTx/>
              <a:uFillTx/>
              <a:latin typeface="Segoe UI"/>
              <a:ea typeface="+mn-ea"/>
              <a:cs typeface="+mn-cs"/>
            </a:endParaRPr>
          </a:p>
        </p:txBody>
      </p:sp>
      <p:sp>
        <p:nvSpPr>
          <p:cNvPr id="29" name="Textfeld 28">
            <a:extLst>
              <a:ext uri="{FF2B5EF4-FFF2-40B4-BE49-F238E27FC236}">
                <a16:creationId xmlns:a16="http://schemas.microsoft.com/office/drawing/2014/main" id="{6647BC72-6C6B-4883-9433-E28EC1A408DF}"/>
              </a:ext>
            </a:extLst>
          </p:cNvPr>
          <p:cNvSpPr txBox="1"/>
          <p:nvPr/>
        </p:nvSpPr>
        <p:spPr bwMode="auto">
          <a:xfrm>
            <a:off x="6342606" y="5287481"/>
            <a:ext cx="11936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 </a:t>
            </a:r>
            <a:r>
              <a:rPr kumimoji="0" lang="de-DE" sz="2400" b="1" i="0" u="none" strike="noStrike" kern="1200" cap="none" spc="0" normalizeH="0" baseline="0" noProof="0" dirty="0">
                <a:ln>
                  <a:noFill/>
                </a:ln>
                <a:solidFill>
                  <a:srgbClr val="00B050"/>
                </a:solidFill>
                <a:effectLst/>
                <a:uLnTx/>
                <a:uFillTx/>
                <a:latin typeface="Segoe UI"/>
                <a:ea typeface="+mn-ea"/>
                <a:cs typeface="+mn-cs"/>
              </a:rPr>
              <a:t>2</a:t>
            </a:r>
            <a:r>
              <a:rPr kumimoji="0" lang="de-DE" sz="2400" b="1" i="0" u="none" strike="noStrike" kern="1200" cap="none" spc="0" normalizeH="0" baseline="0" noProof="0" dirty="0">
                <a:ln>
                  <a:noFill/>
                </a:ln>
                <a:solidFill>
                  <a:prstClr val="black"/>
                </a:solidFill>
                <a:effectLst/>
                <a:uLnTx/>
                <a:uFillTx/>
                <a:latin typeface="Segoe UI"/>
                <a:ea typeface="+mn-ea"/>
                <a:cs typeface="+mn-cs"/>
              </a:rPr>
              <a:t> zu </a:t>
            </a:r>
            <a:r>
              <a:rPr kumimoji="0" lang="de-DE" sz="2400" b="1" i="0" u="none" strike="noStrike" kern="1200" cap="none" spc="0" normalizeH="0" baseline="0" noProof="0" dirty="0">
                <a:ln>
                  <a:noFill/>
                </a:ln>
                <a:solidFill>
                  <a:srgbClr val="FF0000"/>
                </a:solidFill>
                <a:effectLst/>
                <a:uLnTx/>
                <a:uFillTx/>
                <a:latin typeface="Segoe UI"/>
                <a:ea typeface="+mn-ea"/>
                <a:cs typeface="+mn-cs"/>
              </a:rPr>
              <a:t>3</a:t>
            </a:r>
            <a:endParaRPr kumimoji="0" lang="de-DE" sz="1800" b="1" i="0" u="none" strike="noStrike" kern="1200" cap="none" spc="0" normalizeH="0" baseline="0" noProof="0" dirty="0">
              <a:ln>
                <a:noFill/>
              </a:ln>
              <a:solidFill>
                <a:srgbClr val="FF0000"/>
              </a:solidFill>
              <a:effectLst/>
              <a:uLnTx/>
              <a:uFillTx/>
              <a:latin typeface="Segoe UI"/>
              <a:ea typeface="+mn-ea"/>
              <a:cs typeface="+mn-cs"/>
            </a:endParaRPr>
          </a:p>
        </p:txBody>
      </p:sp>
      <p:sp>
        <p:nvSpPr>
          <p:cNvPr id="30" name="Rechteck 29">
            <a:extLst>
              <a:ext uri="{FF2B5EF4-FFF2-40B4-BE49-F238E27FC236}">
                <a16:creationId xmlns:a16="http://schemas.microsoft.com/office/drawing/2014/main" id="{14221577-D100-49E2-8F19-5B5E2AFCD438}"/>
              </a:ext>
            </a:extLst>
          </p:cNvPr>
          <p:cNvSpPr/>
          <p:nvPr/>
        </p:nvSpPr>
        <p:spPr bwMode="auto">
          <a:xfrm>
            <a:off x="3609138" y="1537246"/>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FesteKonsole?</a:t>
            </a:r>
          </a:p>
        </p:txBody>
      </p:sp>
      <p:sp>
        <p:nvSpPr>
          <p:cNvPr id="31" name="Textfeld 30">
            <a:extLst>
              <a:ext uri="{FF2B5EF4-FFF2-40B4-BE49-F238E27FC236}">
                <a16:creationId xmlns:a16="http://schemas.microsoft.com/office/drawing/2014/main" id="{A3B3C7AD-F5D7-4B4A-872C-58E65CA255C9}"/>
              </a:ext>
            </a:extLst>
          </p:cNvPr>
          <p:cNvSpPr txBox="1"/>
          <p:nvPr/>
        </p:nvSpPr>
        <p:spPr bwMode="auto">
          <a:xfrm>
            <a:off x="2699866" y="1780527"/>
            <a:ext cx="5411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 Ja</a:t>
            </a:r>
          </a:p>
        </p:txBody>
      </p:sp>
      <p:sp>
        <p:nvSpPr>
          <p:cNvPr id="32" name="Rechteck 31">
            <a:extLst>
              <a:ext uri="{FF2B5EF4-FFF2-40B4-BE49-F238E27FC236}">
                <a16:creationId xmlns:a16="http://schemas.microsoft.com/office/drawing/2014/main" id="{1E2D5DC6-A16B-47DB-B1A2-45CD6A211334}"/>
              </a:ext>
            </a:extLst>
          </p:cNvPr>
          <p:cNvSpPr/>
          <p:nvPr/>
        </p:nvSpPr>
        <p:spPr>
          <a:xfrm>
            <a:off x="5943829" y="1780527"/>
            <a:ext cx="66396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Nein</a:t>
            </a:r>
          </a:p>
        </p:txBody>
      </p:sp>
      <p:cxnSp>
        <p:nvCxnSpPr>
          <p:cNvPr id="33" name="Gerade Verbindung mit Pfeil 32">
            <a:extLst>
              <a:ext uri="{FF2B5EF4-FFF2-40B4-BE49-F238E27FC236}">
                <a16:creationId xmlns:a16="http://schemas.microsoft.com/office/drawing/2014/main" id="{D01CBC3E-A1AF-44D9-A0E0-9BFEC1BC2195}"/>
              </a:ext>
            </a:extLst>
          </p:cNvPr>
          <p:cNvCxnSpPr>
            <a:cxnSpLocks/>
            <a:stCxn id="30" idx="1"/>
          </p:cNvCxnSpPr>
          <p:nvPr/>
        </p:nvCxnSpPr>
        <p:spPr bwMode="auto">
          <a:xfrm flipH="1">
            <a:off x="2538750" y="1830164"/>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4" name="Gerade Verbindung mit Pfeil 33">
            <a:extLst>
              <a:ext uri="{FF2B5EF4-FFF2-40B4-BE49-F238E27FC236}">
                <a16:creationId xmlns:a16="http://schemas.microsoft.com/office/drawing/2014/main" id="{6948AD68-8173-43EB-9ADA-5691143E044E}"/>
              </a:ext>
            </a:extLst>
          </p:cNvPr>
          <p:cNvCxnSpPr>
            <a:cxnSpLocks/>
          </p:cNvCxnSpPr>
          <p:nvPr/>
        </p:nvCxnSpPr>
        <p:spPr bwMode="auto">
          <a:xfrm>
            <a:off x="5474906" y="1807871"/>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5" name="Rechteck 34">
            <a:extLst>
              <a:ext uri="{FF2B5EF4-FFF2-40B4-BE49-F238E27FC236}">
                <a16:creationId xmlns:a16="http://schemas.microsoft.com/office/drawing/2014/main" id="{9D174D1D-A9E2-43C5-B88E-7C94639BB3F8}"/>
              </a:ext>
            </a:extLst>
          </p:cNvPr>
          <p:cNvSpPr/>
          <p:nvPr/>
        </p:nvSpPr>
        <p:spPr>
          <a:xfrm>
            <a:off x="491581" y="2933260"/>
            <a:ext cx="3626280" cy="578612"/>
          </a:xfrm>
          <a:prstGeom prst="rect">
            <a:avLst/>
          </a:prstGeom>
          <a:solidFill>
            <a:srgbClr val="FFC000">
              <a:alpha val="40000"/>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Segoe UI"/>
              <a:ea typeface="+mn-ea"/>
              <a:cs typeface="+mn-cs"/>
            </a:endParaRPr>
          </a:p>
        </p:txBody>
      </p:sp>
      <p:sp>
        <p:nvSpPr>
          <p:cNvPr id="36" name="Rechteck 35">
            <a:extLst>
              <a:ext uri="{FF2B5EF4-FFF2-40B4-BE49-F238E27FC236}">
                <a16:creationId xmlns:a16="http://schemas.microsoft.com/office/drawing/2014/main" id="{AC43059D-0469-4F7E-8ED9-B5D660F0872B}"/>
              </a:ext>
            </a:extLst>
          </p:cNvPr>
          <p:cNvSpPr/>
          <p:nvPr/>
        </p:nvSpPr>
        <p:spPr>
          <a:xfrm>
            <a:off x="5120859" y="3194170"/>
            <a:ext cx="3628996" cy="578612"/>
          </a:xfrm>
          <a:prstGeom prst="rect">
            <a:avLst/>
          </a:prstGeom>
          <a:solidFill>
            <a:srgbClr val="FFC000">
              <a:alpha val="40000"/>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Segoe UI"/>
              <a:ea typeface="+mn-ea"/>
              <a:cs typeface="+mn-cs"/>
            </a:endParaRPr>
          </a:p>
        </p:txBody>
      </p:sp>
      <p:sp>
        <p:nvSpPr>
          <p:cNvPr id="37" name="Rechteck 36">
            <a:extLst>
              <a:ext uri="{FF2B5EF4-FFF2-40B4-BE49-F238E27FC236}">
                <a16:creationId xmlns:a16="http://schemas.microsoft.com/office/drawing/2014/main" id="{EA70948B-4C33-4F0C-B4CD-99517D3F38EC}"/>
              </a:ext>
            </a:extLst>
          </p:cNvPr>
          <p:cNvSpPr/>
          <p:nvPr/>
        </p:nvSpPr>
        <p:spPr>
          <a:xfrm>
            <a:off x="3423948" y="5698220"/>
            <a:ext cx="2400942" cy="646331"/>
          </a:xfrm>
          <a:prstGeom prst="rect">
            <a:avLst/>
          </a:prstGeom>
          <a:solidFill>
            <a:srgbClr val="FFC000"/>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Fehlklassifikationen: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4 von 14 </a:t>
            </a:r>
            <a:r>
              <a:rPr kumimoji="0" lang="de-DE" sz="1800" b="0" i="0" u="none" strike="noStrike" kern="1200" cap="none" spc="0" normalizeH="0" baseline="0" noProof="0" dirty="0">
                <a:ln>
                  <a:noFill/>
                </a:ln>
                <a:solidFill>
                  <a:prstClr val="black"/>
                </a:solidFill>
                <a:effectLst/>
                <a:uLnTx/>
                <a:uFillTx/>
                <a:latin typeface="Segoe UI"/>
                <a:ea typeface="+mn-ea"/>
                <a:cs typeface="+mn-cs"/>
              </a:rPr>
              <a:t>bzw.</a:t>
            </a:r>
            <a:r>
              <a:rPr kumimoji="0" lang="de-DE" sz="1800" b="1" i="0" u="none" strike="noStrike" kern="1200" cap="none" spc="0" normalizeH="0" baseline="0" noProof="0" dirty="0">
                <a:ln>
                  <a:noFill/>
                </a:ln>
                <a:solidFill>
                  <a:prstClr val="black"/>
                </a:solidFill>
                <a:effectLst/>
                <a:uLnTx/>
                <a:uFillTx/>
                <a:latin typeface="Segoe UI"/>
                <a:ea typeface="+mn-ea"/>
                <a:cs typeface="+mn-cs"/>
              </a:rPr>
              <a:t> 28,6%</a:t>
            </a:r>
          </a:p>
        </p:txBody>
      </p:sp>
    </p:spTree>
    <p:extLst>
      <p:ext uri="{BB962C8B-B14F-4D97-AF65-F5344CB8AC3E}">
        <p14:creationId xmlns:p14="http://schemas.microsoft.com/office/powerpoint/2010/main" val="29128821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14</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dirty="0"/>
              <a:t>Datensplit durchführen</a:t>
            </a:r>
          </a:p>
          <a:p>
            <a:r>
              <a:rPr lang="de-DE" dirty="0"/>
              <a:t>Mehrheitsentscheidung  in Teildatensätzen</a:t>
            </a:r>
          </a:p>
          <a:p>
            <a:r>
              <a:rPr lang="de-DE" dirty="0"/>
              <a:t>Evaluation mit Fehlklassifikationen</a:t>
            </a:r>
          </a:p>
          <a:p>
            <a:r>
              <a:rPr lang="de-DE" b="1" dirty="0"/>
              <a:t>Repräsentation als Entscheidungsbaum</a:t>
            </a:r>
          </a:p>
        </p:txBody>
      </p:sp>
      <p:sp>
        <p:nvSpPr>
          <p:cNvPr id="26" name="Rechteck 25">
            <a:extLst>
              <a:ext uri="{FF2B5EF4-FFF2-40B4-BE49-F238E27FC236}">
                <a16:creationId xmlns:a16="http://schemas.microsoft.com/office/drawing/2014/main" id="{21E8B28E-A710-48E0-AEFD-369A7F20FAFF}"/>
              </a:ext>
            </a:extLst>
          </p:cNvPr>
          <p:cNvSpPr/>
          <p:nvPr/>
        </p:nvSpPr>
        <p:spPr bwMode="auto">
          <a:xfrm>
            <a:off x="5045875" y="3524285"/>
            <a:ext cx="1193636" cy="59995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Segoe UI"/>
                <a:ea typeface="+mn-ea"/>
                <a:cs typeface="+mn-cs"/>
              </a:rPr>
              <a:t>Selten</a:t>
            </a:r>
          </a:p>
        </p:txBody>
      </p:sp>
      <p:sp>
        <p:nvSpPr>
          <p:cNvPr id="27" name="Rechteck 26">
            <a:extLst>
              <a:ext uri="{FF2B5EF4-FFF2-40B4-BE49-F238E27FC236}">
                <a16:creationId xmlns:a16="http://schemas.microsoft.com/office/drawing/2014/main" id="{9972419D-3BBF-4FFC-977A-36DA6896F392}"/>
              </a:ext>
            </a:extLst>
          </p:cNvPr>
          <p:cNvSpPr/>
          <p:nvPr/>
        </p:nvSpPr>
        <p:spPr bwMode="auto">
          <a:xfrm>
            <a:off x="2888502" y="3515232"/>
            <a:ext cx="1193636" cy="59995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Segoe UI"/>
                <a:ea typeface="+mn-ea"/>
                <a:cs typeface="+mn-cs"/>
              </a:rPr>
              <a:t>Häufig</a:t>
            </a:r>
          </a:p>
        </p:txBody>
      </p:sp>
      <p:sp>
        <p:nvSpPr>
          <p:cNvPr id="28" name="Textfeld 27">
            <a:extLst>
              <a:ext uri="{FF2B5EF4-FFF2-40B4-BE49-F238E27FC236}">
                <a16:creationId xmlns:a16="http://schemas.microsoft.com/office/drawing/2014/main" id="{F5B0AB40-0940-4D1E-A983-6DC88C3921ED}"/>
              </a:ext>
            </a:extLst>
          </p:cNvPr>
          <p:cNvSpPr txBox="1"/>
          <p:nvPr/>
        </p:nvSpPr>
        <p:spPr bwMode="auto">
          <a:xfrm>
            <a:off x="2872894" y="3143001"/>
            <a:ext cx="119363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prstClr val="black"/>
                </a:solidFill>
                <a:effectLst/>
                <a:uLnTx/>
                <a:uFillTx/>
                <a:latin typeface="Segoe UI"/>
                <a:ea typeface="+mn-ea"/>
                <a:cs typeface="+mn-cs"/>
              </a:rPr>
              <a:t> </a:t>
            </a:r>
            <a:r>
              <a:rPr kumimoji="0" lang="de-DE" sz="1800" b="0" i="0" u="none" strike="noStrike" kern="1200" cap="none" spc="0" normalizeH="0" baseline="0" noProof="0" dirty="0">
                <a:ln>
                  <a:noFill/>
                </a:ln>
                <a:solidFill>
                  <a:srgbClr val="00B050"/>
                </a:solidFill>
                <a:effectLst/>
                <a:uLnTx/>
                <a:uFillTx/>
                <a:latin typeface="Segoe UI"/>
                <a:ea typeface="+mn-ea"/>
                <a:cs typeface="+mn-cs"/>
              </a:rPr>
              <a:t>7</a:t>
            </a:r>
            <a:r>
              <a:rPr kumimoji="0" lang="de-DE" sz="1800" b="0" i="0" u="none" strike="noStrike" kern="1200" cap="none" spc="0" normalizeH="0" baseline="0" noProof="0" dirty="0">
                <a:ln>
                  <a:noFill/>
                </a:ln>
                <a:solidFill>
                  <a:prstClr val="black"/>
                </a:solidFill>
                <a:effectLst/>
                <a:uLnTx/>
                <a:uFillTx/>
                <a:latin typeface="Segoe UI"/>
                <a:ea typeface="+mn-ea"/>
                <a:cs typeface="+mn-cs"/>
              </a:rPr>
              <a:t> zu </a:t>
            </a:r>
            <a:r>
              <a:rPr kumimoji="0" lang="de-DE" sz="1800" b="0" i="0" u="none" strike="noStrike" kern="1200" cap="none" spc="0" normalizeH="0" baseline="0" noProof="0" dirty="0">
                <a:ln>
                  <a:noFill/>
                </a:ln>
                <a:solidFill>
                  <a:srgbClr val="FF0000"/>
                </a:solidFill>
                <a:effectLst/>
                <a:uLnTx/>
                <a:uFillTx/>
                <a:latin typeface="Segoe UI"/>
                <a:ea typeface="+mn-ea"/>
                <a:cs typeface="+mn-cs"/>
              </a:rPr>
              <a:t>2</a:t>
            </a:r>
            <a:endParaRPr kumimoji="0" lang="de-DE" sz="1600" b="0" i="0" u="none" strike="noStrike" kern="1200" cap="none" spc="0" normalizeH="0" baseline="0" noProof="0" dirty="0">
              <a:ln>
                <a:noFill/>
              </a:ln>
              <a:solidFill>
                <a:srgbClr val="FF0000"/>
              </a:solidFill>
              <a:effectLst/>
              <a:uLnTx/>
              <a:uFillTx/>
              <a:latin typeface="Segoe UI"/>
              <a:ea typeface="+mn-ea"/>
              <a:cs typeface="+mn-cs"/>
            </a:endParaRPr>
          </a:p>
        </p:txBody>
      </p:sp>
      <p:sp>
        <p:nvSpPr>
          <p:cNvPr id="29" name="Textfeld 28">
            <a:extLst>
              <a:ext uri="{FF2B5EF4-FFF2-40B4-BE49-F238E27FC236}">
                <a16:creationId xmlns:a16="http://schemas.microsoft.com/office/drawing/2014/main" id="{6647BC72-6C6B-4883-9433-E28EC1A408DF}"/>
              </a:ext>
            </a:extLst>
          </p:cNvPr>
          <p:cNvSpPr txBox="1"/>
          <p:nvPr/>
        </p:nvSpPr>
        <p:spPr bwMode="auto">
          <a:xfrm>
            <a:off x="5045875" y="3141112"/>
            <a:ext cx="119363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 </a:t>
            </a:r>
            <a:r>
              <a:rPr kumimoji="0" lang="de-DE" sz="1800" b="0" i="0" u="none" strike="noStrike" kern="1200" cap="none" spc="0" normalizeH="0" baseline="0" noProof="0" dirty="0">
                <a:ln>
                  <a:noFill/>
                </a:ln>
                <a:solidFill>
                  <a:srgbClr val="00B050"/>
                </a:solidFill>
                <a:effectLst/>
                <a:uLnTx/>
                <a:uFillTx/>
                <a:latin typeface="Segoe UI"/>
                <a:ea typeface="+mn-ea"/>
                <a:cs typeface="+mn-cs"/>
              </a:rPr>
              <a:t>2</a:t>
            </a:r>
            <a:r>
              <a:rPr kumimoji="0" lang="de-DE" sz="1800" b="0" i="0" u="none" strike="noStrike" kern="1200" cap="none" spc="0" normalizeH="0" baseline="0" noProof="0" dirty="0">
                <a:ln>
                  <a:noFill/>
                </a:ln>
                <a:solidFill>
                  <a:prstClr val="black"/>
                </a:solidFill>
                <a:effectLst/>
                <a:uLnTx/>
                <a:uFillTx/>
                <a:latin typeface="Segoe UI"/>
                <a:ea typeface="+mn-ea"/>
                <a:cs typeface="+mn-cs"/>
              </a:rPr>
              <a:t> zu </a:t>
            </a:r>
            <a:r>
              <a:rPr kumimoji="0" lang="de-DE" sz="1800" b="0" i="0" u="none" strike="noStrike" kern="1200" cap="none" spc="0" normalizeH="0" baseline="0" noProof="0" dirty="0">
                <a:ln>
                  <a:noFill/>
                </a:ln>
                <a:solidFill>
                  <a:srgbClr val="FF0000"/>
                </a:solidFill>
                <a:effectLst/>
                <a:uLnTx/>
                <a:uFillTx/>
                <a:latin typeface="Segoe UI"/>
                <a:ea typeface="+mn-ea"/>
                <a:cs typeface="+mn-cs"/>
              </a:rPr>
              <a:t>3</a:t>
            </a:r>
          </a:p>
        </p:txBody>
      </p:sp>
      <p:sp>
        <p:nvSpPr>
          <p:cNvPr id="30" name="Rechteck 29">
            <a:extLst>
              <a:ext uri="{FF2B5EF4-FFF2-40B4-BE49-F238E27FC236}">
                <a16:creationId xmlns:a16="http://schemas.microsoft.com/office/drawing/2014/main" id="{14221577-D100-49E2-8F19-5B5E2AFCD438}"/>
              </a:ext>
            </a:extLst>
          </p:cNvPr>
          <p:cNvSpPr/>
          <p:nvPr/>
        </p:nvSpPr>
        <p:spPr bwMode="auto">
          <a:xfrm>
            <a:off x="3609138" y="1537246"/>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FesteKonsole?</a:t>
            </a:r>
          </a:p>
        </p:txBody>
      </p:sp>
      <p:sp>
        <p:nvSpPr>
          <p:cNvPr id="35" name="Textfeld 34">
            <a:extLst>
              <a:ext uri="{FF2B5EF4-FFF2-40B4-BE49-F238E27FC236}">
                <a16:creationId xmlns:a16="http://schemas.microsoft.com/office/drawing/2014/main" id="{E774AE43-9E59-430A-A23C-477478ACAAE0}"/>
              </a:ext>
            </a:extLst>
          </p:cNvPr>
          <p:cNvSpPr txBox="1"/>
          <p:nvPr/>
        </p:nvSpPr>
        <p:spPr bwMode="auto">
          <a:xfrm>
            <a:off x="3348856" y="2392203"/>
            <a:ext cx="5411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 Ja</a:t>
            </a:r>
          </a:p>
        </p:txBody>
      </p:sp>
      <p:sp>
        <p:nvSpPr>
          <p:cNvPr id="36" name="Rechteck 35">
            <a:extLst>
              <a:ext uri="{FF2B5EF4-FFF2-40B4-BE49-F238E27FC236}">
                <a16:creationId xmlns:a16="http://schemas.microsoft.com/office/drawing/2014/main" id="{853F1284-6F5E-4F4B-B106-CD1AAA86B621}"/>
              </a:ext>
            </a:extLst>
          </p:cNvPr>
          <p:cNvSpPr/>
          <p:nvPr/>
        </p:nvSpPr>
        <p:spPr>
          <a:xfrm>
            <a:off x="5199938" y="2392701"/>
            <a:ext cx="66396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Nein</a:t>
            </a:r>
          </a:p>
        </p:txBody>
      </p:sp>
      <p:grpSp>
        <p:nvGrpSpPr>
          <p:cNvPr id="37" name="Gruppieren 36">
            <a:extLst>
              <a:ext uri="{FF2B5EF4-FFF2-40B4-BE49-F238E27FC236}">
                <a16:creationId xmlns:a16="http://schemas.microsoft.com/office/drawing/2014/main" id="{0D08C7F6-4EF8-4F5F-808A-7F7FD3EE104D}"/>
              </a:ext>
            </a:extLst>
          </p:cNvPr>
          <p:cNvGrpSpPr/>
          <p:nvPr/>
        </p:nvGrpSpPr>
        <p:grpSpPr>
          <a:xfrm>
            <a:off x="3485320" y="2132766"/>
            <a:ext cx="2082016" cy="1028952"/>
            <a:chOff x="8323466" y="2620716"/>
            <a:chExt cx="2082016" cy="1028952"/>
          </a:xfrm>
        </p:grpSpPr>
        <p:cxnSp>
          <p:nvCxnSpPr>
            <p:cNvPr id="38" name="Gerade Verbindung mit Pfeil 37">
              <a:extLst>
                <a:ext uri="{FF2B5EF4-FFF2-40B4-BE49-F238E27FC236}">
                  <a16:creationId xmlns:a16="http://schemas.microsoft.com/office/drawing/2014/main" id="{D16D061C-F68A-43BF-AAF8-9673876EDAEF}"/>
                </a:ext>
              </a:extLst>
            </p:cNvPr>
            <p:cNvCxnSpPr>
              <a:cxnSpLocks/>
            </p:cNvCxnSpPr>
            <p:nvPr/>
          </p:nvCxnSpPr>
          <p:spPr bwMode="auto">
            <a:xfrm flipH="1">
              <a:off x="8323466" y="2620716"/>
              <a:ext cx="734795" cy="1028952"/>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CD05B163-A6DF-4A33-A512-6C2477CA059B}"/>
                </a:ext>
              </a:extLst>
            </p:cNvPr>
            <p:cNvCxnSpPr>
              <a:cxnSpLocks/>
            </p:cNvCxnSpPr>
            <p:nvPr/>
          </p:nvCxnSpPr>
          <p:spPr bwMode="auto">
            <a:xfrm>
              <a:off x="9670687" y="2620716"/>
              <a:ext cx="734795" cy="1028952"/>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42" name="Inhaltsplatzhalter 6">
            <a:extLst>
              <a:ext uri="{FF2B5EF4-FFF2-40B4-BE49-F238E27FC236}">
                <a16:creationId xmlns:a16="http://schemas.microsoft.com/office/drawing/2014/main" id="{0616ED58-A78C-4C41-8D4F-0BC5F5846B95}"/>
              </a:ext>
            </a:extLst>
          </p:cNvPr>
          <p:cNvSpPr>
            <a:spLocks noGrp="1"/>
          </p:cNvSpPr>
          <p:nvPr>
            <p:ph idx="1"/>
          </p:nvPr>
        </p:nvSpPr>
        <p:spPr>
          <a:xfrm>
            <a:off x="422275" y="4840029"/>
            <a:ext cx="8445500" cy="1181358"/>
          </a:xfrm>
        </p:spPr>
        <p:txBody>
          <a:bodyPr/>
          <a:lstStyle/>
          <a:p>
            <a:pPr algn="ctr"/>
            <a:r>
              <a:rPr lang="de-DE" dirty="0"/>
              <a:t>Wenn </a:t>
            </a:r>
            <a:r>
              <a:rPr lang="de-DE" b="1" i="1" dirty="0"/>
              <a:t>FesteKonsole = Ja</a:t>
            </a:r>
            <a:r>
              <a:rPr lang="de-DE" dirty="0"/>
              <a:t>, dann </a:t>
            </a:r>
            <a:r>
              <a:rPr lang="de-DE" b="1" i="1" dirty="0"/>
              <a:t>Onlinespiele = Häufig</a:t>
            </a:r>
          </a:p>
          <a:p>
            <a:pPr algn="ctr"/>
            <a:endParaRPr lang="de-DE" dirty="0"/>
          </a:p>
          <a:p>
            <a:pPr algn="ctr"/>
            <a:r>
              <a:rPr lang="de-DE" dirty="0"/>
              <a:t>Wenn </a:t>
            </a:r>
            <a:r>
              <a:rPr lang="de-DE" b="1" i="1" dirty="0"/>
              <a:t>FesteKonsole = Nein</a:t>
            </a:r>
            <a:r>
              <a:rPr lang="de-DE" dirty="0"/>
              <a:t>, dann </a:t>
            </a:r>
            <a:r>
              <a:rPr lang="de-DE" b="1" i="1" dirty="0"/>
              <a:t>Onlinespiele = Selten</a:t>
            </a:r>
          </a:p>
          <a:p>
            <a:endParaRPr lang="de-DE" b="1" i="1" dirty="0"/>
          </a:p>
        </p:txBody>
      </p:sp>
    </p:spTree>
    <p:extLst>
      <p:ext uri="{BB962C8B-B14F-4D97-AF65-F5344CB8AC3E}">
        <p14:creationId xmlns:p14="http://schemas.microsoft.com/office/powerpoint/2010/main" val="12257210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15</a:t>
            </a:fld>
            <a:endParaRPr lang="de-DE"/>
          </a:p>
        </p:txBody>
      </p:sp>
      <p:sp>
        <p:nvSpPr>
          <p:cNvPr id="3" name="Rechteck 2">
            <a:extLst>
              <a:ext uri="{FF2B5EF4-FFF2-40B4-BE49-F238E27FC236}">
                <a16:creationId xmlns:a16="http://schemas.microsoft.com/office/drawing/2014/main" id="{4E459E54-B3C6-45B5-868E-3D9F69B9CF37}"/>
              </a:ext>
            </a:extLst>
          </p:cNvPr>
          <p:cNvSpPr/>
          <p:nvPr/>
        </p:nvSpPr>
        <p:spPr bwMode="auto">
          <a:xfrm>
            <a:off x="9260929" y="3399815"/>
            <a:ext cx="1193636" cy="59995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Segoe UI"/>
                <a:ea typeface="+mn-ea"/>
                <a:cs typeface="+mn-cs"/>
              </a:rPr>
              <a:t>Selten</a:t>
            </a:r>
          </a:p>
        </p:txBody>
      </p:sp>
      <p:sp>
        <p:nvSpPr>
          <p:cNvPr id="4" name="Rechteck 3">
            <a:extLst>
              <a:ext uri="{FF2B5EF4-FFF2-40B4-BE49-F238E27FC236}">
                <a16:creationId xmlns:a16="http://schemas.microsoft.com/office/drawing/2014/main" id="{EAB137D3-5A45-4328-AC5D-2E652D0B96C2}"/>
              </a:ext>
            </a:extLst>
          </p:cNvPr>
          <p:cNvSpPr/>
          <p:nvPr/>
        </p:nvSpPr>
        <p:spPr bwMode="auto">
          <a:xfrm>
            <a:off x="7103556" y="3390762"/>
            <a:ext cx="1193636" cy="59995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Segoe UI"/>
                <a:ea typeface="+mn-ea"/>
                <a:cs typeface="+mn-cs"/>
              </a:rPr>
              <a:t>Häufig</a:t>
            </a:r>
          </a:p>
        </p:txBody>
      </p:sp>
      <p:sp>
        <p:nvSpPr>
          <p:cNvPr id="5" name="Textfeld 4">
            <a:extLst>
              <a:ext uri="{FF2B5EF4-FFF2-40B4-BE49-F238E27FC236}">
                <a16:creationId xmlns:a16="http://schemas.microsoft.com/office/drawing/2014/main" id="{8256CF60-790D-4C1D-B34D-DF493D9DF5F1}"/>
              </a:ext>
            </a:extLst>
          </p:cNvPr>
          <p:cNvSpPr txBox="1"/>
          <p:nvPr/>
        </p:nvSpPr>
        <p:spPr bwMode="auto">
          <a:xfrm>
            <a:off x="7087948" y="3018531"/>
            <a:ext cx="119363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prstClr val="black"/>
                </a:solidFill>
                <a:effectLst/>
                <a:uLnTx/>
                <a:uFillTx/>
                <a:latin typeface="Segoe UI"/>
                <a:ea typeface="+mn-ea"/>
                <a:cs typeface="+mn-cs"/>
              </a:rPr>
              <a:t> </a:t>
            </a:r>
            <a:r>
              <a:rPr kumimoji="0" lang="de-DE" sz="1800" b="0" i="0" u="none" strike="noStrike" kern="1200" cap="none" spc="0" normalizeH="0" baseline="0" noProof="0" dirty="0">
                <a:ln>
                  <a:noFill/>
                </a:ln>
                <a:solidFill>
                  <a:srgbClr val="00B050"/>
                </a:solidFill>
                <a:effectLst/>
                <a:uLnTx/>
                <a:uFillTx/>
                <a:latin typeface="Segoe UI"/>
                <a:ea typeface="+mn-ea"/>
                <a:cs typeface="+mn-cs"/>
              </a:rPr>
              <a:t>7</a:t>
            </a:r>
            <a:r>
              <a:rPr kumimoji="0" lang="de-DE" sz="1800" b="0" i="0" u="none" strike="noStrike" kern="1200" cap="none" spc="0" normalizeH="0" baseline="0" noProof="0" dirty="0">
                <a:ln>
                  <a:noFill/>
                </a:ln>
                <a:solidFill>
                  <a:prstClr val="black"/>
                </a:solidFill>
                <a:effectLst/>
                <a:uLnTx/>
                <a:uFillTx/>
                <a:latin typeface="Segoe UI"/>
                <a:ea typeface="+mn-ea"/>
                <a:cs typeface="+mn-cs"/>
              </a:rPr>
              <a:t> zu </a:t>
            </a:r>
            <a:r>
              <a:rPr kumimoji="0" lang="de-DE" sz="1800" b="0" i="0" u="none" strike="noStrike" kern="1200" cap="none" spc="0" normalizeH="0" baseline="0" noProof="0" dirty="0">
                <a:ln>
                  <a:noFill/>
                </a:ln>
                <a:solidFill>
                  <a:srgbClr val="FF0000"/>
                </a:solidFill>
                <a:effectLst/>
                <a:uLnTx/>
                <a:uFillTx/>
                <a:latin typeface="Segoe UI"/>
                <a:ea typeface="+mn-ea"/>
                <a:cs typeface="+mn-cs"/>
              </a:rPr>
              <a:t>2</a:t>
            </a:r>
            <a:endParaRPr kumimoji="0" lang="de-DE" sz="1600" b="0" i="0" u="none" strike="noStrike" kern="1200" cap="none" spc="0" normalizeH="0" baseline="0" noProof="0" dirty="0">
              <a:ln>
                <a:noFill/>
              </a:ln>
              <a:solidFill>
                <a:srgbClr val="FF0000"/>
              </a:solidFill>
              <a:effectLst/>
              <a:uLnTx/>
              <a:uFillTx/>
              <a:latin typeface="Segoe UI"/>
              <a:ea typeface="+mn-ea"/>
              <a:cs typeface="+mn-cs"/>
            </a:endParaRPr>
          </a:p>
        </p:txBody>
      </p:sp>
      <p:sp>
        <p:nvSpPr>
          <p:cNvPr id="6" name="Textfeld 5">
            <a:extLst>
              <a:ext uri="{FF2B5EF4-FFF2-40B4-BE49-F238E27FC236}">
                <a16:creationId xmlns:a16="http://schemas.microsoft.com/office/drawing/2014/main" id="{58D6BF42-C9D2-4CD2-8E77-B9AA933B6695}"/>
              </a:ext>
            </a:extLst>
          </p:cNvPr>
          <p:cNvSpPr txBox="1"/>
          <p:nvPr/>
        </p:nvSpPr>
        <p:spPr bwMode="auto">
          <a:xfrm>
            <a:off x="9260929" y="3016642"/>
            <a:ext cx="119363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black"/>
                </a:solidFill>
                <a:effectLst/>
                <a:uLnTx/>
                <a:uFillTx/>
                <a:latin typeface="Segoe UI"/>
                <a:ea typeface="+mn-ea"/>
                <a:cs typeface="+mn-cs"/>
              </a:rPr>
              <a:t> </a:t>
            </a:r>
            <a:r>
              <a:rPr kumimoji="0" lang="de-DE" sz="1800" b="0" i="0" u="none" strike="noStrike" kern="1200" cap="none" spc="0" normalizeH="0" baseline="0" noProof="0" dirty="0">
                <a:ln>
                  <a:noFill/>
                </a:ln>
                <a:solidFill>
                  <a:srgbClr val="00B050"/>
                </a:solidFill>
                <a:effectLst/>
                <a:uLnTx/>
                <a:uFillTx/>
                <a:latin typeface="Segoe UI"/>
                <a:ea typeface="+mn-ea"/>
                <a:cs typeface="+mn-cs"/>
              </a:rPr>
              <a:t>2</a:t>
            </a:r>
            <a:r>
              <a:rPr kumimoji="0" lang="de-DE" sz="1800" b="0" i="0" u="none" strike="noStrike" kern="1200" cap="none" spc="0" normalizeH="0" baseline="0" noProof="0" dirty="0">
                <a:ln>
                  <a:noFill/>
                </a:ln>
                <a:solidFill>
                  <a:prstClr val="black"/>
                </a:solidFill>
                <a:effectLst/>
                <a:uLnTx/>
                <a:uFillTx/>
                <a:latin typeface="Segoe UI"/>
                <a:ea typeface="+mn-ea"/>
                <a:cs typeface="+mn-cs"/>
              </a:rPr>
              <a:t> zu </a:t>
            </a:r>
            <a:r>
              <a:rPr kumimoji="0" lang="de-DE" sz="1800" b="0" i="0" u="none" strike="noStrike" kern="1200" cap="none" spc="0" normalizeH="0" baseline="0" noProof="0" dirty="0">
                <a:ln>
                  <a:noFill/>
                </a:ln>
                <a:solidFill>
                  <a:srgbClr val="FF0000"/>
                </a:solidFill>
                <a:effectLst/>
                <a:uLnTx/>
                <a:uFillTx/>
                <a:latin typeface="Segoe UI"/>
                <a:ea typeface="+mn-ea"/>
                <a:cs typeface="+mn-cs"/>
              </a:rPr>
              <a:t>3</a:t>
            </a:r>
          </a:p>
        </p:txBody>
      </p:sp>
      <p:sp>
        <p:nvSpPr>
          <p:cNvPr id="7" name="Rechteck 6">
            <a:extLst>
              <a:ext uri="{FF2B5EF4-FFF2-40B4-BE49-F238E27FC236}">
                <a16:creationId xmlns:a16="http://schemas.microsoft.com/office/drawing/2014/main" id="{BAA1F356-009C-4865-8E1C-7AD61AAD90B2}"/>
              </a:ext>
            </a:extLst>
          </p:cNvPr>
          <p:cNvSpPr/>
          <p:nvPr/>
        </p:nvSpPr>
        <p:spPr bwMode="auto">
          <a:xfrm>
            <a:off x="7824192" y="1412776"/>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FesteKonsole?</a:t>
            </a:r>
          </a:p>
        </p:txBody>
      </p:sp>
      <p:sp>
        <p:nvSpPr>
          <p:cNvPr id="8" name="Textfeld 7">
            <a:extLst>
              <a:ext uri="{FF2B5EF4-FFF2-40B4-BE49-F238E27FC236}">
                <a16:creationId xmlns:a16="http://schemas.microsoft.com/office/drawing/2014/main" id="{85676BE9-C0B8-420A-AB40-DC8CF1F138E2}"/>
              </a:ext>
            </a:extLst>
          </p:cNvPr>
          <p:cNvSpPr txBox="1"/>
          <p:nvPr/>
        </p:nvSpPr>
        <p:spPr bwMode="auto">
          <a:xfrm>
            <a:off x="7563910" y="2267733"/>
            <a:ext cx="5411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 Ja</a:t>
            </a:r>
          </a:p>
        </p:txBody>
      </p:sp>
      <p:sp>
        <p:nvSpPr>
          <p:cNvPr id="9" name="Rechteck 8">
            <a:extLst>
              <a:ext uri="{FF2B5EF4-FFF2-40B4-BE49-F238E27FC236}">
                <a16:creationId xmlns:a16="http://schemas.microsoft.com/office/drawing/2014/main" id="{A07360A7-11DC-4DFC-9820-D6E10A9B77E0}"/>
              </a:ext>
            </a:extLst>
          </p:cNvPr>
          <p:cNvSpPr/>
          <p:nvPr/>
        </p:nvSpPr>
        <p:spPr>
          <a:xfrm>
            <a:off x="9414992" y="2268231"/>
            <a:ext cx="66396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Nein</a:t>
            </a:r>
          </a:p>
        </p:txBody>
      </p:sp>
      <p:grpSp>
        <p:nvGrpSpPr>
          <p:cNvPr id="10" name="Gruppieren 9">
            <a:extLst>
              <a:ext uri="{FF2B5EF4-FFF2-40B4-BE49-F238E27FC236}">
                <a16:creationId xmlns:a16="http://schemas.microsoft.com/office/drawing/2014/main" id="{A043A6A9-854E-460E-AF77-FEF333C405AC}"/>
              </a:ext>
            </a:extLst>
          </p:cNvPr>
          <p:cNvGrpSpPr/>
          <p:nvPr/>
        </p:nvGrpSpPr>
        <p:grpSpPr>
          <a:xfrm>
            <a:off x="7700374" y="2008296"/>
            <a:ext cx="2082016" cy="1028952"/>
            <a:chOff x="8323466" y="2620716"/>
            <a:chExt cx="2082016" cy="1028952"/>
          </a:xfrm>
        </p:grpSpPr>
        <p:cxnSp>
          <p:nvCxnSpPr>
            <p:cNvPr id="11" name="Gerade Verbindung mit Pfeil 10">
              <a:extLst>
                <a:ext uri="{FF2B5EF4-FFF2-40B4-BE49-F238E27FC236}">
                  <a16:creationId xmlns:a16="http://schemas.microsoft.com/office/drawing/2014/main" id="{87746DC3-DBD5-4223-917D-0776F9D27C94}"/>
                </a:ext>
              </a:extLst>
            </p:cNvPr>
            <p:cNvCxnSpPr>
              <a:cxnSpLocks/>
            </p:cNvCxnSpPr>
            <p:nvPr/>
          </p:nvCxnSpPr>
          <p:spPr bwMode="auto">
            <a:xfrm flipH="1">
              <a:off x="8323466" y="2620716"/>
              <a:ext cx="734795" cy="1028952"/>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Gerade Verbindung mit Pfeil 11">
              <a:extLst>
                <a:ext uri="{FF2B5EF4-FFF2-40B4-BE49-F238E27FC236}">
                  <a16:creationId xmlns:a16="http://schemas.microsoft.com/office/drawing/2014/main" id="{7021DD69-262C-4846-99D4-5E43EE49BA41}"/>
                </a:ext>
              </a:extLst>
            </p:cNvPr>
            <p:cNvCxnSpPr>
              <a:cxnSpLocks/>
            </p:cNvCxnSpPr>
            <p:nvPr/>
          </p:nvCxnSpPr>
          <p:spPr bwMode="auto">
            <a:xfrm>
              <a:off x="9670687" y="2620716"/>
              <a:ext cx="734795" cy="1028952"/>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13" name="Inhaltsplatzhalter 6">
            <a:extLst>
              <a:ext uri="{FF2B5EF4-FFF2-40B4-BE49-F238E27FC236}">
                <a16:creationId xmlns:a16="http://schemas.microsoft.com/office/drawing/2014/main" id="{C4B0F6AB-174D-4265-AE06-CE991718EAAD}"/>
              </a:ext>
            </a:extLst>
          </p:cNvPr>
          <p:cNvSpPr>
            <a:spLocks noGrp="1"/>
          </p:cNvSpPr>
          <p:nvPr>
            <p:ph idx="1"/>
          </p:nvPr>
        </p:nvSpPr>
        <p:spPr>
          <a:xfrm>
            <a:off x="1703512" y="5400328"/>
            <a:ext cx="8445500" cy="1181358"/>
          </a:xfrm>
        </p:spPr>
        <p:txBody>
          <a:bodyPr/>
          <a:lstStyle/>
          <a:p>
            <a:pPr algn="ctr"/>
            <a:r>
              <a:rPr lang="de-DE" dirty="0"/>
              <a:t>Wenn </a:t>
            </a:r>
            <a:r>
              <a:rPr lang="de-DE" b="1" i="1" dirty="0"/>
              <a:t>FesteKonsole = Ja</a:t>
            </a:r>
            <a:r>
              <a:rPr lang="de-DE" dirty="0"/>
              <a:t>, dann </a:t>
            </a:r>
            <a:r>
              <a:rPr lang="de-DE" b="1" i="1" dirty="0"/>
              <a:t>Onlinespiele = Häufig</a:t>
            </a:r>
          </a:p>
          <a:p>
            <a:pPr algn="ctr"/>
            <a:endParaRPr lang="de-DE" dirty="0"/>
          </a:p>
          <a:p>
            <a:pPr algn="ctr"/>
            <a:r>
              <a:rPr lang="de-DE" dirty="0"/>
              <a:t>Wenn </a:t>
            </a:r>
            <a:r>
              <a:rPr lang="de-DE" b="1" i="1" dirty="0"/>
              <a:t>FesteKonsole = Nein</a:t>
            </a:r>
            <a:r>
              <a:rPr lang="de-DE" dirty="0"/>
              <a:t>, dann </a:t>
            </a:r>
            <a:r>
              <a:rPr lang="de-DE" b="1" i="1" dirty="0"/>
              <a:t>Onlinespiele = Selten</a:t>
            </a:r>
          </a:p>
          <a:p>
            <a:endParaRPr lang="de-DE" b="1" i="1" dirty="0"/>
          </a:p>
        </p:txBody>
      </p:sp>
      <p:sp>
        <p:nvSpPr>
          <p:cNvPr id="14" name="Rechteck 13">
            <a:extLst>
              <a:ext uri="{FF2B5EF4-FFF2-40B4-BE49-F238E27FC236}">
                <a16:creationId xmlns:a16="http://schemas.microsoft.com/office/drawing/2014/main" id="{51432B54-F3AD-4C55-8A9C-5F0E638469F9}"/>
              </a:ext>
            </a:extLst>
          </p:cNvPr>
          <p:cNvSpPr/>
          <p:nvPr/>
        </p:nvSpPr>
        <p:spPr bwMode="auto">
          <a:xfrm>
            <a:off x="2617100" y="1412776"/>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FesteKonsole?</a:t>
            </a:r>
          </a:p>
        </p:txBody>
      </p:sp>
      <p:sp>
        <p:nvSpPr>
          <p:cNvPr id="15" name="Textfeld 14">
            <a:extLst>
              <a:ext uri="{FF2B5EF4-FFF2-40B4-BE49-F238E27FC236}">
                <a16:creationId xmlns:a16="http://schemas.microsoft.com/office/drawing/2014/main" id="{ED3EBDD4-A720-46A2-A3B1-0B38BC43C40E}"/>
              </a:ext>
            </a:extLst>
          </p:cNvPr>
          <p:cNvSpPr txBox="1"/>
          <p:nvPr/>
        </p:nvSpPr>
        <p:spPr bwMode="auto">
          <a:xfrm>
            <a:off x="2356818" y="2267733"/>
            <a:ext cx="5411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 Ja</a:t>
            </a:r>
          </a:p>
        </p:txBody>
      </p:sp>
      <p:sp>
        <p:nvSpPr>
          <p:cNvPr id="16" name="Rechteck 15">
            <a:extLst>
              <a:ext uri="{FF2B5EF4-FFF2-40B4-BE49-F238E27FC236}">
                <a16:creationId xmlns:a16="http://schemas.microsoft.com/office/drawing/2014/main" id="{F651DEE0-A3B2-4984-AE34-7C83E1C7021B}"/>
              </a:ext>
            </a:extLst>
          </p:cNvPr>
          <p:cNvSpPr/>
          <p:nvPr/>
        </p:nvSpPr>
        <p:spPr>
          <a:xfrm>
            <a:off x="4207900" y="2268231"/>
            <a:ext cx="66396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Nein</a:t>
            </a:r>
          </a:p>
        </p:txBody>
      </p:sp>
      <p:grpSp>
        <p:nvGrpSpPr>
          <p:cNvPr id="17" name="Gruppieren 16">
            <a:extLst>
              <a:ext uri="{FF2B5EF4-FFF2-40B4-BE49-F238E27FC236}">
                <a16:creationId xmlns:a16="http://schemas.microsoft.com/office/drawing/2014/main" id="{12ED5FD4-328A-4564-B626-C5BBE8AF8A1C}"/>
              </a:ext>
            </a:extLst>
          </p:cNvPr>
          <p:cNvGrpSpPr/>
          <p:nvPr/>
        </p:nvGrpSpPr>
        <p:grpSpPr>
          <a:xfrm>
            <a:off x="2493282" y="2008296"/>
            <a:ext cx="2082016" cy="1028952"/>
            <a:chOff x="8323466" y="2620716"/>
            <a:chExt cx="2082016" cy="1028952"/>
          </a:xfrm>
        </p:grpSpPr>
        <p:cxnSp>
          <p:nvCxnSpPr>
            <p:cNvPr id="18" name="Gerade Verbindung mit Pfeil 17">
              <a:extLst>
                <a:ext uri="{FF2B5EF4-FFF2-40B4-BE49-F238E27FC236}">
                  <a16:creationId xmlns:a16="http://schemas.microsoft.com/office/drawing/2014/main" id="{A7F3E18B-5089-421C-BB3B-C32DA09A87CB}"/>
                </a:ext>
              </a:extLst>
            </p:cNvPr>
            <p:cNvCxnSpPr>
              <a:cxnSpLocks/>
            </p:cNvCxnSpPr>
            <p:nvPr/>
          </p:nvCxnSpPr>
          <p:spPr bwMode="auto">
            <a:xfrm flipH="1">
              <a:off x="8323466" y="2620716"/>
              <a:ext cx="734795" cy="1028952"/>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CEA64D7E-99BA-4136-B32E-94E8326EC0EB}"/>
                </a:ext>
              </a:extLst>
            </p:cNvPr>
            <p:cNvCxnSpPr>
              <a:cxnSpLocks/>
            </p:cNvCxnSpPr>
            <p:nvPr/>
          </p:nvCxnSpPr>
          <p:spPr bwMode="auto">
            <a:xfrm>
              <a:off x="9670687" y="2620716"/>
              <a:ext cx="734795" cy="1028952"/>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grpSp>
      <p:pic>
        <p:nvPicPr>
          <p:cNvPr id="20" name="Grafik 19">
            <a:extLst>
              <a:ext uri="{FF2B5EF4-FFF2-40B4-BE49-F238E27FC236}">
                <a16:creationId xmlns:a16="http://schemas.microsoft.com/office/drawing/2014/main" id="{15110A2B-7AFC-4244-83FC-704E19E46C85}"/>
              </a:ext>
            </a:extLst>
          </p:cNvPr>
          <p:cNvPicPr>
            <a:picLocks noChangeAspect="1"/>
          </p:cNvPicPr>
          <p:nvPr/>
        </p:nvPicPr>
        <p:blipFill>
          <a:blip r:embed="rId3"/>
          <a:stretch>
            <a:fillRect/>
          </a:stretch>
        </p:blipFill>
        <p:spPr>
          <a:xfrm>
            <a:off x="1057284" y="4751234"/>
            <a:ext cx="2446428" cy="189934"/>
          </a:xfrm>
          <a:prstGeom prst="rect">
            <a:avLst/>
          </a:prstGeom>
        </p:spPr>
      </p:pic>
      <p:pic>
        <p:nvPicPr>
          <p:cNvPr id="21" name="Grafik 20">
            <a:extLst>
              <a:ext uri="{FF2B5EF4-FFF2-40B4-BE49-F238E27FC236}">
                <a16:creationId xmlns:a16="http://schemas.microsoft.com/office/drawing/2014/main" id="{61F38608-A46A-4E1C-A8E5-B0545680B7DE}"/>
              </a:ext>
            </a:extLst>
          </p:cNvPr>
          <p:cNvPicPr>
            <a:picLocks noChangeAspect="1"/>
          </p:cNvPicPr>
          <p:nvPr/>
        </p:nvPicPr>
        <p:blipFill>
          <a:blip r:embed="rId4"/>
          <a:stretch>
            <a:fillRect/>
          </a:stretch>
        </p:blipFill>
        <p:spPr>
          <a:xfrm>
            <a:off x="1058640" y="4581128"/>
            <a:ext cx="2435446" cy="189081"/>
          </a:xfrm>
          <a:prstGeom prst="rect">
            <a:avLst/>
          </a:prstGeom>
        </p:spPr>
      </p:pic>
      <p:pic>
        <p:nvPicPr>
          <p:cNvPr id="22" name="Grafik 21">
            <a:extLst>
              <a:ext uri="{FF2B5EF4-FFF2-40B4-BE49-F238E27FC236}">
                <a16:creationId xmlns:a16="http://schemas.microsoft.com/office/drawing/2014/main" id="{9D1A2010-E907-4588-A884-85079AAA0028}"/>
              </a:ext>
            </a:extLst>
          </p:cNvPr>
          <p:cNvPicPr>
            <a:picLocks noChangeAspect="1"/>
          </p:cNvPicPr>
          <p:nvPr/>
        </p:nvPicPr>
        <p:blipFill>
          <a:blip r:embed="rId5"/>
          <a:stretch>
            <a:fillRect/>
          </a:stretch>
        </p:blipFill>
        <p:spPr>
          <a:xfrm>
            <a:off x="3653156" y="4033640"/>
            <a:ext cx="2440935" cy="187448"/>
          </a:xfrm>
          <a:prstGeom prst="rect">
            <a:avLst/>
          </a:prstGeom>
        </p:spPr>
      </p:pic>
      <p:pic>
        <p:nvPicPr>
          <p:cNvPr id="23" name="Grafik 22">
            <a:extLst>
              <a:ext uri="{FF2B5EF4-FFF2-40B4-BE49-F238E27FC236}">
                <a16:creationId xmlns:a16="http://schemas.microsoft.com/office/drawing/2014/main" id="{4E0E9494-E558-4B0F-8E09-FD296844D802}"/>
              </a:ext>
            </a:extLst>
          </p:cNvPr>
          <p:cNvPicPr>
            <a:picLocks noChangeAspect="1"/>
          </p:cNvPicPr>
          <p:nvPr/>
        </p:nvPicPr>
        <p:blipFill>
          <a:blip r:embed="rId6"/>
          <a:stretch>
            <a:fillRect/>
          </a:stretch>
        </p:blipFill>
        <p:spPr>
          <a:xfrm>
            <a:off x="1058641" y="4391336"/>
            <a:ext cx="2444598" cy="189792"/>
          </a:xfrm>
          <a:prstGeom prst="rect">
            <a:avLst/>
          </a:prstGeom>
        </p:spPr>
      </p:pic>
      <p:pic>
        <p:nvPicPr>
          <p:cNvPr id="24" name="Grafik 23">
            <a:extLst>
              <a:ext uri="{FF2B5EF4-FFF2-40B4-BE49-F238E27FC236}">
                <a16:creationId xmlns:a16="http://schemas.microsoft.com/office/drawing/2014/main" id="{93E7B31B-062E-439B-8E04-DCB6F6D2E34F}"/>
              </a:ext>
            </a:extLst>
          </p:cNvPr>
          <p:cNvPicPr>
            <a:picLocks noChangeAspect="1"/>
          </p:cNvPicPr>
          <p:nvPr/>
        </p:nvPicPr>
        <p:blipFill>
          <a:blip r:embed="rId7"/>
          <a:stretch>
            <a:fillRect/>
          </a:stretch>
        </p:blipFill>
        <p:spPr>
          <a:xfrm>
            <a:off x="3647728" y="3843848"/>
            <a:ext cx="2444597" cy="189792"/>
          </a:xfrm>
          <a:prstGeom prst="rect">
            <a:avLst/>
          </a:prstGeom>
        </p:spPr>
      </p:pic>
      <p:pic>
        <p:nvPicPr>
          <p:cNvPr id="25" name="Grafik 24">
            <a:extLst>
              <a:ext uri="{FF2B5EF4-FFF2-40B4-BE49-F238E27FC236}">
                <a16:creationId xmlns:a16="http://schemas.microsoft.com/office/drawing/2014/main" id="{17ECF0B8-B198-405A-9B94-61FB26454149}"/>
              </a:ext>
            </a:extLst>
          </p:cNvPr>
          <p:cNvPicPr>
            <a:picLocks noChangeAspect="1"/>
          </p:cNvPicPr>
          <p:nvPr/>
        </p:nvPicPr>
        <p:blipFill>
          <a:blip r:embed="rId8"/>
          <a:stretch>
            <a:fillRect/>
          </a:stretch>
        </p:blipFill>
        <p:spPr>
          <a:xfrm>
            <a:off x="1058642" y="4221088"/>
            <a:ext cx="2440935" cy="183328"/>
          </a:xfrm>
          <a:prstGeom prst="rect">
            <a:avLst/>
          </a:prstGeom>
        </p:spPr>
      </p:pic>
      <p:pic>
        <p:nvPicPr>
          <p:cNvPr id="26" name="Grafik 25">
            <a:extLst>
              <a:ext uri="{FF2B5EF4-FFF2-40B4-BE49-F238E27FC236}">
                <a16:creationId xmlns:a16="http://schemas.microsoft.com/office/drawing/2014/main" id="{9F6DA815-FAFA-422F-A08E-4C3109FE6FB6}"/>
              </a:ext>
            </a:extLst>
          </p:cNvPr>
          <p:cNvPicPr>
            <a:picLocks noChangeAspect="1"/>
          </p:cNvPicPr>
          <p:nvPr/>
        </p:nvPicPr>
        <p:blipFill>
          <a:blip r:embed="rId9"/>
          <a:stretch>
            <a:fillRect/>
          </a:stretch>
        </p:blipFill>
        <p:spPr>
          <a:xfrm>
            <a:off x="3653155" y="3646635"/>
            <a:ext cx="2440935" cy="197747"/>
          </a:xfrm>
          <a:prstGeom prst="rect">
            <a:avLst/>
          </a:prstGeom>
        </p:spPr>
      </p:pic>
      <p:pic>
        <p:nvPicPr>
          <p:cNvPr id="27" name="Grafik 26">
            <a:extLst>
              <a:ext uri="{FF2B5EF4-FFF2-40B4-BE49-F238E27FC236}">
                <a16:creationId xmlns:a16="http://schemas.microsoft.com/office/drawing/2014/main" id="{C1D20799-D5D4-430A-83EB-9268CE6DDAD2}"/>
              </a:ext>
            </a:extLst>
          </p:cNvPr>
          <p:cNvPicPr>
            <a:picLocks noChangeAspect="1"/>
          </p:cNvPicPr>
          <p:nvPr/>
        </p:nvPicPr>
        <p:blipFill>
          <a:blip r:embed="rId10"/>
          <a:stretch>
            <a:fillRect/>
          </a:stretch>
        </p:blipFill>
        <p:spPr>
          <a:xfrm>
            <a:off x="3653156" y="3457576"/>
            <a:ext cx="2440936" cy="185387"/>
          </a:xfrm>
          <a:prstGeom prst="rect">
            <a:avLst/>
          </a:prstGeom>
        </p:spPr>
      </p:pic>
      <p:pic>
        <p:nvPicPr>
          <p:cNvPr id="28" name="Grafik 27">
            <a:extLst>
              <a:ext uri="{FF2B5EF4-FFF2-40B4-BE49-F238E27FC236}">
                <a16:creationId xmlns:a16="http://schemas.microsoft.com/office/drawing/2014/main" id="{43EB379D-29C7-413C-A379-CE2922CBAB1B}"/>
              </a:ext>
            </a:extLst>
          </p:cNvPr>
          <p:cNvPicPr>
            <a:picLocks noChangeAspect="1"/>
          </p:cNvPicPr>
          <p:nvPr/>
        </p:nvPicPr>
        <p:blipFill>
          <a:blip r:embed="rId11"/>
          <a:stretch>
            <a:fillRect/>
          </a:stretch>
        </p:blipFill>
        <p:spPr>
          <a:xfrm>
            <a:off x="1058641" y="4031581"/>
            <a:ext cx="2440936" cy="189507"/>
          </a:xfrm>
          <a:prstGeom prst="rect">
            <a:avLst/>
          </a:prstGeom>
        </p:spPr>
      </p:pic>
      <p:pic>
        <p:nvPicPr>
          <p:cNvPr id="29" name="Grafik 28">
            <a:extLst>
              <a:ext uri="{FF2B5EF4-FFF2-40B4-BE49-F238E27FC236}">
                <a16:creationId xmlns:a16="http://schemas.microsoft.com/office/drawing/2014/main" id="{1DF29462-FB49-40CD-84DE-8A524DFEDD8C}"/>
              </a:ext>
            </a:extLst>
          </p:cNvPr>
          <p:cNvPicPr>
            <a:picLocks noChangeAspect="1"/>
          </p:cNvPicPr>
          <p:nvPr/>
        </p:nvPicPr>
        <p:blipFill>
          <a:blip r:embed="rId12"/>
          <a:stretch>
            <a:fillRect/>
          </a:stretch>
        </p:blipFill>
        <p:spPr>
          <a:xfrm>
            <a:off x="1054980" y="3835917"/>
            <a:ext cx="2444597" cy="195980"/>
          </a:xfrm>
          <a:prstGeom prst="rect">
            <a:avLst/>
          </a:prstGeom>
        </p:spPr>
      </p:pic>
      <p:pic>
        <p:nvPicPr>
          <p:cNvPr id="30" name="Grafik 29">
            <a:extLst>
              <a:ext uri="{FF2B5EF4-FFF2-40B4-BE49-F238E27FC236}">
                <a16:creationId xmlns:a16="http://schemas.microsoft.com/office/drawing/2014/main" id="{DE80317B-B10C-43C0-BF17-8524E17B0479}"/>
              </a:ext>
            </a:extLst>
          </p:cNvPr>
          <p:cNvPicPr>
            <a:picLocks noChangeAspect="1"/>
          </p:cNvPicPr>
          <p:nvPr/>
        </p:nvPicPr>
        <p:blipFill>
          <a:blip r:embed="rId13"/>
          <a:stretch>
            <a:fillRect/>
          </a:stretch>
        </p:blipFill>
        <p:spPr>
          <a:xfrm>
            <a:off x="1054980" y="3648189"/>
            <a:ext cx="2444597" cy="187728"/>
          </a:xfrm>
          <a:prstGeom prst="rect">
            <a:avLst/>
          </a:prstGeom>
        </p:spPr>
      </p:pic>
      <p:pic>
        <p:nvPicPr>
          <p:cNvPr id="31" name="Grafik 30">
            <a:extLst>
              <a:ext uri="{FF2B5EF4-FFF2-40B4-BE49-F238E27FC236}">
                <a16:creationId xmlns:a16="http://schemas.microsoft.com/office/drawing/2014/main" id="{54B13EDE-AD52-4E34-999C-0692DBA913A5}"/>
              </a:ext>
            </a:extLst>
          </p:cNvPr>
          <p:cNvPicPr>
            <a:picLocks noChangeAspect="1"/>
          </p:cNvPicPr>
          <p:nvPr/>
        </p:nvPicPr>
        <p:blipFill>
          <a:blip r:embed="rId14"/>
          <a:stretch>
            <a:fillRect/>
          </a:stretch>
        </p:blipFill>
        <p:spPr>
          <a:xfrm>
            <a:off x="3653157" y="3267785"/>
            <a:ext cx="2444597" cy="189791"/>
          </a:xfrm>
          <a:prstGeom prst="rect">
            <a:avLst/>
          </a:prstGeom>
        </p:spPr>
      </p:pic>
      <p:pic>
        <p:nvPicPr>
          <p:cNvPr id="32" name="Grafik 31">
            <a:extLst>
              <a:ext uri="{FF2B5EF4-FFF2-40B4-BE49-F238E27FC236}">
                <a16:creationId xmlns:a16="http://schemas.microsoft.com/office/drawing/2014/main" id="{A45A952B-406C-479F-BE57-0E25C42580F0}"/>
              </a:ext>
            </a:extLst>
          </p:cNvPr>
          <p:cNvPicPr>
            <a:picLocks noChangeAspect="1"/>
          </p:cNvPicPr>
          <p:nvPr/>
        </p:nvPicPr>
        <p:blipFill>
          <a:blip r:embed="rId15"/>
          <a:stretch>
            <a:fillRect/>
          </a:stretch>
        </p:blipFill>
        <p:spPr>
          <a:xfrm>
            <a:off x="1057693" y="3475877"/>
            <a:ext cx="2444597" cy="189791"/>
          </a:xfrm>
          <a:prstGeom prst="rect">
            <a:avLst/>
          </a:prstGeom>
        </p:spPr>
      </p:pic>
      <p:pic>
        <p:nvPicPr>
          <p:cNvPr id="33" name="Grafik 32">
            <a:extLst>
              <a:ext uri="{FF2B5EF4-FFF2-40B4-BE49-F238E27FC236}">
                <a16:creationId xmlns:a16="http://schemas.microsoft.com/office/drawing/2014/main" id="{E11121DC-8448-44DA-9451-962B79915063}"/>
              </a:ext>
            </a:extLst>
          </p:cNvPr>
          <p:cNvPicPr>
            <a:picLocks noChangeAspect="1"/>
          </p:cNvPicPr>
          <p:nvPr/>
        </p:nvPicPr>
        <p:blipFill>
          <a:blip r:embed="rId16"/>
          <a:stretch>
            <a:fillRect/>
          </a:stretch>
        </p:blipFill>
        <p:spPr>
          <a:xfrm>
            <a:off x="1057693" y="3292274"/>
            <a:ext cx="2444597" cy="183603"/>
          </a:xfrm>
          <a:prstGeom prst="rect">
            <a:avLst/>
          </a:prstGeom>
        </p:spPr>
      </p:pic>
      <p:pic>
        <p:nvPicPr>
          <p:cNvPr id="34" name="Grafik 33">
            <a:extLst>
              <a:ext uri="{FF2B5EF4-FFF2-40B4-BE49-F238E27FC236}">
                <a16:creationId xmlns:a16="http://schemas.microsoft.com/office/drawing/2014/main" id="{C10D2900-BFCF-4F14-AB36-99BBEB5078CE}"/>
              </a:ext>
            </a:extLst>
          </p:cNvPr>
          <p:cNvPicPr>
            <a:picLocks noChangeAspect="1"/>
          </p:cNvPicPr>
          <p:nvPr/>
        </p:nvPicPr>
        <p:blipFill>
          <a:blip r:embed="rId17"/>
          <a:stretch>
            <a:fillRect/>
          </a:stretch>
        </p:blipFill>
        <p:spPr>
          <a:xfrm>
            <a:off x="1057693" y="3105373"/>
            <a:ext cx="2444597" cy="173288"/>
          </a:xfrm>
          <a:prstGeom prst="rect">
            <a:avLst/>
          </a:prstGeom>
        </p:spPr>
      </p:pic>
      <p:pic>
        <p:nvPicPr>
          <p:cNvPr id="35" name="Grafik 34">
            <a:extLst>
              <a:ext uri="{FF2B5EF4-FFF2-40B4-BE49-F238E27FC236}">
                <a16:creationId xmlns:a16="http://schemas.microsoft.com/office/drawing/2014/main" id="{15CB5C80-F5DF-451E-8487-A1754C92E526}"/>
              </a:ext>
            </a:extLst>
          </p:cNvPr>
          <p:cNvPicPr>
            <a:picLocks noChangeAspect="1"/>
          </p:cNvPicPr>
          <p:nvPr/>
        </p:nvPicPr>
        <p:blipFill>
          <a:blip r:embed="rId17"/>
          <a:stretch>
            <a:fillRect/>
          </a:stretch>
        </p:blipFill>
        <p:spPr>
          <a:xfrm>
            <a:off x="3653158" y="3096390"/>
            <a:ext cx="2444597" cy="173288"/>
          </a:xfrm>
          <a:prstGeom prst="rect">
            <a:avLst/>
          </a:prstGeom>
        </p:spPr>
      </p:pic>
    </p:spTree>
    <p:extLst>
      <p:ext uri="{BB962C8B-B14F-4D97-AF65-F5344CB8AC3E}">
        <p14:creationId xmlns:p14="http://schemas.microsoft.com/office/powerpoint/2010/main" val="1165630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16</a:t>
            </a:fld>
            <a:endParaRPr lang="de-DE"/>
          </a:p>
        </p:txBody>
      </p:sp>
      <p:sp>
        <p:nvSpPr>
          <p:cNvPr id="3" name="Titel 4">
            <a:extLst>
              <a:ext uri="{FF2B5EF4-FFF2-40B4-BE49-F238E27FC236}">
                <a16:creationId xmlns:a16="http://schemas.microsoft.com/office/drawing/2014/main" id="{4E3EF7BF-318D-4636-A665-991489C6EB41}"/>
              </a:ext>
            </a:extLst>
          </p:cNvPr>
          <p:cNvSpPr>
            <a:spLocks noGrp="1"/>
          </p:cNvSpPr>
          <p:nvPr>
            <p:ph type="title"/>
          </p:nvPr>
        </p:nvSpPr>
        <p:spPr>
          <a:xfrm>
            <a:off x="422275" y="2997000"/>
            <a:ext cx="11349038" cy="864000"/>
          </a:xfrm>
        </p:spPr>
        <p:txBody>
          <a:bodyPr/>
          <a:lstStyle/>
          <a:p>
            <a:pPr algn="ctr"/>
            <a:r>
              <a:rPr lang="de-DE" dirty="0"/>
              <a:t>Tafelbild</a:t>
            </a:r>
          </a:p>
        </p:txBody>
      </p:sp>
    </p:spTree>
    <p:extLst>
      <p:ext uri="{BB962C8B-B14F-4D97-AF65-F5344CB8AC3E}">
        <p14:creationId xmlns:p14="http://schemas.microsoft.com/office/powerpoint/2010/main" val="198991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17</a:t>
            </a:fld>
            <a:endParaRPr lang="de-DE"/>
          </a:p>
        </p:txBody>
      </p:sp>
      <p:sp>
        <p:nvSpPr>
          <p:cNvPr id="30" name="Rechteck 29">
            <a:extLst>
              <a:ext uri="{FF2B5EF4-FFF2-40B4-BE49-F238E27FC236}">
                <a16:creationId xmlns:a16="http://schemas.microsoft.com/office/drawing/2014/main" id="{543FCAD2-2F24-4EE7-8E62-D0196C3F80DC}"/>
              </a:ext>
            </a:extLst>
          </p:cNvPr>
          <p:cNvSpPr/>
          <p:nvPr/>
        </p:nvSpPr>
        <p:spPr bwMode="auto">
          <a:xfrm>
            <a:off x="5015881" y="908721"/>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err="1">
                <a:ln>
                  <a:noFill/>
                </a:ln>
                <a:solidFill>
                  <a:srgbClr val="000000"/>
                </a:solidFill>
                <a:effectLst/>
                <a:uLnTx/>
                <a:uFillTx/>
                <a:latin typeface="Arial Narrow"/>
                <a:cs typeface="Arial"/>
              </a:rPr>
              <a:t>FesteKonsole</a:t>
            </a:r>
            <a:r>
              <a:rPr kumimoji="0" lang="de-DE" sz="2000" b="1" i="0" u="none" strike="noStrike" kern="0" cap="none" spc="0" normalizeH="0" baseline="0" noProof="0" dirty="0">
                <a:ln>
                  <a:noFill/>
                </a:ln>
                <a:solidFill>
                  <a:srgbClr val="000000"/>
                </a:solidFill>
                <a:effectLst/>
                <a:uLnTx/>
                <a:uFillTx/>
                <a:latin typeface="Arial Narrow"/>
                <a:cs typeface="Arial"/>
              </a:rPr>
              <a:t>?</a:t>
            </a:r>
          </a:p>
        </p:txBody>
      </p:sp>
      <p:pic>
        <p:nvPicPr>
          <p:cNvPr id="31" name="Grafik 30">
            <a:extLst>
              <a:ext uri="{FF2B5EF4-FFF2-40B4-BE49-F238E27FC236}">
                <a16:creationId xmlns:a16="http://schemas.microsoft.com/office/drawing/2014/main" id="{962CDC92-891E-45E3-90CE-1B3EC8D1DD7A}"/>
              </a:ext>
            </a:extLst>
          </p:cNvPr>
          <p:cNvPicPr>
            <a:picLocks/>
          </p:cNvPicPr>
          <p:nvPr/>
        </p:nvPicPr>
        <p:blipFill>
          <a:blip r:embed="rId3"/>
          <a:stretch>
            <a:fillRect/>
          </a:stretch>
        </p:blipFill>
        <p:spPr>
          <a:xfrm>
            <a:off x="3403834" y="3953106"/>
            <a:ext cx="2376264" cy="234925"/>
          </a:xfrm>
          <a:prstGeom prst="rect">
            <a:avLst/>
          </a:prstGeom>
        </p:spPr>
      </p:pic>
      <p:pic>
        <p:nvPicPr>
          <p:cNvPr id="32" name="Grafik 31">
            <a:extLst>
              <a:ext uri="{FF2B5EF4-FFF2-40B4-BE49-F238E27FC236}">
                <a16:creationId xmlns:a16="http://schemas.microsoft.com/office/drawing/2014/main" id="{13D8B5C3-F335-44E2-8610-9E5B1B4B517E}"/>
              </a:ext>
            </a:extLst>
          </p:cNvPr>
          <p:cNvPicPr>
            <a:picLocks/>
          </p:cNvPicPr>
          <p:nvPr/>
        </p:nvPicPr>
        <p:blipFill>
          <a:blip r:embed="rId4"/>
          <a:stretch>
            <a:fillRect/>
          </a:stretch>
        </p:blipFill>
        <p:spPr>
          <a:xfrm>
            <a:off x="3404984" y="4191612"/>
            <a:ext cx="2375830" cy="212513"/>
          </a:xfrm>
          <a:prstGeom prst="rect">
            <a:avLst/>
          </a:prstGeom>
        </p:spPr>
      </p:pic>
      <p:pic>
        <p:nvPicPr>
          <p:cNvPr id="33" name="Grafik 32">
            <a:extLst>
              <a:ext uri="{FF2B5EF4-FFF2-40B4-BE49-F238E27FC236}">
                <a16:creationId xmlns:a16="http://schemas.microsoft.com/office/drawing/2014/main" id="{8E867717-BABB-48BB-AEBD-4F314B8D53C5}"/>
              </a:ext>
            </a:extLst>
          </p:cNvPr>
          <p:cNvPicPr>
            <a:picLocks/>
          </p:cNvPicPr>
          <p:nvPr/>
        </p:nvPicPr>
        <p:blipFill>
          <a:blip r:embed="rId5"/>
          <a:stretch>
            <a:fillRect/>
          </a:stretch>
        </p:blipFill>
        <p:spPr>
          <a:xfrm>
            <a:off x="3410831" y="4411559"/>
            <a:ext cx="2376264" cy="218145"/>
          </a:xfrm>
          <a:prstGeom prst="rect">
            <a:avLst/>
          </a:prstGeom>
        </p:spPr>
      </p:pic>
      <p:pic>
        <p:nvPicPr>
          <p:cNvPr id="34" name="Grafik 33">
            <a:extLst>
              <a:ext uri="{FF2B5EF4-FFF2-40B4-BE49-F238E27FC236}">
                <a16:creationId xmlns:a16="http://schemas.microsoft.com/office/drawing/2014/main" id="{A4B7A0B4-90D7-4EAB-89D9-1D6246C546D3}"/>
              </a:ext>
            </a:extLst>
          </p:cNvPr>
          <p:cNvPicPr>
            <a:picLocks/>
          </p:cNvPicPr>
          <p:nvPr/>
        </p:nvPicPr>
        <p:blipFill>
          <a:blip r:embed="rId6"/>
          <a:stretch>
            <a:fillRect/>
          </a:stretch>
        </p:blipFill>
        <p:spPr>
          <a:xfrm>
            <a:off x="3406851" y="2929432"/>
            <a:ext cx="2376264" cy="229331"/>
          </a:xfrm>
          <a:prstGeom prst="rect">
            <a:avLst/>
          </a:prstGeom>
        </p:spPr>
      </p:pic>
      <p:pic>
        <p:nvPicPr>
          <p:cNvPr id="35" name="Grafik 34">
            <a:extLst>
              <a:ext uri="{FF2B5EF4-FFF2-40B4-BE49-F238E27FC236}">
                <a16:creationId xmlns:a16="http://schemas.microsoft.com/office/drawing/2014/main" id="{56E80513-7D3A-457D-BE06-8929EFADD7BC}"/>
              </a:ext>
            </a:extLst>
          </p:cNvPr>
          <p:cNvPicPr>
            <a:picLocks/>
          </p:cNvPicPr>
          <p:nvPr/>
        </p:nvPicPr>
        <p:blipFill>
          <a:blip r:embed="rId7"/>
          <a:stretch>
            <a:fillRect/>
          </a:stretch>
        </p:blipFill>
        <p:spPr>
          <a:xfrm>
            <a:off x="3406851" y="3154490"/>
            <a:ext cx="2376264" cy="212550"/>
          </a:xfrm>
          <a:prstGeom prst="rect">
            <a:avLst/>
          </a:prstGeom>
        </p:spPr>
      </p:pic>
      <p:pic>
        <p:nvPicPr>
          <p:cNvPr id="36" name="Grafik 35">
            <a:extLst>
              <a:ext uri="{FF2B5EF4-FFF2-40B4-BE49-F238E27FC236}">
                <a16:creationId xmlns:a16="http://schemas.microsoft.com/office/drawing/2014/main" id="{A215E02F-82D5-48CC-9459-9662346ABCCA}"/>
              </a:ext>
            </a:extLst>
          </p:cNvPr>
          <p:cNvPicPr>
            <a:picLocks/>
          </p:cNvPicPr>
          <p:nvPr/>
        </p:nvPicPr>
        <p:blipFill>
          <a:blip r:embed="rId8"/>
          <a:stretch>
            <a:fillRect/>
          </a:stretch>
        </p:blipFill>
        <p:spPr>
          <a:xfrm>
            <a:off x="3406851" y="3358447"/>
            <a:ext cx="2376264" cy="206959"/>
          </a:xfrm>
          <a:prstGeom prst="rect">
            <a:avLst/>
          </a:prstGeom>
        </p:spPr>
      </p:pic>
      <p:pic>
        <p:nvPicPr>
          <p:cNvPr id="37" name="Grafik 36">
            <a:extLst>
              <a:ext uri="{FF2B5EF4-FFF2-40B4-BE49-F238E27FC236}">
                <a16:creationId xmlns:a16="http://schemas.microsoft.com/office/drawing/2014/main" id="{197BA39F-0596-4943-80FE-F7F90D937180}"/>
              </a:ext>
            </a:extLst>
          </p:cNvPr>
          <p:cNvPicPr>
            <a:picLocks/>
          </p:cNvPicPr>
          <p:nvPr/>
        </p:nvPicPr>
        <p:blipFill>
          <a:blip r:embed="rId9"/>
          <a:stretch>
            <a:fillRect/>
          </a:stretch>
        </p:blipFill>
        <p:spPr>
          <a:xfrm>
            <a:off x="3410831" y="3550792"/>
            <a:ext cx="2375288" cy="218055"/>
          </a:xfrm>
          <a:prstGeom prst="rect">
            <a:avLst/>
          </a:prstGeom>
        </p:spPr>
      </p:pic>
      <p:pic>
        <p:nvPicPr>
          <p:cNvPr id="38" name="Grafik 37">
            <a:extLst>
              <a:ext uri="{FF2B5EF4-FFF2-40B4-BE49-F238E27FC236}">
                <a16:creationId xmlns:a16="http://schemas.microsoft.com/office/drawing/2014/main" id="{983999E0-D9FD-448B-B9F7-A23063A403FD}"/>
              </a:ext>
            </a:extLst>
          </p:cNvPr>
          <p:cNvPicPr>
            <a:picLocks/>
          </p:cNvPicPr>
          <p:nvPr/>
        </p:nvPicPr>
        <p:blipFill>
          <a:blip r:embed="rId10"/>
          <a:stretch>
            <a:fillRect/>
          </a:stretch>
        </p:blipFill>
        <p:spPr>
          <a:xfrm>
            <a:off x="3403834" y="3773296"/>
            <a:ext cx="2376264" cy="218145"/>
          </a:xfrm>
          <a:prstGeom prst="rect">
            <a:avLst/>
          </a:prstGeom>
        </p:spPr>
      </p:pic>
      <p:pic>
        <p:nvPicPr>
          <p:cNvPr id="39" name="Grafik 38">
            <a:extLst>
              <a:ext uri="{FF2B5EF4-FFF2-40B4-BE49-F238E27FC236}">
                <a16:creationId xmlns:a16="http://schemas.microsoft.com/office/drawing/2014/main" id="{C33A4082-7F10-4F9E-893D-EDFF216EA311}"/>
              </a:ext>
            </a:extLst>
          </p:cNvPr>
          <p:cNvPicPr>
            <a:picLocks/>
          </p:cNvPicPr>
          <p:nvPr/>
        </p:nvPicPr>
        <p:blipFill>
          <a:blip r:embed="rId11"/>
          <a:stretch>
            <a:fillRect/>
          </a:stretch>
        </p:blipFill>
        <p:spPr>
          <a:xfrm>
            <a:off x="3406851" y="2492606"/>
            <a:ext cx="2376264" cy="240519"/>
          </a:xfrm>
          <a:prstGeom prst="rect">
            <a:avLst/>
          </a:prstGeom>
        </p:spPr>
      </p:pic>
      <p:pic>
        <p:nvPicPr>
          <p:cNvPr id="40" name="Grafik 39">
            <a:extLst>
              <a:ext uri="{FF2B5EF4-FFF2-40B4-BE49-F238E27FC236}">
                <a16:creationId xmlns:a16="http://schemas.microsoft.com/office/drawing/2014/main" id="{B52E3BDF-2CC1-4D1A-8197-825696F59F93}"/>
              </a:ext>
            </a:extLst>
          </p:cNvPr>
          <p:cNvPicPr>
            <a:picLocks/>
          </p:cNvPicPr>
          <p:nvPr/>
        </p:nvPicPr>
        <p:blipFill>
          <a:blip r:embed="rId11"/>
          <a:stretch>
            <a:fillRect/>
          </a:stretch>
        </p:blipFill>
        <p:spPr>
          <a:xfrm>
            <a:off x="6312024" y="2482634"/>
            <a:ext cx="2376264" cy="240519"/>
          </a:xfrm>
          <a:prstGeom prst="rect">
            <a:avLst/>
          </a:prstGeom>
        </p:spPr>
      </p:pic>
      <p:pic>
        <p:nvPicPr>
          <p:cNvPr id="41" name="Grafik 40">
            <a:extLst>
              <a:ext uri="{FF2B5EF4-FFF2-40B4-BE49-F238E27FC236}">
                <a16:creationId xmlns:a16="http://schemas.microsoft.com/office/drawing/2014/main" id="{301410B1-4608-4850-8024-5B97D66B382F}"/>
              </a:ext>
            </a:extLst>
          </p:cNvPr>
          <p:cNvPicPr>
            <a:picLocks/>
          </p:cNvPicPr>
          <p:nvPr/>
        </p:nvPicPr>
        <p:blipFill>
          <a:blip r:embed="rId12"/>
          <a:stretch>
            <a:fillRect/>
          </a:stretch>
        </p:blipFill>
        <p:spPr>
          <a:xfrm>
            <a:off x="3406851" y="2748788"/>
            <a:ext cx="2376264" cy="212550"/>
          </a:xfrm>
          <a:prstGeom prst="rect">
            <a:avLst/>
          </a:prstGeom>
        </p:spPr>
      </p:pic>
      <p:pic>
        <p:nvPicPr>
          <p:cNvPr id="42" name="Grafik 41">
            <a:extLst>
              <a:ext uri="{FF2B5EF4-FFF2-40B4-BE49-F238E27FC236}">
                <a16:creationId xmlns:a16="http://schemas.microsoft.com/office/drawing/2014/main" id="{89A04D06-021E-491D-9799-BBA28AC3BAAB}"/>
              </a:ext>
            </a:extLst>
          </p:cNvPr>
          <p:cNvPicPr>
            <a:picLocks/>
          </p:cNvPicPr>
          <p:nvPr/>
        </p:nvPicPr>
        <p:blipFill>
          <a:blip r:embed="rId13"/>
          <a:stretch>
            <a:fillRect/>
          </a:stretch>
        </p:blipFill>
        <p:spPr>
          <a:xfrm>
            <a:off x="6304361" y="3387188"/>
            <a:ext cx="2379235" cy="212550"/>
          </a:xfrm>
          <a:prstGeom prst="rect">
            <a:avLst/>
          </a:prstGeom>
        </p:spPr>
      </p:pic>
      <p:pic>
        <p:nvPicPr>
          <p:cNvPr id="43" name="Grafik 42">
            <a:extLst>
              <a:ext uri="{FF2B5EF4-FFF2-40B4-BE49-F238E27FC236}">
                <a16:creationId xmlns:a16="http://schemas.microsoft.com/office/drawing/2014/main" id="{3BAF7C86-2BC5-40D4-8C19-5866BD215438}"/>
              </a:ext>
            </a:extLst>
          </p:cNvPr>
          <p:cNvPicPr>
            <a:picLocks/>
          </p:cNvPicPr>
          <p:nvPr/>
        </p:nvPicPr>
        <p:blipFill>
          <a:blip r:embed="rId14"/>
          <a:stretch>
            <a:fillRect/>
          </a:stretch>
        </p:blipFill>
        <p:spPr>
          <a:xfrm>
            <a:off x="6301565" y="3592081"/>
            <a:ext cx="2376799" cy="217921"/>
          </a:xfrm>
          <a:prstGeom prst="rect">
            <a:avLst/>
          </a:prstGeom>
        </p:spPr>
      </p:pic>
      <p:pic>
        <p:nvPicPr>
          <p:cNvPr id="44" name="Grafik 43">
            <a:extLst>
              <a:ext uri="{FF2B5EF4-FFF2-40B4-BE49-F238E27FC236}">
                <a16:creationId xmlns:a16="http://schemas.microsoft.com/office/drawing/2014/main" id="{009E2565-CCDC-4ED0-B133-EDFC9445C418}"/>
              </a:ext>
            </a:extLst>
          </p:cNvPr>
          <p:cNvPicPr>
            <a:picLocks/>
          </p:cNvPicPr>
          <p:nvPr/>
        </p:nvPicPr>
        <p:blipFill>
          <a:blip r:embed="rId15"/>
          <a:stretch>
            <a:fillRect/>
          </a:stretch>
        </p:blipFill>
        <p:spPr>
          <a:xfrm>
            <a:off x="6306266" y="2946826"/>
            <a:ext cx="2379235" cy="218144"/>
          </a:xfrm>
          <a:prstGeom prst="rect">
            <a:avLst/>
          </a:prstGeom>
        </p:spPr>
      </p:pic>
      <p:pic>
        <p:nvPicPr>
          <p:cNvPr id="45" name="Grafik 44">
            <a:extLst>
              <a:ext uri="{FF2B5EF4-FFF2-40B4-BE49-F238E27FC236}">
                <a16:creationId xmlns:a16="http://schemas.microsoft.com/office/drawing/2014/main" id="{B42ED60E-72FE-4B1C-94AA-AD28E7B05541}"/>
              </a:ext>
            </a:extLst>
          </p:cNvPr>
          <p:cNvPicPr>
            <a:picLocks/>
          </p:cNvPicPr>
          <p:nvPr/>
        </p:nvPicPr>
        <p:blipFill>
          <a:blip r:embed="rId16"/>
          <a:stretch>
            <a:fillRect/>
          </a:stretch>
        </p:blipFill>
        <p:spPr>
          <a:xfrm>
            <a:off x="6306265" y="3180696"/>
            <a:ext cx="2379235" cy="218144"/>
          </a:xfrm>
          <a:prstGeom prst="rect">
            <a:avLst/>
          </a:prstGeom>
        </p:spPr>
      </p:pic>
      <p:pic>
        <p:nvPicPr>
          <p:cNvPr id="46" name="Grafik 45">
            <a:extLst>
              <a:ext uri="{FF2B5EF4-FFF2-40B4-BE49-F238E27FC236}">
                <a16:creationId xmlns:a16="http://schemas.microsoft.com/office/drawing/2014/main" id="{5BBFC925-0A95-42CC-A7C1-4A1D76CA6F69}"/>
              </a:ext>
            </a:extLst>
          </p:cNvPr>
          <p:cNvPicPr>
            <a:picLocks/>
          </p:cNvPicPr>
          <p:nvPr/>
        </p:nvPicPr>
        <p:blipFill>
          <a:blip r:embed="rId17"/>
          <a:stretch>
            <a:fillRect/>
          </a:stretch>
        </p:blipFill>
        <p:spPr>
          <a:xfrm>
            <a:off x="6299129" y="2735709"/>
            <a:ext cx="2379235" cy="212550"/>
          </a:xfrm>
          <a:prstGeom prst="rect">
            <a:avLst/>
          </a:prstGeom>
        </p:spPr>
      </p:pic>
      <p:pic>
        <p:nvPicPr>
          <p:cNvPr id="47" name="Grafik 46">
            <a:extLst>
              <a:ext uri="{FF2B5EF4-FFF2-40B4-BE49-F238E27FC236}">
                <a16:creationId xmlns:a16="http://schemas.microsoft.com/office/drawing/2014/main" id="{32A4E605-91D8-47AF-B56A-4E639D17BDB3}"/>
              </a:ext>
            </a:extLst>
          </p:cNvPr>
          <p:cNvPicPr>
            <a:picLocks/>
          </p:cNvPicPr>
          <p:nvPr/>
        </p:nvPicPr>
        <p:blipFill>
          <a:blip r:embed="rId11"/>
          <a:stretch>
            <a:fillRect/>
          </a:stretch>
        </p:blipFill>
        <p:spPr>
          <a:xfrm>
            <a:off x="6023993" y="4581128"/>
            <a:ext cx="2025693" cy="175662"/>
          </a:xfrm>
          <a:prstGeom prst="rect">
            <a:avLst/>
          </a:prstGeom>
        </p:spPr>
      </p:pic>
      <p:pic>
        <p:nvPicPr>
          <p:cNvPr id="48" name="Grafik 47">
            <a:extLst>
              <a:ext uri="{FF2B5EF4-FFF2-40B4-BE49-F238E27FC236}">
                <a16:creationId xmlns:a16="http://schemas.microsoft.com/office/drawing/2014/main" id="{56F51C42-7218-4266-8B7D-49BBE4576A8B}"/>
              </a:ext>
            </a:extLst>
          </p:cNvPr>
          <p:cNvPicPr>
            <a:picLocks/>
          </p:cNvPicPr>
          <p:nvPr/>
        </p:nvPicPr>
        <p:blipFill>
          <a:blip r:embed="rId15"/>
          <a:stretch>
            <a:fillRect/>
          </a:stretch>
        </p:blipFill>
        <p:spPr>
          <a:xfrm>
            <a:off x="6014669" y="4902472"/>
            <a:ext cx="2028226" cy="159321"/>
          </a:xfrm>
          <a:prstGeom prst="rect">
            <a:avLst/>
          </a:prstGeom>
        </p:spPr>
      </p:pic>
      <p:pic>
        <p:nvPicPr>
          <p:cNvPr id="49" name="Grafik 48">
            <a:extLst>
              <a:ext uri="{FF2B5EF4-FFF2-40B4-BE49-F238E27FC236}">
                <a16:creationId xmlns:a16="http://schemas.microsoft.com/office/drawing/2014/main" id="{9AE7F816-0EDA-41A1-B239-0EAC9EF8C539}"/>
              </a:ext>
            </a:extLst>
          </p:cNvPr>
          <p:cNvPicPr>
            <a:picLocks/>
          </p:cNvPicPr>
          <p:nvPr/>
        </p:nvPicPr>
        <p:blipFill>
          <a:blip r:embed="rId16"/>
          <a:stretch>
            <a:fillRect/>
          </a:stretch>
        </p:blipFill>
        <p:spPr>
          <a:xfrm>
            <a:off x="6014669" y="5079831"/>
            <a:ext cx="2028226" cy="159321"/>
          </a:xfrm>
          <a:prstGeom prst="rect">
            <a:avLst/>
          </a:prstGeom>
        </p:spPr>
      </p:pic>
      <p:pic>
        <p:nvPicPr>
          <p:cNvPr id="50" name="Grafik 49">
            <a:extLst>
              <a:ext uri="{FF2B5EF4-FFF2-40B4-BE49-F238E27FC236}">
                <a16:creationId xmlns:a16="http://schemas.microsoft.com/office/drawing/2014/main" id="{5575A533-F769-4ADA-AA6C-76E0AF7302CC}"/>
              </a:ext>
            </a:extLst>
          </p:cNvPr>
          <p:cNvPicPr>
            <a:picLocks/>
          </p:cNvPicPr>
          <p:nvPr/>
        </p:nvPicPr>
        <p:blipFill>
          <a:blip r:embed="rId17"/>
          <a:stretch>
            <a:fillRect/>
          </a:stretch>
        </p:blipFill>
        <p:spPr>
          <a:xfrm>
            <a:off x="6014669" y="4756385"/>
            <a:ext cx="2028226" cy="155235"/>
          </a:xfrm>
          <a:prstGeom prst="rect">
            <a:avLst/>
          </a:prstGeom>
        </p:spPr>
      </p:pic>
      <p:pic>
        <p:nvPicPr>
          <p:cNvPr id="51" name="Grafik 50">
            <a:extLst>
              <a:ext uri="{FF2B5EF4-FFF2-40B4-BE49-F238E27FC236}">
                <a16:creationId xmlns:a16="http://schemas.microsoft.com/office/drawing/2014/main" id="{5911DB2E-899D-4B11-93E8-F7F07CEB29AC}"/>
              </a:ext>
            </a:extLst>
          </p:cNvPr>
          <p:cNvPicPr>
            <a:picLocks/>
          </p:cNvPicPr>
          <p:nvPr/>
        </p:nvPicPr>
        <p:blipFill>
          <a:blip r:embed="rId11"/>
          <a:stretch>
            <a:fillRect/>
          </a:stretch>
        </p:blipFill>
        <p:spPr>
          <a:xfrm>
            <a:off x="8390332" y="4581128"/>
            <a:ext cx="2025693" cy="175662"/>
          </a:xfrm>
          <a:prstGeom prst="rect">
            <a:avLst/>
          </a:prstGeom>
        </p:spPr>
      </p:pic>
      <p:pic>
        <p:nvPicPr>
          <p:cNvPr id="52" name="Grafik 51">
            <a:extLst>
              <a:ext uri="{FF2B5EF4-FFF2-40B4-BE49-F238E27FC236}">
                <a16:creationId xmlns:a16="http://schemas.microsoft.com/office/drawing/2014/main" id="{27CAB647-C45C-4A24-92A5-FB98135BA9EF}"/>
              </a:ext>
            </a:extLst>
          </p:cNvPr>
          <p:cNvPicPr>
            <a:picLocks/>
          </p:cNvPicPr>
          <p:nvPr/>
        </p:nvPicPr>
        <p:blipFill>
          <a:blip r:embed="rId13"/>
          <a:stretch>
            <a:fillRect/>
          </a:stretch>
        </p:blipFill>
        <p:spPr>
          <a:xfrm>
            <a:off x="8393128" y="4754675"/>
            <a:ext cx="2028226" cy="155235"/>
          </a:xfrm>
          <a:prstGeom prst="rect">
            <a:avLst/>
          </a:prstGeom>
        </p:spPr>
      </p:pic>
      <p:pic>
        <p:nvPicPr>
          <p:cNvPr id="53" name="Grafik 52">
            <a:extLst>
              <a:ext uri="{FF2B5EF4-FFF2-40B4-BE49-F238E27FC236}">
                <a16:creationId xmlns:a16="http://schemas.microsoft.com/office/drawing/2014/main" id="{1EFE29D8-7ACA-401F-804C-47DD985E9239}"/>
              </a:ext>
            </a:extLst>
          </p:cNvPr>
          <p:cNvPicPr>
            <a:picLocks/>
          </p:cNvPicPr>
          <p:nvPr/>
        </p:nvPicPr>
        <p:blipFill>
          <a:blip r:embed="rId14"/>
          <a:stretch>
            <a:fillRect/>
          </a:stretch>
        </p:blipFill>
        <p:spPr>
          <a:xfrm>
            <a:off x="8389876" y="4917138"/>
            <a:ext cx="2026149" cy="159158"/>
          </a:xfrm>
          <a:prstGeom prst="rect">
            <a:avLst/>
          </a:prstGeom>
        </p:spPr>
      </p:pic>
      <p:cxnSp>
        <p:nvCxnSpPr>
          <p:cNvPr id="54" name="Gerade Verbindung mit Pfeil 53">
            <a:extLst>
              <a:ext uri="{FF2B5EF4-FFF2-40B4-BE49-F238E27FC236}">
                <a16:creationId xmlns:a16="http://schemas.microsoft.com/office/drawing/2014/main" id="{C6E61DE9-3893-4309-87B9-75CDC887F9E8}"/>
              </a:ext>
            </a:extLst>
          </p:cNvPr>
          <p:cNvCxnSpPr/>
          <p:nvPr/>
        </p:nvCxnSpPr>
        <p:spPr bwMode="auto">
          <a:xfrm>
            <a:off x="6716621" y="1432286"/>
            <a:ext cx="1326274" cy="1066429"/>
          </a:xfrm>
          <a:prstGeom prst="straightConnector1">
            <a:avLst/>
          </a:prstGeom>
          <a:noFill/>
          <a:ln w="19050" cap="flat" cmpd="sng" algn="ctr">
            <a:solidFill>
              <a:srgbClr val="000000"/>
            </a:solidFill>
            <a:prstDash val="solid"/>
            <a:miter lim="800000"/>
            <a:tailEnd type="triangle" w="lg" len="lg"/>
          </a:ln>
          <a:effectLst/>
        </p:spPr>
      </p:cxnSp>
      <p:cxnSp>
        <p:nvCxnSpPr>
          <p:cNvPr id="55" name="Gerade Verbindung mit Pfeil 54">
            <a:extLst>
              <a:ext uri="{FF2B5EF4-FFF2-40B4-BE49-F238E27FC236}">
                <a16:creationId xmlns:a16="http://schemas.microsoft.com/office/drawing/2014/main" id="{9F73C884-45B2-4320-B680-040956B0CC85}"/>
              </a:ext>
            </a:extLst>
          </p:cNvPr>
          <p:cNvCxnSpPr/>
          <p:nvPr/>
        </p:nvCxnSpPr>
        <p:spPr bwMode="auto">
          <a:xfrm flipH="1">
            <a:off x="3935760" y="1432285"/>
            <a:ext cx="1080122" cy="1060320"/>
          </a:xfrm>
          <a:prstGeom prst="straightConnector1">
            <a:avLst/>
          </a:prstGeom>
          <a:noFill/>
          <a:ln w="19050" cap="flat" cmpd="sng" algn="ctr">
            <a:solidFill>
              <a:srgbClr val="000000"/>
            </a:solidFill>
            <a:prstDash val="solid"/>
            <a:miter lim="800000"/>
            <a:tailEnd type="triangle" w="lg" len="lg"/>
          </a:ln>
          <a:effectLst/>
        </p:spPr>
      </p:cxnSp>
      <p:sp>
        <p:nvSpPr>
          <p:cNvPr id="56" name="Textfeld 55">
            <a:extLst>
              <a:ext uri="{FF2B5EF4-FFF2-40B4-BE49-F238E27FC236}">
                <a16:creationId xmlns:a16="http://schemas.microsoft.com/office/drawing/2014/main" id="{5D503D10-BACB-4553-B3D0-D346052331FB}"/>
              </a:ext>
            </a:extLst>
          </p:cNvPr>
          <p:cNvSpPr txBox="1"/>
          <p:nvPr/>
        </p:nvSpPr>
        <p:spPr bwMode="auto">
          <a:xfrm>
            <a:off x="4550429" y="1767194"/>
            <a:ext cx="3525324" cy="369332"/>
          </a:xfrm>
          <a:prstGeom prst="rect">
            <a:avLst/>
          </a:prstGeom>
          <a:noFill/>
        </p:spPr>
        <p:txBody>
          <a:bodyPr wrap="none" rtlCol="0">
            <a:spAutoFit/>
          </a:bodyPr>
          <a:lstStyle/>
          <a:p>
            <a:r>
              <a:rPr lang="de-DE" dirty="0">
                <a:solidFill>
                  <a:srgbClr val="555555"/>
                </a:solidFill>
                <a:latin typeface="Arial Narrow"/>
                <a:cs typeface="Arial"/>
              </a:rPr>
              <a:t> Ja                                                   Nein</a:t>
            </a:r>
          </a:p>
        </p:txBody>
      </p:sp>
    </p:spTree>
    <p:extLst>
      <p:ext uri="{BB962C8B-B14F-4D97-AF65-F5344CB8AC3E}">
        <p14:creationId xmlns:p14="http://schemas.microsoft.com/office/powerpoint/2010/main" val="880129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0"/>
                                        </p:tgtEl>
                                      </p:cBhvr>
                                    </p:animEffect>
                                    <p:set>
                                      <p:cBhvr>
                                        <p:cTn id="7" dur="1" fill="hold">
                                          <p:stCondLst>
                                            <p:cond delay="499"/>
                                          </p:stCondLst>
                                        </p:cTn>
                                        <p:tgtEl>
                                          <p:spTgt spid="40"/>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51"/>
                                        </p:tgtEl>
                                        <p:attrNameLst>
                                          <p:attrName>style.visibility</p:attrName>
                                        </p:attrNameLst>
                                      </p:cBhvr>
                                      <p:to>
                                        <p:strVal val="visible"/>
                                      </p:to>
                                    </p:set>
                                  </p:childTnLst>
                                </p:cTn>
                              </p:par>
                            </p:childTnLst>
                          </p:cTn>
                        </p:par>
                        <p:par>
                          <p:cTn id="12" fill="hold">
                            <p:stCondLst>
                              <p:cond delay="500"/>
                            </p:stCondLst>
                            <p:childTnLst>
                              <p:par>
                                <p:cTn id="13" presetID="2" presetClass="exit" presetSubtype="2" fill="hold" nodeType="afterEffect">
                                  <p:stCondLst>
                                    <p:cond delay="0"/>
                                  </p:stCondLst>
                                  <p:childTnLst>
                                    <p:anim calcmode="lin" valueType="num">
                                      <p:cBhvr additive="base">
                                        <p:cTn id="14" dur="500"/>
                                        <p:tgtEl>
                                          <p:spTgt spid="46"/>
                                        </p:tgtEl>
                                        <p:attrNameLst>
                                          <p:attrName>ppt_x</p:attrName>
                                        </p:attrNameLst>
                                      </p:cBhvr>
                                      <p:tavLst>
                                        <p:tav tm="0">
                                          <p:val>
                                            <p:strVal val="ppt_x"/>
                                          </p:val>
                                        </p:tav>
                                        <p:tav tm="100000">
                                          <p:val>
                                            <p:strVal val="1+ppt_w/2"/>
                                          </p:val>
                                        </p:tav>
                                      </p:tavLst>
                                    </p:anim>
                                    <p:anim calcmode="lin" valueType="num">
                                      <p:cBhvr additive="base">
                                        <p:cTn id="15" dur="500"/>
                                        <p:tgtEl>
                                          <p:spTgt spid="46"/>
                                        </p:tgtEl>
                                        <p:attrNameLst>
                                          <p:attrName>ppt_y</p:attrName>
                                        </p:attrNameLst>
                                      </p:cBhvr>
                                      <p:tavLst>
                                        <p:tav tm="0">
                                          <p:val>
                                            <p:strVal val="ppt_y"/>
                                          </p:val>
                                        </p:tav>
                                        <p:tav tm="100000">
                                          <p:val>
                                            <p:strVal val="ppt_y"/>
                                          </p:val>
                                        </p:tav>
                                      </p:tavLst>
                                    </p:anim>
                                    <p:set>
                                      <p:cBhvr>
                                        <p:cTn id="16" dur="1" fill="hold">
                                          <p:stCondLst>
                                            <p:cond delay="499"/>
                                          </p:stCondLst>
                                        </p:cTn>
                                        <p:tgtEl>
                                          <p:spTgt spid="46"/>
                                        </p:tgtEl>
                                        <p:attrNameLst>
                                          <p:attrName>style.visibility</p:attrName>
                                        </p:attrNameLst>
                                      </p:cBhvr>
                                      <p:to>
                                        <p:strVal val="hidden"/>
                                      </p:to>
                                    </p:set>
                                  </p:childTnLst>
                                </p:cTn>
                              </p:par>
                              <p:par>
                                <p:cTn id="17" presetID="2" presetClass="entr" presetSubtype="4"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ppt_x"/>
                                          </p:val>
                                        </p:tav>
                                        <p:tav tm="100000">
                                          <p:val>
                                            <p:strVal val="#ppt_x"/>
                                          </p:val>
                                        </p:tav>
                                      </p:tavLst>
                                    </p:anim>
                                    <p:anim calcmode="lin" valueType="num">
                                      <p:cBhvr additive="base">
                                        <p:cTn id="20" dur="500" fill="hold"/>
                                        <p:tgtEl>
                                          <p:spTgt spid="50"/>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xit" presetSubtype="2" fill="hold" nodeType="afterEffect">
                                  <p:stCondLst>
                                    <p:cond delay="0"/>
                                  </p:stCondLst>
                                  <p:childTnLst>
                                    <p:anim calcmode="lin" valueType="num">
                                      <p:cBhvr additive="base">
                                        <p:cTn id="23" dur="500"/>
                                        <p:tgtEl>
                                          <p:spTgt spid="44"/>
                                        </p:tgtEl>
                                        <p:attrNameLst>
                                          <p:attrName>ppt_x</p:attrName>
                                        </p:attrNameLst>
                                      </p:cBhvr>
                                      <p:tavLst>
                                        <p:tav tm="0">
                                          <p:val>
                                            <p:strVal val="ppt_x"/>
                                          </p:val>
                                        </p:tav>
                                        <p:tav tm="100000">
                                          <p:val>
                                            <p:strVal val="1+ppt_w/2"/>
                                          </p:val>
                                        </p:tav>
                                      </p:tavLst>
                                    </p:anim>
                                    <p:anim calcmode="lin" valueType="num">
                                      <p:cBhvr additive="base">
                                        <p:cTn id="24" dur="500"/>
                                        <p:tgtEl>
                                          <p:spTgt spid="44"/>
                                        </p:tgtEl>
                                        <p:attrNameLst>
                                          <p:attrName>ppt_y</p:attrName>
                                        </p:attrNameLst>
                                      </p:cBhvr>
                                      <p:tavLst>
                                        <p:tav tm="0">
                                          <p:val>
                                            <p:strVal val="ppt_y"/>
                                          </p:val>
                                        </p:tav>
                                        <p:tav tm="100000">
                                          <p:val>
                                            <p:strVal val="ppt_y"/>
                                          </p:val>
                                        </p:tav>
                                      </p:tavLst>
                                    </p:anim>
                                    <p:set>
                                      <p:cBhvr>
                                        <p:cTn id="25" dur="1" fill="hold">
                                          <p:stCondLst>
                                            <p:cond delay="499"/>
                                          </p:stCondLst>
                                        </p:cTn>
                                        <p:tgtEl>
                                          <p:spTgt spid="44"/>
                                        </p:tgtEl>
                                        <p:attrNameLst>
                                          <p:attrName>style.visibility</p:attrName>
                                        </p:attrNameLst>
                                      </p:cBhvr>
                                      <p:to>
                                        <p:strVal val="hidden"/>
                                      </p:to>
                                    </p:set>
                                  </p:childTnLst>
                                </p:cTn>
                              </p:par>
                              <p:par>
                                <p:cTn id="26" presetID="2" presetClass="entr" presetSubtype="4"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fill="hold"/>
                                        <p:tgtEl>
                                          <p:spTgt spid="48"/>
                                        </p:tgtEl>
                                        <p:attrNameLst>
                                          <p:attrName>ppt_x</p:attrName>
                                        </p:attrNameLst>
                                      </p:cBhvr>
                                      <p:tavLst>
                                        <p:tav tm="0">
                                          <p:val>
                                            <p:strVal val="#ppt_x"/>
                                          </p:val>
                                        </p:tav>
                                        <p:tav tm="100000">
                                          <p:val>
                                            <p:strVal val="#ppt_x"/>
                                          </p:val>
                                        </p:tav>
                                      </p:tavLst>
                                    </p:anim>
                                    <p:anim calcmode="lin" valueType="num">
                                      <p:cBhvr additive="base">
                                        <p:cTn id="29" dur="500" fill="hold"/>
                                        <p:tgtEl>
                                          <p:spTgt spid="48"/>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xit" presetSubtype="2" fill="hold" nodeType="afterEffect">
                                  <p:stCondLst>
                                    <p:cond delay="0"/>
                                  </p:stCondLst>
                                  <p:childTnLst>
                                    <p:anim calcmode="lin" valueType="num">
                                      <p:cBhvr additive="base">
                                        <p:cTn id="32" dur="500"/>
                                        <p:tgtEl>
                                          <p:spTgt spid="45"/>
                                        </p:tgtEl>
                                        <p:attrNameLst>
                                          <p:attrName>ppt_x</p:attrName>
                                        </p:attrNameLst>
                                      </p:cBhvr>
                                      <p:tavLst>
                                        <p:tav tm="0">
                                          <p:val>
                                            <p:strVal val="ppt_x"/>
                                          </p:val>
                                        </p:tav>
                                        <p:tav tm="100000">
                                          <p:val>
                                            <p:strVal val="1+ppt_w/2"/>
                                          </p:val>
                                        </p:tav>
                                      </p:tavLst>
                                    </p:anim>
                                    <p:anim calcmode="lin" valueType="num">
                                      <p:cBhvr additive="base">
                                        <p:cTn id="33" dur="500"/>
                                        <p:tgtEl>
                                          <p:spTgt spid="45"/>
                                        </p:tgtEl>
                                        <p:attrNameLst>
                                          <p:attrName>ppt_y</p:attrName>
                                        </p:attrNameLst>
                                      </p:cBhvr>
                                      <p:tavLst>
                                        <p:tav tm="0">
                                          <p:val>
                                            <p:strVal val="ppt_y"/>
                                          </p:val>
                                        </p:tav>
                                        <p:tav tm="100000">
                                          <p:val>
                                            <p:strVal val="ppt_y"/>
                                          </p:val>
                                        </p:tav>
                                      </p:tavLst>
                                    </p:anim>
                                    <p:set>
                                      <p:cBhvr>
                                        <p:cTn id="34" dur="1" fill="hold">
                                          <p:stCondLst>
                                            <p:cond delay="499"/>
                                          </p:stCondLst>
                                        </p:cTn>
                                        <p:tgtEl>
                                          <p:spTgt spid="45"/>
                                        </p:tgtEl>
                                        <p:attrNameLst>
                                          <p:attrName>style.visibility</p:attrName>
                                        </p:attrNameLst>
                                      </p:cBhvr>
                                      <p:to>
                                        <p:strVal val="hidden"/>
                                      </p:to>
                                    </p:set>
                                  </p:childTnLst>
                                </p:cTn>
                              </p:par>
                              <p:par>
                                <p:cTn id="35" presetID="2" presetClass="entr" presetSubtype="4"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additive="base">
                                        <p:cTn id="37" dur="500" fill="hold"/>
                                        <p:tgtEl>
                                          <p:spTgt spid="49"/>
                                        </p:tgtEl>
                                        <p:attrNameLst>
                                          <p:attrName>ppt_x</p:attrName>
                                        </p:attrNameLst>
                                      </p:cBhvr>
                                      <p:tavLst>
                                        <p:tav tm="0">
                                          <p:val>
                                            <p:strVal val="#ppt_x"/>
                                          </p:val>
                                        </p:tav>
                                        <p:tav tm="100000">
                                          <p:val>
                                            <p:strVal val="#ppt_x"/>
                                          </p:val>
                                        </p:tav>
                                      </p:tavLst>
                                    </p:anim>
                                    <p:anim calcmode="lin" valueType="num">
                                      <p:cBhvr additive="base">
                                        <p:cTn id="38" dur="500" fill="hold"/>
                                        <p:tgtEl>
                                          <p:spTgt spid="49"/>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xit" presetSubtype="2" fill="hold" nodeType="afterEffect">
                                  <p:stCondLst>
                                    <p:cond delay="0"/>
                                  </p:stCondLst>
                                  <p:childTnLst>
                                    <p:anim calcmode="lin" valueType="num">
                                      <p:cBhvr additive="base">
                                        <p:cTn id="41" dur="500"/>
                                        <p:tgtEl>
                                          <p:spTgt spid="42"/>
                                        </p:tgtEl>
                                        <p:attrNameLst>
                                          <p:attrName>ppt_x</p:attrName>
                                        </p:attrNameLst>
                                      </p:cBhvr>
                                      <p:tavLst>
                                        <p:tav tm="0">
                                          <p:val>
                                            <p:strVal val="ppt_x"/>
                                          </p:val>
                                        </p:tav>
                                        <p:tav tm="100000">
                                          <p:val>
                                            <p:strVal val="1+ppt_w/2"/>
                                          </p:val>
                                        </p:tav>
                                      </p:tavLst>
                                    </p:anim>
                                    <p:anim calcmode="lin" valueType="num">
                                      <p:cBhvr additive="base">
                                        <p:cTn id="42" dur="500"/>
                                        <p:tgtEl>
                                          <p:spTgt spid="42"/>
                                        </p:tgtEl>
                                        <p:attrNameLst>
                                          <p:attrName>ppt_y</p:attrName>
                                        </p:attrNameLst>
                                      </p:cBhvr>
                                      <p:tavLst>
                                        <p:tav tm="0">
                                          <p:val>
                                            <p:strVal val="ppt_y"/>
                                          </p:val>
                                        </p:tav>
                                        <p:tav tm="100000">
                                          <p:val>
                                            <p:strVal val="ppt_y"/>
                                          </p:val>
                                        </p:tav>
                                      </p:tavLst>
                                    </p:anim>
                                    <p:set>
                                      <p:cBhvr>
                                        <p:cTn id="43" dur="1" fill="hold">
                                          <p:stCondLst>
                                            <p:cond delay="499"/>
                                          </p:stCondLst>
                                        </p:cTn>
                                        <p:tgtEl>
                                          <p:spTgt spid="42"/>
                                        </p:tgtEl>
                                        <p:attrNameLst>
                                          <p:attrName>style.visibility</p:attrName>
                                        </p:attrNameLst>
                                      </p:cBhvr>
                                      <p:to>
                                        <p:strVal val="hidden"/>
                                      </p:to>
                                    </p:set>
                                  </p:childTnLst>
                                </p:cTn>
                              </p:par>
                              <p:par>
                                <p:cTn id="44" presetID="2" presetClass="entr" presetSubtype="4" fill="hold" nodeType="withEffect">
                                  <p:stCondLst>
                                    <p:cond delay="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ppt_x"/>
                                          </p:val>
                                        </p:tav>
                                        <p:tav tm="100000">
                                          <p:val>
                                            <p:strVal val="#ppt_x"/>
                                          </p:val>
                                        </p:tav>
                                      </p:tavLst>
                                    </p:anim>
                                    <p:anim calcmode="lin" valueType="num">
                                      <p:cBhvr additive="base">
                                        <p:cTn id="47" dur="500" fill="hold"/>
                                        <p:tgtEl>
                                          <p:spTgt spid="52"/>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2" presetClass="exit" presetSubtype="2" fill="hold" nodeType="afterEffect">
                                  <p:stCondLst>
                                    <p:cond delay="0"/>
                                  </p:stCondLst>
                                  <p:childTnLst>
                                    <p:anim calcmode="lin" valueType="num">
                                      <p:cBhvr additive="base">
                                        <p:cTn id="50" dur="500"/>
                                        <p:tgtEl>
                                          <p:spTgt spid="43"/>
                                        </p:tgtEl>
                                        <p:attrNameLst>
                                          <p:attrName>ppt_x</p:attrName>
                                        </p:attrNameLst>
                                      </p:cBhvr>
                                      <p:tavLst>
                                        <p:tav tm="0">
                                          <p:val>
                                            <p:strVal val="ppt_x"/>
                                          </p:val>
                                        </p:tav>
                                        <p:tav tm="100000">
                                          <p:val>
                                            <p:strVal val="1+ppt_w/2"/>
                                          </p:val>
                                        </p:tav>
                                      </p:tavLst>
                                    </p:anim>
                                    <p:anim calcmode="lin" valueType="num">
                                      <p:cBhvr additive="base">
                                        <p:cTn id="51" dur="500"/>
                                        <p:tgtEl>
                                          <p:spTgt spid="43"/>
                                        </p:tgtEl>
                                        <p:attrNameLst>
                                          <p:attrName>ppt_y</p:attrName>
                                        </p:attrNameLst>
                                      </p:cBhvr>
                                      <p:tavLst>
                                        <p:tav tm="0">
                                          <p:val>
                                            <p:strVal val="ppt_y"/>
                                          </p:val>
                                        </p:tav>
                                        <p:tav tm="100000">
                                          <p:val>
                                            <p:strVal val="ppt_y"/>
                                          </p:val>
                                        </p:tav>
                                      </p:tavLst>
                                    </p:anim>
                                    <p:set>
                                      <p:cBhvr>
                                        <p:cTn id="52" dur="1" fill="hold">
                                          <p:stCondLst>
                                            <p:cond delay="499"/>
                                          </p:stCondLst>
                                        </p:cTn>
                                        <p:tgtEl>
                                          <p:spTgt spid="43"/>
                                        </p:tgtEl>
                                        <p:attrNameLst>
                                          <p:attrName>style.visibility</p:attrName>
                                        </p:attrNameLst>
                                      </p:cBhvr>
                                      <p:to>
                                        <p:strVal val="hidden"/>
                                      </p:to>
                                    </p:set>
                                  </p:childTnLst>
                                </p:cTn>
                              </p:par>
                              <p:par>
                                <p:cTn id="53" presetID="2" presetClass="entr" presetSubtype="4" fill="hold" nodeType="with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additive="base">
                                        <p:cTn id="55" dur="500" fill="hold"/>
                                        <p:tgtEl>
                                          <p:spTgt spid="53"/>
                                        </p:tgtEl>
                                        <p:attrNameLst>
                                          <p:attrName>ppt_x</p:attrName>
                                        </p:attrNameLst>
                                      </p:cBhvr>
                                      <p:tavLst>
                                        <p:tav tm="0">
                                          <p:val>
                                            <p:strVal val="#ppt_x"/>
                                          </p:val>
                                        </p:tav>
                                        <p:tav tm="100000">
                                          <p:val>
                                            <p:strVal val="#ppt_x"/>
                                          </p:val>
                                        </p:tav>
                                      </p:tavLst>
                                    </p:anim>
                                    <p:anim calcmode="lin" valueType="num">
                                      <p:cBhvr additive="base">
                                        <p:cTn id="5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18</a:t>
            </a:fld>
            <a:endParaRPr lang="de-DE"/>
          </a:p>
        </p:txBody>
      </p:sp>
      <p:sp>
        <p:nvSpPr>
          <p:cNvPr id="3" name="Rechteck 2">
            <a:extLst>
              <a:ext uri="{FF2B5EF4-FFF2-40B4-BE49-F238E27FC236}">
                <a16:creationId xmlns:a16="http://schemas.microsoft.com/office/drawing/2014/main" id="{E4C81B76-A981-4C51-BDA3-CB983FC91F66}"/>
              </a:ext>
            </a:extLst>
          </p:cNvPr>
          <p:cNvSpPr/>
          <p:nvPr/>
        </p:nvSpPr>
        <p:spPr bwMode="auto">
          <a:xfrm>
            <a:off x="5015881" y="908721"/>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err="1">
                <a:ln>
                  <a:noFill/>
                </a:ln>
                <a:solidFill>
                  <a:srgbClr val="000000"/>
                </a:solidFill>
                <a:effectLst/>
                <a:uLnTx/>
                <a:uFillTx/>
                <a:latin typeface="Arial Narrow"/>
                <a:cs typeface="Arial"/>
              </a:rPr>
              <a:t>FesteKonsole</a:t>
            </a:r>
            <a:r>
              <a:rPr kumimoji="0" lang="de-DE" sz="2000" b="1" i="0" u="none" strike="noStrike" kern="0" cap="none" spc="0" normalizeH="0" baseline="0" noProof="0" dirty="0">
                <a:ln>
                  <a:noFill/>
                </a:ln>
                <a:solidFill>
                  <a:srgbClr val="000000"/>
                </a:solidFill>
                <a:effectLst/>
                <a:uLnTx/>
                <a:uFillTx/>
                <a:latin typeface="Arial Narrow"/>
                <a:cs typeface="Arial"/>
              </a:rPr>
              <a:t>?</a:t>
            </a:r>
          </a:p>
        </p:txBody>
      </p:sp>
      <p:cxnSp>
        <p:nvCxnSpPr>
          <p:cNvPr id="4" name="Gerade Verbindung mit Pfeil 3">
            <a:extLst>
              <a:ext uri="{FF2B5EF4-FFF2-40B4-BE49-F238E27FC236}">
                <a16:creationId xmlns:a16="http://schemas.microsoft.com/office/drawing/2014/main" id="{C1B4A699-4F4D-4A37-B11D-E4E4637F8B3A}"/>
              </a:ext>
            </a:extLst>
          </p:cNvPr>
          <p:cNvCxnSpPr/>
          <p:nvPr/>
        </p:nvCxnSpPr>
        <p:spPr bwMode="auto">
          <a:xfrm>
            <a:off x="6716621" y="1432286"/>
            <a:ext cx="1326274" cy="1066429"/>
          </a:xfrm>
          <a:prstGeom prst="straightConnector1">
            <a:avLst/>
          </a:prstGeom>
          <a:noFill/>
          <a:ln w="19050" cap="flat" cmpd="sng" algn="ctr">
            <a:solidFill>
              <a:srgbClr val="000000"/>
            </a:solidFill>
            <a:prstDash val="solid"/>
            <a:miter lim="800000"/>
            <a:tailEnd type="triangle" w="lg" len="lg"/>
          </a:ln>
          <a:effectLst/>
        </p:spPr>
      </p:cxnSp>
      <p:pic>
        <p:nvPicPr>
          <p:cNvPr id="5" name="Grafik 4">
            <a:extLst>
              <a:ext uri="{FF2B5EF4-FFF2-40B4-BE49-F238E27FC236}">
                <a16:creationId xmlns:a16="http://schemas.microsoft.com/office/drawing/2014/main" id="{650FB2E7-08B1-4784-9F63-FF32BF146F7A}"/>
              </a:ext>
            </a:extLst>
          </p:cNvPr>
          <p:cNvPicPr>
            <a:picLocks/>
          </p:cNvPicPr>
          <p:nvPr/>
        </p:nvPicPr>
        <p:blipFill>
          <a:blip r:embed="rId3"/>
          <a:stretch>
            <a:fillRect/>
          </a:stretch>
        </p:blipFill>
        <p:spPr>
          <a:xfrm>
            <a:off x="3403834" y="3953106"/>
            <a:ext cx="2376264" cy="234925"/>
          </a:xfrm>
          <a:prstGeom prst="rect">
            <a:avLst/>
          </a:prstGeom>
        </p:spPr>
      </p:pic>
      <p:pic>
        <p:nvPicPr>
          <p:cNvPr id="6" name="Grafik 5">
            <a:extLst>
              <a:ext uri="{FF2B5EF4-FFF2-40B4-BE49-F238E27FC236}">
                <a16:creationId xmlns:a16="http://schemas.microsoft.com/office/drawing/2014/main" id="{BE43087B-258D-41D9-AF9C-4C8BB476D76F}"/>
              </a:ext>
            </a:extLst>
          </p:cNvPr>
          <p:cNvPicPr>
            <a:picLocks/>
          </p:cNvPicPr>
          <p:nvPr/>
        </p:nvPicPr>
        <p:blipFill>
          <a:blip r:embed="rId4"/>
          <a:stretch>
            <a:fillRect/>
          </a:stretch>
        </p:blipFill>
        <p:spPr>
          <a:xfrm>
            <a:off x="3404984" y="4191612"/>
            <a:ext cx="2375830" cy="212513"/>
          </a:xfrm>
          <a:prstGeom prst="rect">
            <a:avLst/>
          </a:prstGeom>
        </p:spPr>
      </p:pic>
      <p:pic>
        <p:nvPicPr>
          <p:cNvPr id="7" name="Grafik 6">
            <a:extLst>
              <a:ext uri="{FF2B5EF4-FFF2-40B4-BE49-F238E27FC236}">
                <a16:creationId xmlns:a16="http://schemas.microsoft.com/office/drawing/2014/main" id="{DD7BAC75-E11D-4347-B8A6-4AE1D4523C35}"/>
              </a:ext>
            </a:extLst>
          </p:cNvPr>
          <p:cNvPicPr>
            <a:picLocks/>
          </p:cNvPicPr>
          <p:nvPr/>
        </p:nvPicPr>
        <p:blipFill>
          <a:blip r:embed="rId5"/>
          <a:stretch>
            <a:fillRect/>
          </a:stretch>
        </p:blipFill>
        <p:spPr>
          <a:xfrm>
            <a:off x="3410831" y="4411559"/>
            <a:ext cx="2376264" cy="218145"/>
          </a:xfrm>
          <a:prstGeom prst="rect">
            <a:avLst/>
          </a:prstGeom>
        </p:spPr>
      </p:pic>
      <p:pic>
        <p:nvPicPr>
          <p:cNvPr id="8" name="Grafik 7">
            <a:extLst>
              <a:ext uri="{FF2B5EF4-FFF2-40B4-BE49-F238E27FC236}">
                <a16:creationId xmlns:a16="http://schemas.microsoft.com/office/drawing/2014/main" id="{A7B9DE1D-2A07-4882-883E-7E49E6D4C5E9}"/>
              </a:ext>
            </a:extLst>
          </p:cNvPr>
          <p:cNvPicPr>
            <a:picLocks/>
          </p:cNvPicPr>
          <p:nvPr/>
        </p:nvPicPr>
        <p:blipFill>
          <a:blip r:embed="rId6"/>
          <a:stretch>
            <a:fillRect/>
          </a:stretch>
        </p:blipFill>
        <p:spPr>
          <a:xfrm>
            <a:off x="3406851" y="2929432"/>
            <a:ext cx="2376264" cy="229331"/>
          </a:xfrm>
          <a:prstGeom prst="rect">
            <a:avLst/>
          </a:prstGeom>
        </p:spPr>
      </p:pic>
      <p:pic>
        <p:nvPicPr>
          <p:cNvPr id="9" name="Grafik 8">
            <a:extLst>
              <a:ext uri="{FF2B5EF4-FFF2-40B4-BE49-F238E27FC236}">
                <a16:creationId xmlns:a16="http://schemas.microsoft.com/office/drawing/2014/main" id="{219203D8-FDAA-4FEF-93D4-F5F159755C28}"/>
              </a:ext>
            </a:extLst>
          </p:cNvPr>
          <p:cNvPicPr>
            <a:picLocks/>
          </p:cNvPicPr>
          <p:nvPr/>
        </p:nvPicPr>
        <p:blipFill>
          <a:blip r:embed="rId7"/>
          <a:stretch>
            <a:fillRect/>
          </a:stretch>
        </p:blipFill>
        <p:spPr>
          <a:xfrm>
            <a:off x="3406851" y="3154490"/>
            <a:ext cx="2376264" cy="212550"/>
          </a:xfrm>
          <a:prstGeom prst="rect">
            <a:avLst/>
          </a:prstGeom>
        </p:spPr>
      </p:pic>
      <p:pic>
        <p:nvPicPr>
          <p:cNvPr id="10" name="Grafik 9">
            <a:extLst>
              <a:ext uri="{FF2B5EF4-FFF2-40B4-BE49-F238E27FC236}">
                <a16:creationId xmlns:a16="http://schemas.microsoft.com/office/drawing/2014/main" id="{BB2B30A9-6F36-43D6-8160-A144E2CFB086}"/>
              </a:ext>
            </a:extLst>
          </p:cNvPr>
          <p:cNvPicPr>
            <a:picLocks/>
          </p:cNvPicPr>
          <p:nvPr/>
        </p:nvPicPr>
        <p:blipFill>
          <a:blip r:embed="rId8"/>
          <a:stretch>
            <a:fillRect/>
          </a:stretch>
        </p:blipFill>
        <p:spPr>
          <a:xfrm>
            <a:off x="3406851" y="3358447"/>
            <a:ext cx="2376264" cy="206959"/>
          </a:xfrm>
          <a:prstGeom prst="rect">
            <a:avLst/>
          </a:prstGeom>
        </p:spPr>
      </p:pic>
      <p:pic>
        <p:nvPicPr>
          <p:cNvPr id="11" name="Grafik 10">
            <a:extLst>
              <a:ext uri="{FF2B5EF4-FFF2-40B4-BE49-F238E27FC236}">
                <a16:creationId xmlns:a16="http://schemas.microsoft.com/office/drawing/2014/main" id="{4E697E1B-7CA4-4446-8B4A-CB3AE9A0688C}"/>
              </a:ext>
            </a:extLst>
          </p:cNvPr>
          <p:cNvPicPr>
            <a:picLocks/>
          </p:cNvPicPr>
          <p:nvPr/>
        </p:nvPicPr>
        <p:blipFill>
          <a:blip r:embed="rId9"/>
          <a:stretch>
            <a:fillRect/>
          </a:stretch>
        </p:blipFill>
        <p:spPr>
          <a:xfrm>
            <a:off x="3410831" y="3550792"/>
            <a:ext cx="2375288" cy="218055"/>
          </a:xfrm>
          <a:prstGeom prst="rect">
            <a:avLst/>
          </a:prstGeom>
        </p:spPr>
      </p:pic>
      <p:pic>
        <p:nvPicPr>
          <p:cNvPr id="12" name="Grafik 11">
            <a:extLst>
              <a:ext uri="{FF2B5EF4-FFF2-40B4-BE49-F238E27FC236}">
                <a16:creationId xmlns:a16="http://schemas.microsoft.com/office/drawing/2014/main" id="{4A0AE2F1-646A-415B-8E40-7667D0C987B7}"/>
              </a:ext>
            </a:extLst>
          </p:cNvPr>
          <p:cNvPicPr>
            <a:picLocks/>
          </p:cNvPicPr>
          <p:nvPr/>
        </p:nvPicPr>
        <p:blipFill>
          <a:blip r:embed="rId10"/>
          <a:stretch>
            <a:fillRect/>
          </a:stretch>
        </p:blipFill>
        <p:spPr>
          <a:xfrm>
            <a:off x="3403834" y="3773296"/>
            <a:ext cx="2376264" cy="218145"/>
          </a:xfrm>
          <a:prstGeom prst="rect">
            <a:avLst/>
          </a:prstGeom>
        </p:spPr>
      </p:pic>
      <p:pic>
        <p:nvPicPr>
          <p:cNvPr id="13" name="Grafik 12">
            <a:extLst>
              <a:ext uri="{FF2B5EF4-FFF2-40B4-BE49-F238E27FC236}">
                <a16:creationId xmlns:a16="http://schemas.microsoft.com/office/drawing/2014/main" id="{DBB31E7D-C902-4162-ACE4-79839E4A69C8}"/>
              </a:ext>
            </a:extLst>
          </p:cNvPr>
          <p:cNvPicPr>
            <a:picLocks/>
          </p:cNvPicPr>
          <p:nvPr/>
        </p:nvPicPr>
        <p:blipFill>
          <a:blip r:embed="rId11"/>
          <a:stretch>
            <a:fillRect/>
          </a:stretch>
        </p:blipFill>
        <p:spPr>
          <a:xfrm>
            <a:off x="3406851" y="2492606"/>
            <a:ext cx="2376264" cy="240519"/>
          </a:xfrm>
          <a:prstGeom prst="rect">
            <a:avLst/>
          </a:prstGeom>
        </p:spPr>
      </p:pic>
      <p:pic>
        <p:nvPicPr>
          <p:cNvPr id="14" name="Grafik 13">
            <a:extLst>
              <a:ext uri="{FF2B5EF4-FFF2-40B4-BE49-F238E27FC236}">
                <a16:creationId xmlns:a16="http://schemas.microsoft.com/office/drawing/2014/main" id="{2BA2A6C8-B995-47A7-9932-1E5ED1877752}"/>
              </a:ext>
            </a:extLst>
          </p:cNvPr>
          <p:cNvPicPr>
            <a:picLocks/>
          </p:cNvPicPr>
          <p:nvPr/>
        </p:nvPicPr>
        <p:blipFill>
          <a:blip r:embed="rId12"/>
          <a:stretch>
            <a:fillRect/>
          </a:stretch>
        </p:blipFill>
        <p:spPr>
          <a:xfrm>
            <a:off x="3406851" y="2748788"/>
            <a:ext cx="2376264" cy="212550"/>
          </a:xfrm>
          <a:prstGeom prst="rect">
            <a:avLst/>
          </a:prstGeom>
        </p:spPr>
      </p:pic>
      <p:pic>
        <p:nvPicPr>
          <p:cNvPr id="15" name="Grafik 14">
            <a:extLst>
              <a:ext uri="{FF2B5EF4-FFF2-40B4-BE49-F238E27FC236}">
                <a16:creationId xmlns:a16="http://schemas.microsoft.com/office/drawing/2014/main" id="{9867356B-59B1-4A3F-B9E4-1FD79E2D3E70}"/>
              </a:ext>
            </a:extLst>
          </p:cNvPr>
          <p:cNvPicPr>
            <a:picLocks/>
          </p:cNvPicPr>
          <p:nvPr/>
        </p:nvPicPr>
        <p:blipFill>
          <a:blip r:embed="rId11"/>
          <a:stretch>
            <a:fillRect/>
          </a:stretch>
        </p:blipFill>
        <p:spPr>
          <a:xfrm>
            <a:off x="6023993" y="4581128"/>
            <a:ext cx="2025693" cy="175662"/>
          </a:xfrm>
          <a:prstGeom prst="rect">
            <a:avLst/>
          </a:prstGeom>
        </p:spPr>
      </p:pic>
      <p:pic>
        <p:nvPicPr>
          <p:cNvPr id="16" name="Grafik 15">
            <a:extLst>
              <a:ext uri="{FF2B5EF4-FFF2-40B4-BE49-F238E27FC236}">
                <a16:creationId xmlns:a16="http://schemas.microsoft.com/office/drawing/2014/main" id="{6FC0C431-5DB4-4DFA-BD42-63ED013316A5}"/>
              </a:ext>
            </a:extLst>
          </p:cNvPr>
          <p:cNvPicPr>
            <a:picLocks/>
          </p:cNvPicPr>
          <p:nvPr/>
        </p:nvPicPr>
        <p:blipFill>
          <a:blip r:embed="rId13"/>
          <a:stretch>
            <a:fillRect/>
          </a:stretch>
        </p:blipFill>
        <p:spPr>
          <a:xfrm>
            <a:off x="6014669" y="4902472"/>
            <a:ext cx="2028226" cy="159321"/>
          </a:xfrm>
          <a:prstGeom prst="rect">
            <a:avLst/>
          </a:prstGeom>
        </p:spPr>
      </p:pic>
      <p:pic>
        <p:nvPicPr>
          <p:cNvPr id="17" name="Grafik 16">
            <a:extLst>
              <a:ext uri="{FF2B5EF4-FFF2-40B4-BE49-F238E27FC236}">
                <a16:creationId xmlns:a16="http://schemas.microsoft.com/office/drawing/2014/main" id="{67E0A459-ABFC-4B0C-8FF5-2554555ADE9F}"/>
              </a:ext>
            </a:extLst>
          </p:cNvPr>
          <p:cNvPicPr>
            <a:picLocks/>
          </p:cNvPicPr>
          <p:nvPr/>
        </p:nvPicPr>
        <p:blipFill>
          <a:blip r:embed="rId14"/>
          <a:stretch>
            <a:fillRect/>
          </a:stretch>
        </p:blipFill>
        <p:spPr>
          <a:xfrm>
            <a:off x="6014669" y="5079831"/>
            <a:ext cx="2028226" cy="159321"/>
          </a:xfrm>
          <a:prstGeom prst="rect">
            <a:avLst/>
          </a:prstGeom>
        </p:spPr>
      </p:pic>
      <p:pic>
        <p:nvPicPr>
          <p:cNvPr id="18" name="Grafik 17">
            <a:extLst>
              <a:ext uri="{FF2B5EF4-FFF2-40B4-BE49-F238E27FC236}">
                <a16:creationId xmlns:a16="http://schemas.microsoft.com/office/drawing/2014/main" id="{A799EBBB-94DA-4C9D-87C6-66008D882C14}"/>
              </a:ext>
            </a:extLst>
          </p:cNvPr>
          <p:cNvPicPr>
            <a:picLocks/>
          </p:cNvPicPr>
          <p:nvPr/>
        </p:nvPicPr>
        <p:blipFill>
          <a:blip r:embed="rId15"/>
          <a:stretch>
            <a:fillRect/>
          </a:stretch>
        </p:blipFill>
        <p:spPr>
          <a:xfrm>
            <a:off x="6014669" y="4756385"/>
            <a:ext cx="2028226" cy="155235"/>
          </a:xfrm>
          <a:prstGeom prst="rect">
            <a:avLst/>
          </a:prstGeom>
        </p:spPr>
      </p:pic>
      <p:pic>
        <p:nvPicPr>
          <p:cNvPr id="19" name="Grafik 18">
            <a:extLst>
              <a:ext uri="{FF2B5EF4-FFF2-40B4-BE49-F238E27FC236}">
                <a16:creationId xmlns:a16="http://schemas.microsoft.com/office/drawing/2014/main" id="{033FCF72-6E5E-4371-B2E3-2A8A4DE10C4A}"/>
              </a:ext>
            </a:extLst>
          </p:cNvPr>
          <p:cNvPicPr>
            <a:picLocks/>
          </p:cNvPicPr>
          <p:nvPr/>
        </p:nvPicPr>
        <p:blipFill>
          <a:blip r:embed="rId11"/>
          <a:stretch>
            <a:fillRect/>
          </a:stretch>
        </p:blipFill>
        <p:spPr>
          <a:xfrm>
            <a:off x="8390332" y="4581128"/>
            <a:ext cx="2025693" cy="175662"/>
          </a:xfrm>
          <a:prstGeom prst="rect">
            <a:avLst/>
          </a:prstGeom>
        </p:spPr>
      </p:pic>
      <p:pic>
        <p:nvPicPr>
          <p:cNvPr id="20" name="Grafik 19">
            <a:extLst>
              <a:ext uri="{FF2B5EF4-FFF2-40B4-BE49-F238E27FC236}">
                <a16:creationId xmlns:a16="http://schemas.microsoft.com/office/drawing/2014/main" id="{5F46114A-6BB4-4270-B4CD-79679E642324}"/>
              </a:ext>
            </a:extLst>
          </p:cNvPr>
          <p:cNvPicPr>
            <a:picLocks/>
          </p:cNvPicPr>
          <p:nvPr/>
        </p:nvPicPr>
        <p:blipFill>
          <a:blip r:embed="rId16"/>
          <a:stretch>
            <a:fillRect/>
          </a:stretch>
        </p:blipFill>
        <p:spPr>
          <a:xfrm>
            <a:off x="8393128" y="4754675"/>
            <a:ext cx="2028226" cy="155235"/>
          </a:xfrm>
          <a:prstGeom prst="rect">
            <a:avLst/>
          </a:prstGeom>
        </p:spPr>
      </p:pic>
      <p:pic>
        <p:nvPicPr>
          <p:cNvPr id="21" name="Grafik 20">
            <a:extLst>
              <a:ext uri="{FF2B5EF4-FFF2-40B4-BE49-F238E27FC236}">
                <a16:creationId xmlns:a16="http://schemas.microsoft.com/office/drawing/2014/main" id="{53EE5389-5712-4DD9-A746-771C20F5CF8B}"/>
              </a:ext>
            </a:extLst>
          </p:cNvPr>
          <p:cNvPicPr>
            <a:picLocks/>
          </p:cNvPicPr>
          <p:nvPr/>
        </p:nvPicPr>
        <p:blipFill>
          <a:blip r:embed="rId17"/>
          <a:stretch>
            <a:fillRect/>
          </a:stretch>
        </p:blipFill>
        <p:spPr>
          <a:xfrm>
            <a:off x="8389876" y="4917138"/>
            <a:ext cx="2026149" cy="159158"/>
          </a:xfrm>
          <a:prstGeom prst="rect">
            <a:avLst/>
          </a:prstGeom>
        </p:spPr>
      </p:pic>
      <p:sp>
        <p:nvSpPr>
          <p:cNvPr id="22" name="Rechteck 21">
            <a:extLst>
              <a:ext uri="{FF2B5EF4-FFF2-40B4-BE49-F238E27FC236}">
                <a16:creationId xmlns:a16="http://schemas.microsoft.com/office/drawing/2014/main" id="{6B38AE22-C3BA-4D14-8367-7DE7A2C2A0DE}"/>
              </a:ext>
            </a:extLst>
          </p:cNvPr>
          <p:cNvSpPr/>
          <p:nvPr/>
        </p:nvSpPr>
        <p:spPr bwMode="auto">
          <a:xfrm>
            <a:off x="7248128" y="2516753"/>
            <a:ext cx="1584176" cy="782604"/>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Computer?</a:t>
            </a:r>
          </a:p>
        </p:txBody>
      </p:sp>
      <p:cxnSp>
        <p:nvCxnSpPr>
          <p:cNvPr id="23" name="Gerade Verbindung mit Pfeil 22">
            <a:extLst>
              <a:ext uri="{FF2B5EF4-FFF2-40B4-BE49-F238E27FC236}">
                <a16:creationId xmlns:a16="http://schemas.microsoft.com/office/drawing/2014/main" id="{1F3C32C7-E1D6-450C-AC72-B89A43A47AF3}"/>
              </a:ext>
            </a:extLst>
          </p:cNvPr>
          <p:cNvCxnSpPr/>
          <p:nvPr/>
        </p:nvCxnSpPr>
        <p:spPr bwMode="auto">
          <a:xfrm>
            <a:off x="8472265" y="3317396"/>
            <a:ext cx="497555" cy="1267195"/>
          </a:xfrm>
          <a:prstGeom prst="straightConnector1">
            <a:avLst/>
          </a:prstGeom>
          <a:noFill/>
          <a:ln w="19050" cap="flat" cmpd="sng" algn="ctr">
            <a:solidFill>
              <a:srgbClr val="000000"/>
            </a:solidFill>
            <a:prstDash val="solid"/>
            <a:miter lim="800000"/>
            <a:tailEnd type="triangle" w="lg" len="lg"/>
          </a:ln>
          <a:effectLst/>
        </p:spPr>
      </p:cxnSp>
      <p:cxnSp>
        <p:nvCxnSpPr>
          <p:cNvPr id="24" name="Gerade Verbindung mit Pfeil 23">
            <a:extLst>
              <a:ext uri="{FF2B5EF4-FFF2-40B4-BE49-F238E27FC236}">
                <a16:creationId xmlns:a16="http://schemas.microsoft.com/office/drawing/2014/main" id="{CF136B26-D767-454D-821B-ECE933D35869}"/>
              </a:ext>
            </a:extLst>
          </p:cNvPr>
          <p:cNvCxnSpPr/>
          <p:nvPr/>
        </p:nvCxnSpPr>
        <p:spPr bwMode="auto">
          <a:xfrm flipH="1">
            <a:off x="7077790" y="3317396"/>
            <a:ext cx="530378" cy="1267195"/>
          </a:xfrm>
          <a:prstGeom prst="straightConnector1">
            <a:avLst/>
          </a:prstGeom>
          <a:noFill/>
          <a:ln w="19050" cap="flat" cmpd="sng" algn="ctr">
            <a:solidFill>
              <a:srgbClr val="000000"/>
            </a:solidFill>
            <a:prstDash val="solid"/>
            <a:miter lim="800000"/>
            <a:tailEnd type="triangle" w="lg" len="lg"/>
          </a:ln>
          <a:effectLst/>
        </p:spPr>
      </p:cxnSp>
      <p:sp>
        <p:nvSpPr>
          <p:cNvPr id="25" name="Textfeld 24">
            <a:extLst>
              <a:ext uri="{FF2B5EF4-FFF2-40B4-BE49-F238E27FC236}">
                <a16:creationId xmlns:a16="http://schemas.microsoft.com/office/drawing/2014/main" id="{6340E5A3-951C-4010-982D-266BB6143690}"/>
              </a:ext>
            </a:extLst>
          </p:cNvPr>
          <p:cNvSpPr txBox="1"/>
          <p:nvPr/>
        </p:nvSpPr>
        <p:spPr bwMode="auto">
          <a:xfrm>
            <a:off x="7377544" y="3821748"/>
            <a:ext cx="1779654" cy="369332"/>
          </a:xfrm>
          <a:prstGeom prst="rect">
            <a:avLst/>
          </a:prstGeom>
          <a:noFill/>
        </p:spPr>
        <p:txBody>
          <a:bodyPr wrap="none" rtlCol="0">
            <a:spAutoFit/>
          </a:bodyPr>
          <a:lstStyle/>
          <a:p>
            <a:r>
              <a:rPr lang="de-DE" dirty="0">
                <a:solidFill>
                  <a:srgbClr val="555555"/>
                </a:solidFill>
                <a:latin typeface="Arial Narrow"/>
                <a:cs typeface="Arial"/>
              </a:rPr>
              <a:t>Nein                   Ja</a:t>
            </a:r>
          </a:p>
        </p:txBody>
      </p:sp>
      <p:cxnSp>
        <p:nvCxnSpPr>
          <p:cNvPr id="26" name="Gerade Verbindung mit Pfeil 25">
            <a:extLst>
              <a:ext uri="{FF2B5EF4-FFF2-40B4-BE49-F238E27FC236}">
                <a16:creationId xmlns:a16="http://schemas.microsoft.com/office/drawing/2014/main" id="{4350F9A7-C15C-4298-8000-A1E5FB00D24F}"/>
              </a:ext>
            </a:extLst>
          </p:cNvPr>
          <p:cNvCxnSpPr/>
          <p:nvPr/>
        </p:nvCxnSpPr>
        <p:spPr bwMode="auto">
          <a:xfrm flipH="1">
            <a:off x="3935760" y="1432285"/>
            <a:ext cx="1080122" cy="1060320"/>
          </a:xfrm>
          <a:prstGeom prst="straightConnector1">
            <a:avLst/>
          </a:prstGeom>
          <a:noFill/>
          <a:ln w="19050" cap="flat" cmpd="sng" algn="ctr">
            <a:solidFill>
              <a:srgbClr val="000000"/>
            </a:solidFill>
            <a:prstDash val="solid"/>
            <a:miter lim="800000"/>
            <a:tailEnd type="triangle" w="lg" len="lg"/>
          </a:ln>
          <a:effectLst/>
        </p:spPr>
      </p:cxnSp>
      <p:sp>
        <p:nvSpPr>
          <p:cNvPr id="27" name="Textfeld 26">
            <a:extLst>
              <a:ext uri="{FF2B5EF4-FFF2-40B4-BE49-F238E27FC236}">
                <a16:creationId xmlns:a16="http://schemas.microsoft.com/office/drawing/2014/main" id="{8DDA1F4A-E958-4D7D-B8EC-5D125A512BA5}"/>
              </a:ext>
            </a:extLst>
          </p:cNvPr>
          <p:cNvSpPr txBox="1"/>
          <p:nvPr/>
        </p:nvSpPr>
        <p:spPr bwMode="auto">
          <a:xfrm>
            <a:off x="4550429" y="1767194"/>
            <a:ext cx="3525324" cy="369332"/>
          </a:xfrm>
          <a:prstGeom prst="rect">
            <a:avLst/>
          </a:prstGeom>
          <a:noFill/>
        </p:spPr>
        <p:txBody>
          <a:bodyPr wrap="none" rtlCol="0">
            <a:spAutoFit/>
          </a:bodyPr>
          <a:lstStyle/>
          <a:p>
            <a:r>
              <a:rPr lang="de-DE" dirty="0">
                <a:solidFill>
                  <a:srgbClr val="555555"/>
                </a:solidFill>
                <a:latin typeface="Arial Narrow"/>
                <a:cs typeface="Arial"/>
              </a:rPr>
              <a:t> Ja                                                   Nein</a:t>
            </a:r>
          </a:p>
        </p:txBody>
      </p:sp>
    </p:spTree>
    <p:extLst>
      <p:ext uri="{BB962C8B-B14F-4D97-AF65-F5344CB8AC3E}">
        <p14:creationId xmlns:p14="http://schemas.microsoft.com/office/powerpoint/2010/main" val="820439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19</a:t>
            </a:fld>
            <a:endParaRPr lang="de-DE"/>
          </a:p>
        </p:txBody>
      </p:sp>
      <p:sp>
        <p:nvSpPr>
          <p:cNvPr id="3" name="Rechteck 2">
            <a:extLst>
              <a:ext uri="{FF2B5EF4-FFF2-40B4-BE49-F238E27FC236}">
                <a16:creationId xmlns:a16="http://schemas.microsoft.com/office/drawing/2014/main" id="{35EA7697-A927-4A83-8A02-C876A8410EBA}"/>
              </a:ext>
            </a:extLst>
          </p:cNvPr>
          <p:cNvSpPr/>
          <p:nvPr/>
        </p:nvSpPr>
        <p:spPr bwMode="auto">
          <a:xfrm>
            <a:off x="5015881" y="908721"/>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err="1">
                <a:ln>
                  <a:noFill/>
                </a:ln>
                <a:solidFill>
                  <a:srgbClr val="000000"/>
                </a:solidFill>
                <a:effectLst/>
                <a:uLnTx/>
                <a:uFillTx/>
                <a:latin typeface="Arial Narrow"/>
                <a:cs typeface="Arial"/>
              </a:rPr>
              <a:t>FesteKonsole</a:t>
            </a:r>
            <a:r>
              <a:rPr kumimoji="0" lang="de-DE" sz="2000" b="1" i="0" u="none" strike="noStrike" kern="0" cap="none" spc="0" normalizeH="0" baseline="0" noProof="0" dirty="0">
                <a:ln>
                  <a:noFill/>
                </a:ln>
                <a:solidFill>
                  <a:srgbClr val="000000"/>
                </a:solidFill>
                <a:effectLst/>
                <a:uLnTx/>
                <a:uFillTx/>
                <a:latin typeface="Arial Narrow"/>
                <a:cs typeface="Arial"/>
              </a:rPr>
              <a:t>?</a:t>
            </a:r>
          </a:p>
        </p:txBody>
      </p:sp>
      <p:cxnSp>
        <p:nvCxnSpPr>
          <p:cNvPr id="4" name="Gerade Verbindung mit Pfeil 3">
            <a:extLst>
              <a:ext uri="{FF2B5EF4-FFF2-40B4-BE49-F238E27FC236}">
                <a16:creationId xmlns:a16="http://schemas.microsoft.com/office/drawing/2014/main" id="{F8E388C1-8716-4B4F-BACB-1D04603AAA78}"/>
              </a:ext>
            </a:extLst>
          </p:cNvPr>
          <p:cNvCxnSpPr/>
          <p:nvPr/>
        </p:nvCxnSpPr>
        <p:spPr bwMode="auto">
          <a:xfrm>
            <a:off x="6716621" y="1432286"/>
            <a:ext cx="1326274" cy="1066429"/>
          </a:xfrm>
          <a:prstGeom prst="straightConnector1">
            <a:avLst/>
          </a:prstGeom>
          <a:noFill/>
          <a:ln w="19050" cap="flat" cmpd="sng" algn="ctr">
            <a:solidFill>
              <a:srgbClr val="000000"/>
            </a:solidFill>
            <a:prstDash val="solid"/>
            <a:miter lim="800000"/>
            <a:tailEnd type="triangle" w="lg" len="lg"/>
          </a:ln>
          <a:effectLst/>
        </p:spPr>
      </p:cxnSp>
      <p:pic>
        <p:nvPicPr>
          <p:cNvPr id="5" name="Grafik 4">
            <a:extLst>
              <a:ext uri="{FF2B5EF4-FFF2-40B4-BE49-F238E27FC236}">
                <a16:creationId xmlns:a16="http://schemas.microsoft.com/office/drawing/2014/main" id="{3B5C7A33-642D-472A-BE7D-7EE210F8EA67}"/>
              </a:ext>
            </a:extLst>
          </p:cNvPr>
          <p:cNvPicPr>
            <a:picLocks/>
          </p:cNvPicPr>
          <p:nvPr/>
        </p:nvPicPr>
        <p:blipFill>
          <a:blip r:embed="rId3"/>
          <a:stretch>
            <a:fillRect/>
          </a:stretch>
        </p:blipFill>
        <p:spPr>
          <a:xfrm>
            <a:off x="3403834" y="3953106"/>
            <a:ext cx="2376264" cy="234925"/>
          </a:xfrm>
          <a:prstGeom prst="rect">
            <a:avLst/>
          </a:prstGeom>
        </p:spPr>
      </p:pic>
      <p:pic>
        <p:nvPicPr>
          <p:cNvPr id="6" name="Grafik 5">
            <a:extLst>
              <a:ext uri="{FF2B5EF4-FFF2-40B4-BE49-F238E27FC236}">
                <a16:creationId xmlns:a16="http://schemas.microsoft.com/office/drawing/2014/main" id="{79A14C3F-E89C-4A35-905E-87F8FB7FD10D}"/>
              </a:ext>
            </a:extLst>
          </p:cNvPr>
          <p:cNvPicPr>
            <a:picLocks/>
          </p:cNvPicPr>
          <p:nvPr/>
        </p:nvPicPr>
        <p:blipFill>
          <a:blip r:embed="rId4"/>
          <a:stretch>
            <a:fillRect/>
          </a:stretch>
        </p:blipFill>
        <p:spPr>
          <a:xfrm>
            <a:off x="3404984" y="4191612"/>
            <a:ext cx="2375830" cy="212513"/>
          </a:xfrm>
          <a:prstGeom prst="rect">
            <a:avLst/>
          </a:prstGeom>
        </p:spPr>
      </p:pic>
      <p:pic>
        <p:nvPicPr>
          <p:cNvPr id="7" name="Grafik 6">
            <a:extLst>
              <a:ext uri="{FF2B5EF4-FFF2-40B4-BE49-F238E27FC236}">
                <a16:creationId xmlns:a16="http://schemas.microsoft.com/office/drawing/2014/main" id="{63211862-E13D-4A95-9BA4-0BDB9732273E}"/>
              </a:ext>
            </a:extLst>
          </p:cNvPr>
          <p:cNvPicPr>
            <a:picLocks/>
          </p:cNvPicPr>
          <p:nvPr/>
        </p:nvPicPr>
        <p:blipFill>
          <a:blip r:embed="rId5"/>
          <a:stretch>
            <a:fillRect/>
          </a:stretch>
        </p:blipFill>
        <p:spPr>
          <a:xfrm>
            <a:off x="3410831" y="4411559"/>
            <a:ext cx="2376264" cy="218145"/>
          </a:xfrm>
          <a:prstGeom prst="rect">
            <a:avLst/>
          </a:prstGeom>
        </p:spPr>
      </p:pic>
      <p:pic>
        <p:nvPicPr>
          <p:cNvPr id="8" name="Grafik 7">
            <a:extLst>
              <a:ext uri="{FF2B5EF4-FFF2-40B4-BE49-F238E27FC236}">
                <a16:creationId xmlns:a16="http://schemas.microsoft.com/office/drawing/2014/main" id="{C54CC7D1-DA58-405B-8BB3-3566AB0D8B3C}"/>
              </a:ext>
            </a:extLst>
          </p:cNvPr>
          <p:cNvPicPr>
            <a:picLocks/>
          </p:cNvPicPr>
          <p:nvPr/>
        </p:nvPicPr>
        <p:blipFill>
          <a:blip r:embed="rId6"/>
          <a:stretch>
            <a:fillRect/>
          </a:stretch>
        </p:blipFill>
        <p:spPr>
          <a:xfrm>
            <a:off x="3406851" y="2929432"/>
            <a:ext cx="2376264" cy="229331"/>
          </a:xfrm>
          <a:prstGeom prst="rect">
            <a:avLst/>
          </a:prstGeom>
        </p:spPr>
      </p:pic>
      <p:pic>
        <p:nvPicPr>
          <p:cNvPr id="9" name="Grafik 8">
            <a:extLst>
              <a:ext uri="{FF2B5EF4-FFF2-40B4-BE49-F238E27FC236}">
                <a16:creationId xmlns:a16="http://schemas.microsoft.com/office/drawing/2014/main" id="{65936150-A8CB-4D8F-8B1F-26EB52E227C1}"/>
              </a:ext>
            </a:extLst>
          </p:cNvPr>
          <p:cNvPicPr>
            <a:picLocks/>
          </p:cNvPicPr>
          <p:nvPr/>
        </p:nvPicPr>
        <p:blipFill>
          <a:blip r:embed="rId7"/>
          <a:stretch>
            <a:fillRect/>
          </a:stretch>
        </p:blipFill>
        <p:spPr>
          <a:xfrm>
            <a:off x="3406851" y="3154490"/>
            <a:ext cx="2376264" cy="212550"/>
          </a:xfrm>
          <a:prstGeom prst="rect">
            <a:avLst/>
          </a:prstGeom>
        </p:spPr>
      </p:pic>
      <p:pic>
        <p:nvPicPr>
          <p:cNvPr id="10" name="Grafik 9">
            <a:extLst>
              <a:ext uri="{FF2B5EF4-FFF2-40B4-BE49-F238E27FC236}">
                <a16:creationId xmlns:a16="http://schemas.microsoft.com/office/drawing/2014/main" id="{D22F4AB2-FF0D-428A-9153-99528B2EDAB0}"/>
              </a:ext>
            </a:extLst>
          </p:cNvPr>
          <p:cNvPicPr>
            <a:picLocks/>
          </p:cNvPicPr>
          <p:nvPr/>
        </p:nvPicPr>
        <p:blipFill>
          <a:blip r:embed="rId8"/>
          <a:stretch>
            <a:fillRect/>
          </a:stretch>
        </p:blipFill>
        <p:spPr>
          <a:xfrm>
            <a:off x="3406851" y="3358447"/>
            <a:ext cx="2376264" cy="206959"/>
          </a:xfrm>
          <a:prstGeom prst="rect">
            <a:avLst/>
          </a:prstGeom>
        </p:spPr>
      </p:pic>
      <p:pic>
        <p:nvPicPr>
          <p:cNvPr id="11" name="Grafik 10">
            <a:extLst>
              <a:ext uri="{FF2B5EF4-FFF2-40B4-BE49-F238E27FC236}">
                <a16:creationId xmlns:a16="http://schemas.microsoft.com/office/drawing/2014/main" id="{D3A48A87-8C97-42CE-BDAD-E5D6B64A00A8}"/>
              </a:ext>
            </a:extLst>
          </p:cNvPr>
          <p:cNvPicPr>
            <a:picLocks/>
          </p:cNvPicPr>
          <p:nvPr/>
        </p:nvPicPr>
        <p:blipFill>
          <a:blip r:embed="rId9"/>
          <a:stretch>
            <a:fillRect/>
          </a:stretch>
        </p:blipFill>
        <p:spPr>
          <a:xfrm>
            <a:off x="3410831" y="3550792"/>
            <a:ext cx="2375288" cy="218055"/>
          </a:xfrm>
          <a:prstGeom prst="rect">
            <a:avLst/>
          </a:prstGeom>
        </p:spPr>
      </p:pic>
      <p:pic>
        <p:nvPicPr>
          <p:cNvPr id="12" name="Grafik 11">
            <a:extLst>
              <a:ext uri="{FF2B5EF4-FFF2-40B4-BE49-F238E27FC236}">
                <a16:creationId xmlns:a16="http://schemas.microsoft.com/office/drawing/2014/main" id="{12634AA9-8B5B-4A82-AD28-5E103B11EBE0}"/>
              </a:ext>
            </a:extLst>
          </p:cNvPr>
          <p:cNvPicPr>
            <a:picLocks/>
          </p:cNvPicPr>
          <p:nvPr/>
        </p:nvPicPr>
        <p:blipFill>
          <a:blip r:embed="rId10"/>
          <a:stretch>
            <a:fillRect/>
          </a:stretch>
        </p:blipFill>
        <p:spPr>
          <a:xfrm>
            <a:off x="3403834" y="3773296"/>
            <a:ext cx="2376264" cy="218145"/>
          </a:xfrm>
          <a:prstGeom prst="rect">
            <a:avLst/>
          </a:prstGeom>
        </p:spPr>
      </p:pic>
      <p:pic>
        <p:nvPicPr>
          <p:cNvPr id="13" name="Grafik 12">
            <a:extLst>
              <a:ext uri="{FF2B5EF4-FFF2-40B4-BE49-F238E27FC236}">
                <a16:creationId xmlns:a16="http://schemas.microsoft.com/office/drawing/2014/main" id="{80747C30-8163-4A59-A11E-099C8DF6BB40}"/>
              </a:ext>
            </a:extLst>
          </p:cNvPr>
          <p:cNvPicPr>
            <a:picLocks/>
          </p:cNvPicPr>
          <p:nvPr/>
        </p:nvPicPr>
        <p:blipFill>
          <a:blip r:embed="rId11"/>
          <a:stretch>
            <a:fillRect/>
          </a:stretch>
        </p:blipFill>
        <p:spPr>
          <a:xfrm>
            <a:off x="3406851" y="2492606"/>
            <a:ext cx="2376264" cy="240519"/>
          </a:xfrm>
          <a:prstGeom prst="rect">
            <a:avLst/>
          </a:prstGeom>
        </p:spPr>
      </p:pic>
      <p:pic>
        <p:nvPicPr>
          <p:cNvPr id="14" name="Grafik 13">
            <a:extLst>
              <a:ext uri="{FF2B5EF4-FFF2-40B4-BE49-F238E27FC236}">
                <a16:creationId xmlns:a16="http://schemas.microsoft.com/office/drawing/2014/main" id="{24B8F686-452E-47B2-A07B-E4170CF36491}"/>
              </a:ext>
            </a:extLst>
          </p:cNvPr>
          <p:cNvPicPr>
            <a:picLocks/>
          </p:cNvPicPr>
          <p:nvPr/>
        </p:nvPicPr>
        <p:blipFill>
          <a:blip r:embed="rId12"/>
          <a:stretch>
            <a:fillRect/>
          </a:stretch>
        </p:blipFill>
        <p:spPr>
          <a:xfrm>
            <a:off x="3406851" y="2748788"/>
            <a:ext cx="2376264" cy="212550"/>
          </a:xfrm>
          <a:prstGeom prst="rect">
            <a:avLst/>
          </a:prstGeom>
        </p:spPr>
      </p:pic>
      <p:sp>
        <p:nvSpPr>
          <p:cNvPr id="15" name="Rechteck 14">
            <a:extLst>
              <a:ext uri="{FF2B5EF4-FFF2-40B4-BE49-F238E27FC236}">
                <a16:creationId xmlns:a16="http://schemas.microsoft.com/office/drawing/2014/main" id="{E69CD05B-82FC-498C-9A86-C4E61592EC1C}"/>
              </a:ext>
            </a:extLst>
          </p:cNvPr>
          <p:cNvSpPr/>
          <p:nvPr/>
        </p:nvSpPr>
        <p:spPr bwMode="auto">
          <a:xfrm>
            <a:off x="7248128" y="2516753"/>
            <a:ext cx="1584176" cy="782604"/>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Computer?</a:t>
            </a:r>
          </a:p>
        </p:txBody>
      </p:sp>
      <p:cxnSp>
        <p:nvCxnSpPr>
          <p:cNvPr id="16" name="Gerade Verbindung mit Pfeil 15">
            <a:extLst>
              <a:ext uri="{FF2B5EF4-FFF2-40B4-BE49-F238E27FC236}">
                <a16:creationId xmlns:a16="http://schemas.microsoft.com/office/drawing/2014/main" id="{F1BA924D-40F0-4B12-A7D9-7CD2B75827A4}"/>
              </a:ext>
            </a:extLst>
          </p:cNvPr>
          <p:cNvCxnSpPr/>
          <p:nvPr/>
        </p:nvCxnSpPr>
        <p:spPr bwMode="auto">
          <a:xfrm>
            <a:off x="8472265" y="3317396"/>
            <a:ext cx="497555" cy="1267195"/>
          </a:xfrm>
          <a:prstGeom prst="straightConnector1">
            <a:avLst/>
          </a:prstGeom>
          <a:noFill/>
          <a:ln w="19050" cap="flat" cmpd="sng" algn="ctr">
            <a:solidFill>
              <a:srgbClr val="000000"/>
            </a:solidFill>
            <a:prstDash val="solid"/>
            <a:miter lim="800000"/>
            <a:tailEnd type="triangle" w="lg" len="lg"/>
          </a:ln>
          <a:effectLst/>
        </p:spPr>
      </p:cxnSp>
      <p:cxnSp>
        <p:nvCxnSpPr>
          <p:cNvPr id="17" name="Gerade Verbindung mit Pfeil 16">
            <a:extLst>
              <a:ext uri="{FF2B5EF4-FFF2-40B4-BE49-F238E27FC236}">
                <a16:creationId xmlns:a16="http://schemas.microsoft.com/office/drawing/2014/main" id="{83EE298C-AA8E-44DE-A427-237EB809C2F1}"/>
              </a:ext>
            </a:extLst>
          </p:cNvPr>
          <p:cNvCxnSpPr/>
          <p:nvPr/>
        </p:nvCxnSpPr>
        <p:spPr bwMode="auto">
          <a:xfrm flipH="1">
            <a:off x="7077790" y="3317396"/>
            <a:ext cx="530378" cy="1267195"/>
          </a:xfrm>
          <a:prstGeom prst="straightConnector1">
            <a:avLst/>
          </a:prstGeom>
          <a:noFill/>
          <a:ln w="19050" cap="flat" cmpd="sng" algn="ctr">
            <a:solidFill>
              <a:srgbClr val="000000"/>
            </a:solidFill>
            <a:prstDash val="solid"/>
            <a:miter lim="800000"/>
            <a:tailEnd type="triangle" w="lg" len="lg"/>
          </a:ln>
          <a:effectLst/>
        </p:spPr>
      </p:cxnSp>
      <p:sp>
        <p:nvSpPr>
          <p:cNvPr id="18" name="Textfeld 17">
            <a:extLst>
              <a:ext uri="{FF2B5EF4-FFF2-40B4-BE49-F238E27FC236}">
                <a16:creationId xmlns:a16="http://schemas.microsoft.com/office/drawing/2014/main" id="{D29309E4-5E77-48FB-8569-03A890409571}"/>
              </a:ext>
            </a:extLst>
          </p:cNvPr>
          <p:cNvSpPr txBox="1"/>
          <p:nvPr/>
        </p:nvSpPr>
        <p:spPr bwMode="auto">
          <a:xfrm>
            <a:off x="7377544" y="3821748"/>
            <a:ext cx="1779654" cy="369332"/>
          </a:xfrm>
          <a:prstGeom prst="rect">
            <a:avLst/>
          </a:prstGeom>
          <a:noFill/>
        </p:spPr>
        <p:txBody>
          <a:bodyPr wrap="none" rtlCol="0">
            <a:spAutoFit/>
          </a:bodyPr>
          <a:lstStyle/>
          <a:p>
            <a:r>
              <a:rPr lang="de-DE" dirty="0">
                <a:solidFill>
                  <a:srgbClr val="555555"/>
                </a:solidFill>
                <a:latin typeface="Arial Narrow"/>
                <a:cs typeface="Arial"/>
              </a:rPr>
              <a:t>Nein                   Ja</a:t>
            </a:r>
          </a:p>
        </p:txBody>
      </p:sp>
      <p:cxnSp>
        <p:nvCxnSpPr>
          <p:cNvPr id="19" name="Gerade Verbindung mit Pfeil 18">
            <a:extLst>
              <a:ext uri="{FF2B5EF4-FFF2-40B4-BE49-F238E27FC236}">
                <a16:creationId xmlns:a16="http://schemas.microsoft.com/office/drawing/2014/main" id="{98B18B8B-51A9-4066-9F7C-F9B03BFA54B8}"/>
              </a:ext>
            </a:extLst>
          </p:cNvPr>
          <p:cNvCxnSpPr/>
          <p:nvPr/>
        </p:nvCxnSpPr>
        <p:spPr bwMode="auto">
          <a:xfrm flipH="1">
            <a:off x="3935760" y="1432285"/>
            <a:ext cx="1080122" cy="1060320"/>
          </a:xfrm>
          <a:prstGeom prst="straightConnector1">
            <a:avLst/>
          </a:prstGeom>
          <a:noFill/>
          <a:ln w="19050" cap="flat" cmpd="sng" algn="ctr">
            <a:solidFill>
              <a:srgbClr val="000000"/>
            </a:solidFill>
            <a:prstDash val="solid"/>
            <a:miter lim="800000"/>
            <a:tailEnd type="triangle" w="lg" len="lg"/>
          </a:ln>
          <a:effectLst/>
        </p:spPr>
      </p:cxnSp>
      <p:sp>
        <p:nvSpPr>
          <p:cNvPr id="20" name="Textfeld 19">
            <a:extLst>
              <a:ext uri="{FF2B5EF4-FFF2-40B4-BE49-F238E27FC236}">
                <a16:creationId xmlns:a16="http://schemas.microsoft.com/office/drawing/2014/main" id="{32749758-9D63-4F87-97DE-CF4B2B5E25AA}"/>
              </a:ext>
            </a:extLst>
          </p:cNvPr>
          <p:cNvSpPr txBox="1"/>
          <p:nvPr/>
        </p:nvSpPr>
        <p:spPr bwMode="auto">
          <a:xfrm>
            <a:off x="4550429" y="1767194"/>
            <a:ext cx="3525324" cy="369332"/>
          </a:xfrm>
          <a:prstGeom prst="rect">
            <a:avLst/>
          </a:prstGeom>
          <a:noFill/>
        </p:spPr>
        <p:txBody>
          <a:bodyPr wrap="none" rtlCol="0">
            <a:spAutoFit/>
          </a:bodyPr>
          <a:lstStyle/>
          <a:p>
            <a:r>
              <a:rPr lang="de-DE" dirty="0">
                <a:solidFill>
                  <a:srgbClr val="555555"/>
                </a:solidFill>
                <a:latin typeface="Arial Narrow"/>
                <a:cs typeface="Arial"/>
              </a:rPr>
              <a:t> Ja                                                   Nein</a:t>
            </a:r>
          </a:p>
        </p:txBody>
      </p:sp>
      <p:sp>
        <p:nvSpPr>
          <p:cNvPr id="21" name="Rechteck 20">
            <a:extLst>
              <a:ext uri="{FF2B5EF4-FFF2-40B4-BE49-F238E27FC236}">
                <a16:creationId xmlns:a16="http://schemas.microsoft.com/office/drawing/2014/main" id="{D4B3BBFF-8B82-4941-AC1E-03D2DA2F336B}"/>
              </a:ext>
            </a:extLst>
          </p:cNvPr>
          <p:cNvSpPr/>
          <p:nvPr/>
        </p:nvSpPr>
        <p:spPr bwMode="auto">
          <a:xfrm>
            <a:off x="8473199" y="4587618"/>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Häufig</a:t>
            </a:r>
          </a:p>
        </p:txBody>
      </p:sp>
      <p:sp>
        <p:nvSpPr>
          <p:cNvPr id="22" name="Rechteck 21">
            <a:extLst>
              <a:ext uri="{FF2B5EF4-FFF2-40B4-BE49-F238E27FC236}">
                <a16:creationId xmlns:a16="http://schemas.microsoft.com/office/drawing/2014/main" id="{EBC8A74F-4E4B-4D95-9F23-47847803706C}"/>
              </a:ext>
            </a:extLst>
          </p:cNvPr>
          <p:cNvSpPr/>
          <p:nvPr/>
        </p:nvSpPr>
        <p:spPr bwMode="auto">
          <a:xfrm>
            <a:off x="6563396" y="4584591"/>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Selten</a:t>
            </a:r>
          </a:p>
        </p:txBody>
      </p:sp>
      <p:pic>
        <p:nvPicPr>
          <p:cNvPr id="23" name="Grafik 22">
            <a:extLst>
              <a:ext uri="{FF2B5EF4-FFF2-40B4-BE49-F238E27FC236}">
                <a16:creationId xmlns:a16="http://schemas.microsoft.com/office/drawing/2014/main" id="{9C6429B9-C1FE-43E2-98E6-55983726BA10}"/>
              </a:ext>
            </a:extLst>
          </p:cNvPr>
          <p:cNvPicPr>
            <a:picLocks/>
          </p:cNvPicPr>
          <p:nvPr/>
        </p:nvPicPr>
        <p:blipFill>
          <a:blip r:embed="rId3"/>
          <a:stretch>
            <a:fillRect/>
          </a:stretch>
        </p:blipFill>
        <p:spPr>
          <a:xfrm>
            <a:off x="1847528" y="5614741"/>
            <a:ext cx="1989526" cy="204342"/>
          </a:xfrm>
          <a:prstGeom prst="rect">
            <a:avLst/>
          </a:prstGeom>
        </p:spPr>
      </p:pic>
      <p:pic>
        <p:nvPicPr>
          <p:cNvPr id="24" name="Grafik 23">
            <a:extLst>
              <a:ext uri="{FF2B5EF4-FFF2-40B4-BE49-F238E27FC236}">
                <a16:creationId xmlns:a16="http://schemas.microsoft.com/office/drawing/2014/main" id="{9EFF9E6E-7F94-4861-A24F-FDD6F4327364}"/>
              </a:ext>
            </a:extLst>
          </p:cNvPr>
          <p:cNvPicPr>
            <a:picLocks/>
          </p:cNvPicPr>
          <p:nvPr/>
        </p:nvPicPr>
        <p:blipFill>
          <a:blip r:embed="rId5"/>
          <a:stretch>
            <a:fillRect/>
          </a:stretch>
        </p:blipFill>
        <p:spPr>
          <a:xfrm>
            <a:off x="1847528" y="5833741"/>
            <a:ext cx="1989526" cy="189747"/>
          </a:xfrm>
          <a:prstGeom prst="rect">
            <a:avLst/>
          </a:prstGeom>
        </p:spPr>
      </p:pic>
      <p:pic>
        <p:nvPicPr>
          <p:cNvPr id="25" name="Grafik 24">
            <a:extLst>
              <a:ext uri="{FF2B5EF4-FFF2-40B4-BE49-F238E27FC236}">
                <a16:creationId xmlns:a16="http://schemas.microsoft.com/office/drawing/2014/main" id="{808CF063-69EF-4B12-A10F-332076E279A8}"/>
              </a:ext>
            </a:extLst>
          </p:cNvPr>
          <p:cNvPicPr>
            <a:picLocks/>
          </p:cNvPicPr>
          <p:nvPr/>
        </p:nvPicPr>
        <p:blipFill>
          <a:blip r:embed="rId6"/>
          <a:stretch>
            <a:fillRect/>
          </a:stretch>
        </p:blipFill>
        <p:spPr>
          <a:xfrm>
            <a:off x="1850545" y="5027623"/>
            <a:ext cx="1989526" cy="199477"/>
          </a:xfrm>
          <a:prstGeom prst="rect">
            <a:avLst/>
          </a:prstGeom>
        </p:spPr>
      </p:pic>
      <p:pic>
        <p:nvPicPr>
          <p:cNvPr id="26" name="Grafik 25">
            <a:extLst>
              <a:ext uri="{FF2B5EF4-FFF2-40B4-BE49-F238E27FC236}">
                <a16:creationId xmlns:a16="http://schemas.microsoft.com/office/drawing/2014/main" id="{0F72979D-4C7B-47C7-9B71-FC400A9EC6CE}"/>
              </a:ext>
            </a:extLst>
          </p:cNvPr>
          <p:cNvPicPr>
            <a:picLocks/>
          </p:cNvPicPr>
          <p:nvPr/>
        </p:nvPicPr>
        <p:blipFill>
          <a:blip r:embed="rId8"/>
          <a:stretch>
            <a:fillRect/>
          </a:stretch>
        </p:blipFill>
        <p:spPr>
          <a:xfrm>
            <a:off x="1854525" y="5252694"/>
            <a:ext cx="1989526" cy="180017"/>
          </a:xfrm>
          <a:prstGeom prst="rect">
            <a:avLst/>
          </a:prstGeom>
        </p:spPr>
      </p:pic>
      <p:pic>
        <p:nvPicPr>
          <p:cNvPr id="27" name="Grafik 26">
            <a:extLst>
              <a:ext uri="{FF2B5EF4-FFF2-40B4-BE49-F238E27FC236}">
                <a16:creationId xmlns:a16="http://schemas.microsoft.com/office/drawing/2014/main" id="{A6DAAD4C-9C99-409C-AF40-9387D55A9FD0}"/>
              </a:ext>
            </a:extLst>
          </p:cNvPr>
          <p:cNvPicPr>
            <a:picLocks/>
          </p:cNvPicPr>
          <p:nvPr/>
        </p:nvPicPr>
        <p:blipFill>
          <a:blip r:embed="rId10"/>
          <a:stretch>
            <a:fillRect/>
          </a:stretch>
        </p:blipFill>
        <p:spPr>
          <a:xfrm>
            <a:off x="1847528" y="5439822"/>
            <a:ext cx="1989526" cy="189747"/>
          </a:xfrm>
          <a:prstGeom prst="rect">
            <a:avLst/>
          </a:prstGeom>
        </p:spPr>
      </p:pic>
      <p:pic>
        <p:nvPicPr>
          <p:cNvPr id="28" name="Grafik 27">
            <a:extLst>
              <a:ext uri="{FF2B5EF4-FFF2-40B4-BE49-F238E27FC236}">
                <a16:creationId xmlns:a16="http://schemas.microsoft.com/office/drawing/2014/main" id="{8B0472DD-2DD5-4E4D-9CDC-D50D856BFE11}"/>
              </a:ext>
            </a:extLst>
          </p:cNvPr>
          <p:cNvPicPr>
            <a:picLocks/>
          </p:cNvPicPr>
          <p:nvPr/>
        </p:nvPicPr>
        <p:blipFill>
          <a:blip r:embed="rId11"/>
          <a:stretch>
            <a:fillRect/>
          </a:stretch>
        </p:blipFill>
        <p:spPr>
          <a:xfrm>
            <a:off x="1850545" y="4623972"/>
            <a:ext cx="1989526" cy="209208"/>
          </a:xfrm>
          <a:prstGeom prst="rect">
            <a:avLst/>
          </a:prstGeom>
        </p:spPr>
      </p:pic>
      <p:pic>
        <p:nvPicPr>
          <p:cNvPr id="29" name="Grafik 28">
            <a:extLst>
              <a:ext uri="{FF2B5EF4-FFF2-40B4-BE49-F238E27FC236}">
                <a16:creationId xmlns:a16="http://schemas.microsoft.com/office/drawing/2014/main" id="{655DC7E9-913E-41F5-A7F5-78C3C8C8619C}"/>
              </a:ext>
            </a:extLst>
          </p:cNvPr>
          <p:cNvPicPr>
            <a:picLocks/>
          </p:cNvPicPr>
          <p:nvPr/>
        </p:nvPicPr>
        <p:blipFill>
          <a:blip r:embed="rId12"/>
          <a:stretch>
            <a:fillRect/>
          </a:stretch>
        </p:blipFill>
        <p:spPr>
          <a:xfrm>
            <a:off x="1850545" y="4846979"/>
            <a:ext cx="1989526" cy="184880"/>
          </a:xfrm>
          <a:prstGeom prst="rect">
            <a:avLst/>
          </a:prstGeom>
        </p:spPr>
      </p:pic>
      <p:pic>
        <p:nvPicPr>
          <p:cNvPr id="30" name="Grafik 29">
            <a:extLst>
              <a:ext uri="{FF2B5EF4-FFF2-40B4-BE49-F238E27FC236}">
                <a16:creationId xmlns:a16="http://schemas.microsoft.com/office/drawing/2014/main" id="{E02427BB-4B50-433F-9008-15B909324ABF}"/>
              </a:ext>
            </a:extLst>
          </p:cNvPr>
          <p:cNvPicPr>
            <a:picLocks/>
          </p:cNvPicPr>
          <p:nvPr/>
        </p:nvPicPr>
        <p:blipFill>
          <a:blip r:embed="rId4"/>
          <a:stretch>
            <a:fillRect/>
          </a:stretch>
        </p:blipFill>
        <p:spPr>
          <a:xfrm>
            <a:off x="4215920" y="5239933"/>
            <a:ext cx="1989163" cy="184848"/>
          </a:xfrm>
          <a:prstGeom prst="rect">
            <a:avLst/>
          </a:prstGeom>
        </p:spPr>
      </p:pic>
      <p:pic>
        <p:nvPicPr>
          <p:cNvPr id="31" name="Grafik 30">
            <a:extLst>
              <a:ext uri="{FF2B5EF4-FFF2-40B4-BE49-F238E27FC236}">
                <a16:creationId xmlns:a16="http://schemas.microsoft.com/office/drawing/2014/main" id="{C9E26DB5-0899-47EE-8076-96484479E144}"/>
              </a:ext>
            </a:extLst>
          </p:cNvPr>
          <p:cNvPicPr>
            <a:picLocks/>
          </p:cNvPicPr>
          <p:nvPr/>
        </p:nvPicPr>
        <p:blipFill>
          <a:blip r:embed="rId7"/>
          <a:stretch>
            <a:fillRect/>
          </a:stretch>
        </p:blipFill>
        <p:spPr>
          <a:xfrm>
            <a:off x="4219899" y="4848302"/>
            <a:ext cx="1989526" cy="184880"/>
          </a:xfrm>
          <a:prstGeom prst="rect">
            <a:avLst/>
          </a:prstGeom>
        </p:spPr>
      </p:pic>
      <p:pic>
        <p:nvPicPr>
          <p:cNvPr id="32" name="Grafik 31">
            <a:extLst>
              <a:ext uri="{FF2B5EF4-FFF2-40B4-BE49-F238E27FC236}">
                <a16:creationId xmlns:a16="http://schemas.microsoft.com/office/drawing/2014/main" id="{899BD2E6-572B-4190-A72E-64ECBD91470C}"/>
              </a:ext>
            </a:extLst>
          </p:cNvPr>
          <p:cNvPicPr>
            <a:picLocks/>
          </p:cNvPicPr>
          <p:nvPr/>
        </p:nvPicPr>
        <p:blipFill>
          <a:blip r:embed="rId9"/>
          <a:stretch>
            <a:fillRect/>
          </a:stretch>
        </p:blipFill>
        <p:spPr>
          <a:xfrm>
            <a:off x="4219900" y="5039795"/>
            <a:ext cx="1988709" cy="189669"/>
          </a:xfrm>
          <a:prstGeom prst="rect">
            <a:avLst/>
          </a:prstGeom>
        </p:spPr>
      </p:pic>
      <p:pic>
        <p:nvPicPr>
          <p:cNvPr id="33" name="Grafik 32">
            <a:extLst>
              <a:ext uri="{FF2B5EF4-FFF2-40B4-BE49-F238E27FC236}">
                <a16:creationId xmlns:a16="http://schemas.microsoft.com/office/drawing/2014/main" id="{6CF603A3-AA2A-40B6-B880-6698C029BB11}"/>
              </a:ext>
            </a:extLst>
          </p:cNvPr>
          <p:cNvPicPr>
            <a:picLocks/>
          </p:cNvPicPr>
          <p:nvPr/>
        </p:nvPicPr>
        <p:blipFill>
          <a:blip r:embed="rId11"/>
          <a:stretch>
            <a:fillRect/>
          </a:stretch>
        </p:blipFill>
        <p:spPr>
          <a:xfrm>
            <a:off x="4223792" y="4632524"/>
            <a:ext cx="1989526" cy="209208"/>
          </a:xfrm>
          <a:prstGeom prst="rect">
            <a:avLst/>
          </a:prstGeom>
        </p:spPr>
      </p:pic>
    </p:spTree>
    <p:extLst>
      <p:ext uri="{BB962C8B-B14F-4D97-AF65-F5344CB8AC3E}">
        <p14:creationId xmlns:p14="http://schemas.microsoft.com/office/powerpoint/2010/main" val="2499968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33"/>
                                        </p:tgtEl>
                                        <p:attrNameLst>
                                          <p:attrName>style.visibility</p:attrName>
                                        </p:attrNameLst>
                                      </p:cBhvr>
                                      <p:to>
                                        <p:strVal val="visible"/>
                                      </p:to>
                                    </p:set>
                                  </p:childTnLst>
                                </p:cTn>
                              </p:par>
                              <p:par>
                                <p:cTn id="12" presetID="2" presetClass="exit" presetSubtype="8" fill="hold" nodeType="withEffect">
                                  <p:stCondLst>
                                    <p:cond delay="0"/>
                                  </p:stCondLst>
                                  <p:childTnLst>
                                    <p:anim calcmode="lin" valueType="num">
                                      <p:cBhvr additive="base">
                                        <p:cTn id="13" dur="500"/>
                                        <p:tgtEl>
                                          <p:spTgt spid="14"/>
                                        </p:tgtEl>
                                        <p:attrNameLst>
                                          <p:attrName>ppt_x</p:attrName>
                                        </p:attrNameLst>
                                      </p:cBhvr>
                                      <p:tavLst>
                                        <p:tav tm="0">
                                          <p:val>
                                            <p:strVal val="ppt_x"/>
                                          </p:val>
                                        </p:tav>
                                        <p:tav tm="100000">
                                          <p:val>
                                            <p:strVal val="0-ppt_w/2"/>
                                          </p:val>
                                        </p:tav>
                                      </p:tavLst>
                                    </p:anim>
                                    <p:anim calcmode="lin" valueType="num">
                                      <p:cBhvr additive="base">
                                        <p:cTn id="14" dur="500"/>
                                        <p:tgtEl>
                                          <p:spTgt spid="14"/>
                                        </p:tgtEl>
                                        <p:attrNameLst>
                                          <p:attrName>ppt_y</p:attrName>
                                        </p:attrNameLst>
                                      </p:cBhvr>
                                      <p:tavLst>
                                        <p:tav tm="0">
                                          <p:val>
                                            <p:strVal val="ppt_y"/>
                                          </p:val>
                                        </p:tav>
                                        <p:tav tm="100000">
                                          <p:val>
                                            <p:strVal val="ppt_y"/>
                                          </p:val>
                                        </p:tav>
                                      </p:tavLst>
                                    </p:anim>
                                    <p:set>
                                      <p:cBhvr>
                                        <p:cTn id="15" dur="1" fill="hold">
                                          <p:stCondLst>
                                            <p:cond delay="499"/>
                                          </p:stCondLst>
                                        </p:cTn>
                                        <p:tgtEl>
                                          <p:spTgt spid="14"/>
                                        </p:tgtEl>
                                        <p:attrNameLst>
                                          <p:attrName>style.visibility</p:attrName>
                                        </p:attrNameLst>
                                      </p:cBhvr>
                                      <p:to>
                                        <p:strVal val="hidden"/>
                                      </p:to>
                                    </p:set>
                                  </p:childTnLst>
                                </p:cTn>
                              </p:par>
                              <p:par>
                                <p:cTn id="16" presetID="2" presetClass="entr" presetSubtype="4"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ppt_x"/>
                                          </p:val>
                                        </p:tav>
                                        <p:tav tm="100000">
                                          <p:val>
                                            <p:strVal val="#ppt_x"/>
                                          </p:val>
                                        </p:tav>
                                      </p:tavLst>
                                    </p:anim>
                                    <p:anim calcmode="lin" valueType="num">
                                      <p:cBhvr additive="base">
                                        <p:cTn id="19" dur="500" fill="hold"/>
                                        <p:tgtEl>
                                          <p:spTgt spid="29"/>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2" presetClass="exit" presetSubtype="8" fill="hold" nodeType="afterEffect">
                                  <p:stCondLst>
                                    <p:cond delay="0"/>
                                  </p:stCondLst>
                                  <p:childTnLst>
                                    <p:anim calcmode="lin" valueType="num">
                                      <p:cBhvr additive="base">
                                        <p:cTn id="22" dur="500"/>
                                        <p:tgtEl>
                                          <p:spTgt spid="8"/>
                                        </p:tgtEl>
                                        <p:attrNameLst>
                                          <p:attrName>ppt_x</p:attrName>
                                        </p:attrNameLst>
                                      </p:cBhvr>
                                      <p:tavLst>
                                        <p:tav tm="0">
                                          <p:val>
                                            <p:strVal val="ppt_x"/>
                                          </p:val>
                                        </p:tav>
                                        <p:tav tm="100000">
                                          <p:val>
                                            <p:strVal val="0-ppt_w/2"/>
                                          </p:val>
                                        </p:tav>
                                      </p:tavLst>
                                    </p:anim>
                                    <p:anim calcmode="lin" valueType="num">
                                      <p:cBhvr additive="base">
                                        <p:cTn id="23" dur="500"/>
                                        <p:tgtEl>
                                          <p:spTgt spid="8"/>
                                        </p:tgtEl>
                                        <p:attrNameLst>
                                          <p:attrName>ppt_y</p:attrName>
                                        </p:attrNameLst>
                                      </p:cBhvr>
                                      <p:tavLst>
                                        <p:tav tm="0">
                                          <p:val>
                                            <p:strVal val="ppt_y"/>
                                          </p:val>
                                        </p:tav>
                                        <p:tav tm="100000">
                                          <p:val>
                                            <p:strVal val="ppt_y"/>
                                          </p:val>
                                        </p:tav>
                                      </p:tavLst>
                                    </p:anim>
                                    <p:set>
                                      <p:cBhvr>
                                        <p:cTn id="24" dur="1" fill="hold">
                                          <p:stCondLst>
                                            <p:cond delay="499"/>
                                          </p:stCondLst>
                                        </p:cTn>
                                        <p:tgtEl>
                                          <p:spTgt spid="8"/>
                                        </p:tgtEl>
                                        <p:attrNameLst>
                                          <p:attrName>style.visibility</p:attrName>
                                        </p:attrNameLst>
                                      </p:cBhvr>
                                      <p:to>
                                        <p:strVal val="hidden"/>
                                      </p:to>
                                    </p:set>
                                  </p:childTnLst>
                                </p:cTn>
                              </p:par>
                              <p:par>
                                <p:cTn id="25" presetID="2" presetClass="entr" presetSubtype="4"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 presetClass="exit" presetSubtype="8" fill="hold" nodeType="afterEffect">
                                  <p:stCondLst>
                                    <p:cond delay="0"/>
                                  </p:stCondLst>
                                  <p:childTnLst>
                                    <p:anim calcmode="lin" valueType="num">
                                      <p:cBhvr additive="base">
                                        <p:cTn id="31" dur="500"/>
                                        <p:tgtEl>
                                          <p:spTgt spid="9"/>
                                        </p:tgtEl>
                                        <p:attrNameLst>
                                          <p:attrName>ppt_x</p:attrName>
                                        </p:attrNameLst>
                                      </p:cBhvr>
                                      <p:tavLst>
                                        <p:tav tm="0">
                                          <p:val>
                                            <p:strVal val="ppt_x"/>
                                          </p:val>
                                        </p:tav>
                                        <p:tav tm="100000">
                                          <p:val>
                                            <p:strVal val="0-ppt_w/2"/>
                                          </p:val>
                                        </p:tav>
                                      </p:tavLst>
                                    </p:anim>
                                    <p:anim calcmode="lin" valueType="num">
                                      <p:cBhvr additive="base">
                                        <p:cTn id="32" dur="500"/>
                                        <p:tgtEl>
                                          <p:spTgt spid="9"/>
                                        </p:tgtEl>
                                        <p:attrNameLst>
                                          <p:attrName>ppt_y</p:attrName>
                                        </p:attrNameLst>
                                      </p:cBhvr>
                                      <p:tavLst>
                                        <p:tav tm="0">
                                          <p:val>
                                            <p:strVal val="ppt_y"/>
                                          </p:val>
                                        </p:tav>
                                        <p:tav tm="100000">
                                          <p:val>
                                            <p:strVal val="ppt_y"/>
                                          </p:val>
                                        </p:tav>
                                      </p:tavLst>
                                    </p:anim>
                                    <p:set>
                                      <p:cBhvr>
                                        <p:cTn id="33" dur="1" fill="hold">
                                          <p:stCondLst>
                                            <p:cond delay="499"/>
                                          </p:stCondLst>
                                        </p:cTn>
                                        <p:tgtEl>
                                          <p:spTgt spid="9"/>
                                        </p:tgtEl>
                                        <p:attrNameLst>
                                          <p:attrName>style.visibility</p:attrName>
                                        </p:attrNameLst>
                                      </p:cBhvr>
                                      <p:to>
                                        <p:strVal val="hidden"/>
                                      </p:to>
                                    </p:set>
                                  </p:childTnLst>
                                </p:cTn>
                              </p:par>
                              <p:par>
                                <p:cTn id="34" presetID="2" presetClass="entr" presetSubtype="4" fill="hold"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xit" presetSubtype="8" fill="hold" nodeType="afterEffect">
                                  <p:stCondLst>
                                    <p:cond delay="0"/>
                                  </p:stCondLst>
                                  <p:childTnLst>
                                    <p:anim calcmode="lin" valueType="num">
                                      <p:cBhvr additive="base">
                                        <p:cTn id="40" dur="500"/>
                                        <p:tgtEl>
                                          <p:spTgt spid="10"/>
                                        </p:tgtEl>
                                        <p:attrNameLst>
                                          <p:attrName>ppt_x</p:attrName>
                                        </p:attrNameLst>
                                      </p:cBhvr>
                                      <p:tavLst>
                                        <p:tav tm="0">
                                          <p:val>
                                            <p:strVal val="ppt_x"/>
                                          </p:val>
                                        </p:tav>
                                        <p:tav tm="100000">
                                          <p:val>
                                            <p:strVal val="0-ppt_w/2"/>
                                          </p:val>
                                        </p:tav>
                                      </p:tavLst>
                                    </p:anim>
                                    <p:anim calcmode="lin" valueType="num">
                                      <p:cBhvr additive="base">
                                        <p:cTn id="41" dur="500"/>
                                        <p:tgtEl>
                                          <p:spTgt spid="10"/>
                                        </p:tgtEl>
                                        <p:attrNameLst>
                                          <p:attrName>ppt_y</p:attrName>
                                        </p:attrNameLst>
                                      </p:cBhvr>
                                      <p:tavLst>
                                        <p:tav tm="0">
                                          <p:val>
                                            <p:strVal val="ppt_y"/>
                                          </p:val>
                                        </p:tav>
                                        <p:tav tm="100000">
                                          <p:val>
                                            <p:strVal val="ppt_y"/>
                                          </p:val>
                                        </p:tav>
                                      </p:tavLst>
                                    </p:anim>
                                    <p:set>
                                      <p:cBhvr>
                                        <p:cTn id="42" dur="1" fill="hold">
                                          <p:stCondLst>
                                            <p:cond delay="499"/>
                                          </p:stCondLst>
                                        </p:cTn>
                                        <p:tgtEl>
                                          <p:spTgt spid="10"/>
                                        </p:tgtEl>
                                        <p:attrNameLst>
                                          <p:attrName>style.visibility</p:attrName>
                                        </p:attrNameLst>
                                      </p:cBhvr>
                                      <p:to>
                                        <p:strVal val="hidden"/>
                                      </p:to>
                                    </p:set>
                                  </p:childTnLst>
                                </p:cTn>
                              </p:par>
                              <p:par>
                                <p:cTn id="43" presetID="2" presetClass="entr" presetSubtype="4"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 presetClass="exit" presetSubtype="8" fill="hold" nodeType="afterEffect">
                                  <p:stCondLst>
                                    <p:cond delay="0"/>
                                  </p:stCondLst>
                                  <p:childTnLst>
                                    <p:anim calcmode="lin" valueType="num">
                                      <p:cBhvr additive="base">
                                        <p:cTn id="49" dur="500"/>
                                        <p:tgtEl>
                                          <p:spTgt spid="11"/>
                                        </p:tgtEl>
                                        <p:attrNameLst>
                                          <p:attrName>ppt_x</p:attrName>
                                        </p:attrNameLst>
                                      </p:cBhvr>
                                      <p:tavLst>
                                        <p:tav tm="0">
                                          <p:val>
                                            <p:strVal val="ppt_x"/>
                                          </p:val>
                                        </p:tav>
                                        <p:tav tm="100000">
                                          <p:val>
                                            <p:strVal val="0-ppt_w/2"/>
                                          </p:val>
                                        </p:tav>
                                      </p:tavLst>
                                    </p:anim>
                                    <p:anim calcmode="lin" valueType="num">
                                      <p:cBhvr additive="base">
                                        <p:cTn id="50" dur="500"/>
                                        <p:tgtEl>
                                          <p:spTgt spid="11"/>
                                        </p:tgtEl>
                                        <p:attrNameLst>
                                          <p:attrName>ppt_y</p:attrName>
                                        </p:attrNameLst>
                                      </p:cBhvr>
                                      <p:tavLst>
                                        <p:tav tm="0">
                                          <p:val>
                                            <p:strVal val="ppt_y"/>
                                          </p:val>
                                        </p:tav>
                                        <p:tav tm="100000">
                                          <p:val>
                                            <p:strVal val="ppt_y"/>
                                          </p:val>
                                        </p:tav>
                                      </p:tavLst>
                                    </p:anim>
                                    <p:set>
                                      <p:cBhvr>
                                        <p:cTn id="51" dur="1" fill="hold">
                                          <p:stCondLst>
                                            <p:cond delay="499"/>
                                          </p:stCondLst>
                                        </p:cTn>
                                        <p:tgtEl>
                                          <p:spTgt spid="11"/>
                                        </p:tgtEl>
                                        <p:attrNameLst>
                                          <p:attrName>style.visibility</p:attrName>
                                        </p:attrNameLst>
                                      </p:cBhvr>
                                      <p:to>
                                        <p:strVal val="hidden"/>
                                      </p:to>
                                    </p:set>
                                  </p:childTnLst>
                                </p:cTn>
                              </p:par>
                              <p:par>
                                <p:cTn id="52" presetID="2" presetClass="entr" presetSubtype="4" fill="hold" nodeType="withEffect">
                                  <p:stCondLst>
                                    <p:cond delay="0"/>
                                  </p:stCondLst>
                                  <p:childTnLst>
                                    <p:set>
                                      <p:cBhvr>
                                        <p:cTn id="53" dur="1" fill="hold">
                                          <p:stCondLst>
                                            <p:cond delay="0"/>
                                          </p:stCondLst>
                                        </p:cTn>
                                        <p:tgtEl>
                                          <p:spTgt spid="32"/>
                                        </p:tgtEl>
                                        <p:attrNameLst>
                                          <p:attrName>style.visibility</p:attrName>
                                        </p:attrNameLst>
                                      </p:cBhvr>
                                      <p:to>
                                        <p:strVal val="visible"/>
                                      </p:to>
                                    </p:set>
                                    <p:anim calcmode="lin" valueType="num">
                                      <p:cBhvr additive="base">
                                        <p:cTn id="54" dur="500" fill="hold"/>
                                        <p:tgtEl>
                                          <p:spTgt spid="32"/>
                                        </p:tgtEl>
                                        <p:attrNameLst>
                                          <p:attrName>ppt_x</p:attrName>
                                        </p:attrNameLst>
                                      </p:cBhvr>
                                      <p:tavLst>
                                        <p:tav tm="0">
                                          <p:val>
                                            <p:strVal val="#ppt_x"/>
                                          </p:val>
                                        </p:tav>
                                        <p:tav tm="100000">
                                          <p:val>
                                            <p:strVal val="#ppt_x"/>
                                          </p:val>
                                        </p:tav>
                                      </p:tavLst>
                                    </p:anim>
                                    <p:anim calcmode="lin" valueType="num">
                                      <p:cBhvr additive="base">
                                        <p:cTn id="55" dur="500" fill="hold"/>
                                        <p:tgtEl>
                                          <p:spTgt spid="32"/>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xit" presetSubtype="8" fill="hold" nodeType="afterEffect">
                                  <p:stCondLst>
                                    <p:cond delay="0"/>
                                  </p:stCondLst>
                                  <p:childTnLst>
                                    <p:anim calcmode="lin" valueType="num">
                                      <p:cBhvr additive="base">
                                        <p:cTn id="58" dur="500"/>
                                        <p:tgtEl>
                                          <p:spTgt spid="12"/>
                                        </p:tgtEl>
                                        <p:attrNameLst>
                                          <p:attrName>ppt_x</p:attrName>
                                        </p:attrNameLst>
                                      </p:cBhvr>
                                      <p:tavLst>
                                        <p:tav tm="0">
                                          <p:val>
                                            <p:strVal val="ppt_x"/>
                                          </p:val>
                                        </p:tav>
                                        <p:tav tm="100000">
                                          <p:val>
                                            <p:strVal val="0-ppt_w/2"/>
                                          </p:val>
                                        </p:tav>
                                      </p:tavLst>
                                    </p:anim>
                                    <p:anim calcmode="lin" valueType="num">
                                      <p:cBhvr additive="base">
                                        <p:cTn id="59" dur="500"/>
                                        <p:tgtEl>
                                          <p:spTgt spid="12"/>
                                        </p:tgtEl>
                                        <p:attrNameLst>
                                          <p:attrName>ppt_y</p:attrName>
                                        </p:attrNameLst>
                                      </p:cBhvr>
                                      <p:tavLst>
                                        <p:tav tm="0">
                                          <p:val>
                                            <p:strVal val="ppt_y"/>
                                          </p:val>
                                        </p:tav>
                                        <p:tav tm="100000">
                                          <p:val>
                                            <p:strVal val="ppt_y"/>
                                          </p:val>
                                        </p:tav>
                                      </p:tavLst>
                                    </p:anim>
                                    <p:set>
                                      <p:cBhvr>
                                        <p:cTn id="60" dur="1" fill="hold">
                                          <p:stCondLst>
                                            <p:cond delay="499"/>
                                          </p:stCondLst>
                                        </p:cTn>
                                        <p:tgtEl>
                                          <p:spTgt spid="12"/>
                                        </p:tgtEl>
                                        <p:attrNameLst>
                                          <p:attrName>style.visibility</p:attrName>
                                        </p:attrNameLst>
                                      </p:cBhvr>
                                      <p:to>
                                        <p:strVal val="hidden"/>
                                      </p:to>
                                    </p:set>
                                  </p:childTnLst>
                                </p:cTn>
                              </p:par>
                              <p:par>
                                <p:cTn id="61" presetID="2" presetClass="entr" presetSubtype="4" fill="hold" nodeType="with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ppt_x"/>
                                          </p:val>
                                        </p:tav>
                                        <p:tav tm="100000">
                                          <p:val>
                                            <p:strVal val="#ppt_x"/>
                                          </p:val>
                                        </p:tav>
                                      </p:tavLst>
                                    </p:anim>
                                    <p:anim calcmode="lin" valueType="num">
                                      <p:cBhvr additive="base">
                                        <p:cTn id="64" dur="500" fill="hold"/>
                                        <p:tgtEl>
                                          <p:spTgt spid="27"/>
                                        </p:tgtEl>
                                        <p:attrNameLst>
                                          <p:attrName>ppt_y</p:attrName>
                                        </p:attrNameLst>
                                      </p:cBhvr>
                                      <p:tavLst>
                                        <p:tav tm="0">
                                          <p:val>
                                            <p:strVal val="1+#ppt_h/2"/>
                                          </p:val>
                                        </p:tav>
                                        <p:tav tm="100000">
                                          <p:val>
                                            <p:strVal val="#ppt_y"/>
                                          </p:val>
                                        </p:tav>
                                      </p:tavLst>
                                    </p:anim>
                                  </p:childTnLst>
                                </p:cTn>
                              </p:par>
                            </p:childTnLst>
                          </p:cTn>
                        </p:par>
                        <p:par>
                          <p:cTn id="65" fill="hold">
                            <p:stCondLst>
                              <p:cond delay="3000"/>
                            </p:stCondLst>
                            <p:childTnLst>
                              <p:par>
                                <p:cTn id="66" presetID="2" presetClass="exit" presetSubtype="8" fill="hold" nodeType="afterEffect">
                                  <p:stCondLst>
                                    <p:cond delay="0"/>
                                  </p:stCondLst>
                                  <p:childTnLst>
                                    <p:anim calcmode="lin" valueType="num">
                                      <p:cBhvr additive="base">
                                        <p:cTn id="67" dur="500"/>
                                        <p:tgtEl>
                                          <p:spTgt spid="5"/>
                                        </p:tgtEl>
                                        <p:attrNameLst>
                                          <p:attrName>ppt_x</p:attrName>
                                        </p:attrNameLst>
                                      </p:cBhvr>
                                      <p:tavLst>
                                        <p:tav tm="0">
                                          <p:val>
                                            <p:strVal val="ppt_x"/>
                                          </p:val>
                                        </p:tav>
                                        <p:tav tm="100000">
                                          <p:val>
                                            <p:strVal val="0-ppt_w/2"/>
                                          </p:val>
                                        </p:tav>
                                      </p:tavLst>
                                    </p:anim>
                                    <p:anim calcmode="lin" valueType="num">
                                      <p:cBhvr additive="base">
                                        <p:cTn id="68" dur="500"/>
                                        <p:tgtEl>
                                          <p:spTgt spid="5"/>
                                        </p:tgtEl>
                                        <p:attrNameLst>
                                          <p:attrName>ppt_y</p:attrName>
                                        </p:attrNameLst>
                                      </p:cBhvr>
                                      <p:tavLst>
                                        <p:tav tm="0">
                                          <p:val>
                                            <p:strVal val="ppt_y"/>
                                          </p:val>
                                        </p:tav>
                                        <p:tav tm="100000">
                                          <p:val>
                                            <p:strVal val="ppt_y"/>
                                          </p:val>
                                        </p:tav>
                                      </p:tavLst>
                                    </p:anim>
                                    <p:set>
                                      <p:cBhvr>
                                        <p:cTn id="69" dur="1" fill="hold">
                                          <p:stCondLst>
                                            <p:cond delay="499"/>
                                          </p:stCondLst>
                                        </p:cTn>
                                        <p:tgtEl>
                                          <p:spTgt spid="5"/>
                                        </p:tgtEl>
                                        <p:attrNameLst>
                                          <p:attrName>style.visibility</p:attrName>
                                        </p:attrNameLst>
                                      </p:cBhvr>
                                      <p:to>
                                        <p:strVal val="hidden"/>
                                      </p:to>
                                    </p:set>
                                  </p:childTnLst>
                                </p:cTn>
                              </p:par>
                              <p:par>
                                <p:cTn id="70" presetID="2" presetClass="entr" presetSubtype="4" fill="hold"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xit" presetSubtype="8" fill="hold" nodeType="afterEffect">
                                  <p:stCondLst>
                                    <p:cond delay="0"/>
                                  </p:stCondLst>
                                  <p:childTnLst>
                                    <p:anim calcmode="lin" valueType="num">
                                      <p:cBhvr additive="base">
                                        <p:cTn id="76" dur="500"/>
                                        <p:tgtEl>
                                          <p:spTgt spid="6"/>
                                        </p:tgtEl>
                                        <p:attrNameLst>
                                          <p:attrName>ppt_x</p:attrName>
                                        </p:attrNameLst>
                                      </p:cBhvr>
                                      <p:tavLst>
                                        <p:tav tm="0">
                                          <p:val>
                                            <p:strVal val="ppt_x"/>
                                          </p:val>
                                        </p:tav>
                                        <p:tav tm="100000">
                                          <p:val>
                                            <p:strVal val="0-ppt_w/2"/>
                                          </p:val>
                                        </p:tav>
                                      </p:tavLst>
                                    </p:anim>
                                    <p:anim calcmode="lin" valueType="num">
                                      <p:cBhvr additive="base">
                                        <p:cTn id="77" dur="500"/>
                                        <p:tgtEl>
                                          <p:spTgt spid="6"/>
                                        </p:tgtEl>
                                        <p:attrNameLst>
                                          <p:attrName>ppt_y</p:attrName>
                                        </p:attrNameLst>
                                      </p:cBhvr>
                                      <p:tavLst>
                                        <p:tav tm="0">
                                          <p:val>
                                            <p:strVal val="ppt_y"/>
                                          </p:val>
                                        </p:tav>
                                        <p:tav tm="100000">
                                          <p:val>
                                            <p:strVal val="ppt_y"/>
                                          </p:val>
                                        </p:tav>
                                      </p:tavLst>
                                    </p:anim>
                                    <p:set>
                                      <p:cBhvr>
                                        <p:cTn id="78" dur="1" fill="hold">
                                          <p:stCondLst>
                                            <p:cond delay="499"/>
                                          </p:stCondLst>
                                        </p:cTn>
                                        <p:tgtEl>
                                          <p:spTgt spid="6"/>
                                        </p:tgtEl>
                                        <p:attrNameLst>
                                          <p:attrName>style.visibility</p:attrName>
                                        </p:attrNameLst>
                                      </p:cBhvr>
                                      <p:to>
                                        <p:strVal val="hidden"/>
                                      </p:to>
                                    </p:set>
                                  </p:childTnLst>
                                </p:cTn>
                              </p:par>
                              <p:par>
                                <p:cTn id="79" presetID="2" presetClass="entr" presetSubtype="4" fill="hold" nodeType="with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fill="hold"/>
                                        <p:tgtEl>
                                          <p:spTgt spid="30"/>
                                        </p:tgtEl>
                                        <p:attrNameLst>
                                          <p:attrName>ppt_x</p:attrName>
                                        </p:attrNameLst>
                                      </p:cBhvr>
                                      <p:tavLst>
                                        <p:tav tm="0">
                                          <p:val>
                                            <p:strVal val="#ppt_x"/>
                                          </p:val>
                                        </p:tav>
                                        <p:tav tm="100000">
                                          <p:val>
                                            <p:strVal val="#ppt_x"/>
                                          </p:val>
                                        </p:tav>
                                      </p:tavLst>
                                    </p:anim>
                                    <p:anim calcmode="lin" valueType="num">
                                      <p:cBhvr additive="base">
                                        <p:cTn id="82" dur="500" fill="hold"/>
                                        <p:tgtEl>
                                          <p:spTgt spid="30"/>
                                        </p:tgtEl>
                                        <p:attrNameLst>
                                          <p:attrName>ppt_y</p:attrName>
                                        </p:attrNameLst>
                                      </p:cBhvr>
                                      <p:tavLst>
                                        <p:tav tm="0">
                                          <p:val>
                                            <p:strVal val="1+#ppt_h/2"/>
                                          </p:val>
                                        </p:tav>
                                        <p:tav tm="100000">
                                          <p:val>
                                            <p:strVal val="#ppt_y"/>
                                          </p:val>
                                        </p:tav>
                                      </p:tavLst>
                                    </p:anim>
                                  </p:childTnLst>
                                </p:cTn>
                              </p:par>
                            </p:childTnLst>
                          </p:cTn>
                        </p:par>
                        <p:par>
                          <p:cTn id="83" fill="hold">
                            <p:stCondLst>
                              <p:cond delay="4000"/>
                            </p:stCondLst>
                            <p:childTnLst>
                              <p:par>
                                <p:cTn id="84" presetID="2" presetClass="exit" presetSubtype="8" fill="hold" nodeType="afterEffect">
                                  <p:stCondLst>
                                    <p:cond delay="0"/>
                                  </p:stCondLst>
                                  <p:childTnLst>
                                    <p:anim calcmode="lin" valueType="num">
                                      <p:cBhvr additive="base">
                                        <p:cTn id="85" dur="500"/>
                                        <p:tgtEl>
                                          <p:spTgt spid="7"/>
                                        </p:tgtEl>
                                        <p:attrNameLst>
                                          <p:attrName>ppt_x</p:attrName>
                                        </p:attrNameLst>
                                      </p:cBhvr>
                                      <p:tavLst>
                                        <p:tav tm="0">
                                          <p:val>
                                            <p:strVal val="ppt_x"/>
                                          </p:val>
                                        </p:tav>
                                        <p:tav tm="100000">
                                          <p:val>
                                            <p:strVal val="0-ppt_w/2"/>
                                          </p:val>
                                        </p:tav>
                                      </p:tavLst>
                                    </p:anim>
                                    <p:anim calcmode="lin" valueType="num">
                                      <p:cBhvr additive="base">
                                        <p:cTn id="86" dur="500"/>
                                        <p:tgtEl>
                                          <p:spTgt spid="7"/>
                                        </p:tgtEl>
                                        <p:attrNameLst>
                                          <p:attrName>ppt_y</p:attrName>
                                        </p:attrNameLst>
                                      </p:cBhvr>
                                      <p:tavLst>
                                        <p:tav tm="0">
                                          <p:val>
                                            <p:strVal val="ppt_y"/>
                                          </p:val>
                                        </p:tav>
                                        <p:tav tm="100000">
                                          <p:val>
                                            <p:strVal val="ppt_y"/>
                                          </p:val>
                                        </p:tav>
                                      </p:tavLst>
                                    </p:anim>
                                    <p:set>
                                      <p:cBhvr>
                                        <p:cTn id="87" dur="1" fill="hold">
                                          <p:stCondLst>
                                            <p:cond delay="499"/>
                                          </p:stCondLst>
                                        </p:cTn>
                                        <p:tgtEl>
                                          <p:spTgt spid="7"/>
                                        </p:tgtEl>
                                        <p:attrNameLst>
                                          <p:attrName>style.visibility</p:attrName>
                                        </p:attrNameLst>
                                      </p:cBhvr>
                                      <p:to>
                                        <p:strVal val="hidden"/>
                                      </p:to>
                                    </p:set>
                                  </p:childTnLst>
                                </p:cTn>
                              </p:par>
                              <p:par>
                                <p:cTn id="88" presetID="2" presetClass="entr" presetSubtype="4" fill="hold" nodeType="withEffect">
                                  <p:stCondLst>
                                    <p:cond delay="0"/>
                                  </p:stCondLst>
                                  <p:childTnLst>
                                    <p:set>
                                      <p:cBhvr>
                                        <p:cTn id="89" dur="1" fill="hold">
                                          <p:stCondLst>
                                            <p:cond delay="0"/>
                                          </p:stCondLst>
                                        </p:cTn>
                                        <p:tgtEl>
                                          <p:spTgt spid="24"/>
                                        </p:tgtEl>
                                        <p:attrNameLst>
                                          <p:attrName>style.visibility</p:attrName>
                                        </p:attrNameLst>
                                      </p:cBhvr>
                                      <p:to>
                                        <p:strVal val="visible"/>
                                      </p:to>
                                    </p:set>
                                    <p:anim calcmode="lin" valueType="num">
                                      <p:cBhvr additive="base">
                                        <p:cTn id="90" dur="500" fill="hold"/>
                                        <p:tgtEl>
                                          <p:spTgt spid="24"/>
                                        </p:tgtEl>
                                        <p:attrNameLst>
                                          <p:attrName>ppt_x</p:attrName>
                                        </p:attrNameLst>
                                      </p:cBhvr>
                                      <p:tavLst>
                                        <p:tav tm="0">
                                          <p:val>
                                            <p:strVal val="#ppt_x"/>
                                          </p:val>
                                        </p:tav>
                                        <p:tav tm="100000">
                                          <p:val>
                                            <p:strVal val="#ppt_x"/>
                                          </p:val>
                                        </p:tav>
                                      </p:tavLst>
                                    </p:anim>
                                    <p:anim calcmode="lin" valueType="num">
                                      <p:cBhvr additive="base">
                                        <p:cTn id="9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2</a:t>
            </a:fld>
            <a:endParaRPr lang="de-DE"/>
          </a:p>
        </p:txBody>
      </p:sp>
      <p:pic>
        <p:nvPicPr>
          <p:cNvPr id="10" name="Grafik 9">
            <a:extLst>
              <a:ext uri="{FF2B5EF4-FFF2-40B4-BE49-F238E27FC236}">
                <a16:creationId xmlns:a16="http://schemas.microsoft.com/office/drawing/2014/main" id="{8BE439C0-44EB-4C3A-9082-2049F3F70C40}"/>
              </a:ext>
            </a:extLst>
          </p:cNvPr>
          <p:cNvPicPr>
            <a:picLocks noChangeAspect="1"/>
          </p:cNvPicPr>
          <p:nvPr/>
        </p:nvPicPr>
        <p:blipFill>
          <a:blip r:embed="rId3"/>
          <a:stretch/>
        </p:blipFill>
        <p:spPr bwMode="auto">
          <a:xfrm>
            <a:off x="4871864" y="908721"/>
            <a:ext cx="2448272" cy="4352483"/>
          </a:xfrm>
          <a:prstGeom prst="rect">
            <a:avLst/>
          </a:prstGeom>
        </p:spPr>
      </p:pic>
      <p:sp>
        <p:nvSpPr>
          <p:cNvPr id="11" name="Textfeld 10">
            <a:extLst>
              <a:ext uri="{FF2B5EF4-FFF2-40B4-BE49-F238E27FC236}">
                <a16:creationId xmlns:a16="http://schemas.microsoft.com/office/drawing/2014/main" id="{A1529945-E6FE-4652-A34C-35FA82D64A92}"/>
              </a:ext>
            </a:extLst>
          </p:cNvPr>
          <p:cNvSpPr txBox="1"/>
          <p:nvPr/>
        </p:nvSpPr>
        <p:spPr bwMode="auto">
          <a:xfrm>
            <a:off x="4151785" y="5445225"/>
            <a:ext cx="4031873" cy="1200329"/>
          </a:xfrm>
          <a:prstGeom prst="rect">
            <a:avLst/>
          </a:prstGeom>
          <a:noFill/>
        </p:spPr>
        <p:txBody>
          <a:bodyPr wrap="none" rtlCol="0">
            <a:spAutoFit/>
          </a:bodyPr>
          <a:lstStyle/>
          <a:p>
            <a:r>
              <a:rPr lang="de-DE" dirty="0"/>
              <a:t>Mit dieser Werbung sollen diejenigen erreicht </a:t>
            </a:r>
            <a:br>
              <a:rPr lang="de-DE" dirty="0"/>
            </a:br>
            <a:r>
              <a:rPr lang="de-DE" dirty="0"/>
              <a:t>werden, die häufig Onlinespiele spielen.</a:t>
            </a:r>
          </a:p>
          <a:p>
            <a:endParaRPr lang="de-DE" dirty="0"/>
          </a:p>
          <a:p>
            <a:r>
              <a:rPr lang="de-DE" dirty="0"/>
              <a:t>Zielgruppe: Onlinespiele = Häufig</a:t>
            </a:r>
          </a:p>
        </p:txBody>
      </p:sp>
    </p:spTree>
    <p:extLst>
      <p:ext uri="{BB962C8B-B14F-4D97-AF65-F5344CB8AC3E}">
        <p14:creationId xmlns:p14="http://schemas.microsoft.com/office/powerpoint/2010/main" val="391012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20</a:t>
            </a:fld>
            <a:endParaRPr lang="de-DE"/>
          </a:p>
        </p:txBody>
      </p:sp>
      <p:sp>
        <p:nvSpPr>
          <p:cNvPr id="3" name="Rechteck 2">
            <a:extLst>
              <a:ext uri="{FF2B5EF4-FFF2-40B4-BE49-F238E27FC236}">
                <a16:creationId xmlns:a16="http://schemas.microsoft.com/office/drawing/2014/main" id="{251B557C-1A85-4BAD-9DC5-8CF1CFE6E84F}"/>
              </a:ext>
            </a:extLst>
          </p:cNvPr>
          <p:cNvSpPr/>
          <p:nvPr/>
        </p:nvSpPr>
        <p:spPr bwMode="auto">
          <a:xfrm>
            <a:off x="5015881" y="908721"/>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err="1">
                <a:ln>
                  <a:noFill/>
                </a:ln>
                <a:solidFill>
                  <a:srgbClr val="000000"/>
                </a:solidFill>
                <a:effectLst/>
                <a:uLnTx/>
                <a:uFillTx/>
                <a:latin typeface="Arial Narrow"/>
                <a:cs typeface="Arial"/>
              </a:rPr>
              <a:t>FesteKonsole</a:t>
            </a:r>
            <a:r>
              <a:rPr kumimoji="0" lang="de-DE" sz="2000" b="1" i="0" u="none" strike="noStrike" kern="0" cap="none" spc="0" normalizeH="0" baseline="0" noProof="0" dirty="0">
                <a:ln>
                  <a:noFill/>
                </a:ln>
                <a:solidFill>
                  <a:srgbClr val="000000"/>
                </a:solidFill>
                <a:effectLst/>
                <a:uLnTx/>
                <a:uFillTx/>
                <a:latin typeface="Arial Narrow"/>
                <a:cs typeface="Arial"/>
              </a:rPr>
              <a:t>?</a:t>
            </a:r>
          </a:p>
        </p:txBody>
      </p:sp>
      <p:cxnSp>
        <p:nvCxnSpPr>
          <p:cNvPr id="4" name="Gerade Verbindung mit Pfeil 3">
            <a:extLst>
              <a:ext uri="{FF2B5EF4-FFF2-40B4-BE49-F238E27FC236}">
                <a16:creationId xmlns:a16="http://schemas.microsoft.com/office/drawing/2014/main" id="{830AA425-3783-47B2-BC62-D26177C94223}"/>
              </a:ext>
            </a:extLst>
          </p:cNvPr>
          <p:cNvCxnSpPr/>
          <p:nvPr/>
        </p:nvCxnSpPr>
        <p:spPr bwMode="auto">
          <a:xfrm>
            <a:off x="6716621" y="1432286"/>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5" name="Rechteck 4">
            <a:extLst>
              <a:ext uri="{FF2B5EF4-FFF2-40B4-BE49-F238E27FC236}">
                <a16:creationId xmlns:a16="http://schemas.microsoft.com/office/drawing/2014/main" id="{C0544E9E-E154-4F9A-B5C6-BE4DB7CB2E40}"/>
              </a:ext>
            </a:extLst>
          </p:cNvPr>
          <p:cNvSpPr/>
          <p:nvPr/>
        </p:nvSpPr>
        <p:spPr bwMode="auto">
          <a:xfrm>
            <a:off x="7248128" y="2516753"/>
            <a:ext cx="1584176" cy="782604"/>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Computer?</a:t>
            </a:r>
          </a:p>
        </p:txBody>
      </p:sp>
      <p:cxnSp>
        <p:nvCxnSpPr>
          <p:cNvPr id="6" name="Gerade Verbindung mit Pfeil 5">
            <a:extLst>
              <a:ext uri="{FF2B5EF4-FFF2-40B4-BE49-F238E27FC236}">
                <a16:creationId xmlns:a16="http://schemas.microsoft.com/office/drawing/2014/main" id="{7916A01D-C800-4575-8A95-7578C80B3354}"/>
              </a:ext>
            </a:extLst>
          </p:cNvPr>
          <p:cNvCxnSpPr/>
          <p:nvPr/>
        </p:nvCxnSpPr>
        <p:spPr bwMode="auto">
          <a:xfrm>
            <a:off x="8472265" y="3317396"/>
            <a:ext cx="497555" cy="1267195"/>
          </a:xfrm>
          <a:prstGeom prst="straightConnector1">
            <a:avLst/>
          </a:prstGeom>
          <a:noFill/>
          <a:ln w="19050" cap="flat" cmpd="sng" algn="ctr">
            <a:solidFill>
              <a:srgbClr val="000000"/>
            </a:solidFill>
            <a:prstDash val="solid"/>
            <a:miter lim="800000"/>
            <a:tailEnd type="triangle" w="lg" len="lg"/>
          </a:ln>
          <a:effectLst/>
        </p:spPr>
      </p:cxnSp>
      <p:cxnSp>
        <p:nvCxnSpPr>
          <p:cNvPr id="7" name="Gerade Verbindung mit Pfeil 6">
            <a:extLst>
              <a:ext uri="{FF2B5EF4-FFF2-40B4-BE49-F238E27FC236}">
                <a16:creationId xmlns:a16="http://schemas.microsoft.com/office/drawing/2014/main" id="{83C6FD53-E203-4381-AE1B-2A0A2510E97C}"/>
              </a:ext>
            </a:extLst>
          </p:cNvPr>
          <p:cNvCxnSpPr/>
          <p:nvPr/>
        </p:nvCxnSpPr>
        <p:spPr bwMode="auto">
          <a:xfrm flipH="1">
            <a:off x="7077790" y="3317396"/>
            <a:ext cx="530378" cy="1267195"/>
          </a:xfrm>
          <a:prstGeom prst="straightConnector1">
            <a:avLst/>
          </a:prstGeom>
          <a:noFill/>
          <a:ln w="19050" cap="flat" cmpd="sng" algn="ctr">
            <a:solidFill>
              <a:srgbClr val="000000"/>
            </a:solidFill>
            <a:prstDash val="solid"/>
            <a:miter lim="800000"/>
            <a:tailEnd type="triangle" w="lg" len="lg"/>
          </a:ln>
          <a:effectLst/>
        </p:spPr>
      </p:cxnSp>
      <p:sp>
        <p:nvSpPr>
          <p:cNvPr id="8" name="Textfeld 7">
            <a:extLst>
              <a:ext uri="{FF2B5EF4-FFF2-40B4-BE49-F238E27FC236}">
                <a16:creationId xmlns:a16="http://schemas.microsoft.com/office/drawing/2014/main" id="{D57463EA-F6A3-43C5-8279-8DD9F1DB1ED0}"/>
              </a:ext>
            </a:extLst>
          </p:cNvPr>
          <p:cNvSpPr txBox="1"/>
          <p:nvPr/>
        </p:nvSpPr>
        <p:spPr bwMode="auto">
          <a:xfrm>
            <a:off x="7377544" y="3821748"/>
            <a:ext cx="1779654" cy="369332"/>
          </a:xfrm>
          <a:prstGeom prst="rect">
            <a:avLst/>
          </a:prstGeom>
          <a:noFill/>
        </p:spPr>
        <p:txBody>
          <a:bodyPr wrap="none" rtlCol="0">
            <a:spAutoFit/>
          </a:bodyPr>
          <a:lstStyle/>
          <a:p>
            <a:r>
              <a:rPr lang="de-DE" dirty="0">
                <a:solidFill>
                  <a:srgbClr val="555555"/>
                </a:solidFill>
                <a:latin typeface="Arial Narrow"/>
                <a:cs typeface="Arial"/>
              </a:rPr>
              <a:t>Nein                   Ja</a:t>
            </a:r>
          </a:p>
        </p:txBody>
      </p:sp>
      <p:cxnSp>
        <p:nvCxnSpPr>
          <p:cNvPr id="9" name="Gerade Verbindung mit Pfeil 8">
            <a:extLst>
              <a:ext uri="{FF2B5EF4-FFF2-40B4-BE49-F238E27FC236}">
                <a16:creationId xmlns:a16="http://schemas.microsoft.com/office/drawing/2014/main" id="{18F708B6-5DDB-47A0-A815-15BDCEE3B593}"/>
              </a:ext>
            </a:extLst>
          </p:cNvPr>
          <p:cNvCxnSpPr/>
          <p:nvPr/>
        </p:nvCxnSpPr>
        <p:spPr bwMode="auto">
          <a:xfrm flipH="1">
            <a:off x="3935760" y="1432285"/>
            <a:ext cx="1080122" cy="1060320"/>
          </a:xfrm>
          <a:prstGeom prst="straightConnector1">
            <a:avLst/>
          </a:prstGeom>
          <a:noFill/>
          <a:ln w="19050" cap="flat" cmpd="sng" algn="ctr">
            <a:solidFill>
              <a:srgbClr val="000000"/>
            </a:solidFill>
            <a:prstDash val="solid"/>
            <a:miter lim="800000"/>
            <a:tailEnd type="triangle" w="lg" len="lg"/>
          </a:ln>
          <a:effectLst/>
        </p:spPr>
      </p:cxnSp>
      <p:sp>
        <p:nvSpPr>
          <p:cNvPr id="10" name="Textfeld 9">
            <a:extLst>
              <a:ext uri="{FF2B5EF4-FFF2-40B4-BE49-F238E27FC236}">
                <a16:creationId xmlns:a16="http://schemas.microsoft.com/office/drawing/2014/main" id="{F0E53827-0D11-4A0C-A8E5-440E51D9962B}"/>
              </a:ext>
            </a:extLst>
          </p:cNvPr>
          <p:cNvSpPr txBox="1"/>
          <p:nvPr/>
        </p:nvSpPr>
        <p:spPr bwMode="auto">
          <a:xfrm>
            <a:off x="4550429" y="1767194"/>
            <a:ext cx="3525324" cy="369332"/>
          </a:xfrm>
          <a:prstGeom prst="rect">
            <a:avLst/>
          </a:prstGeom>
          <a:noFill/>
        </p:spPr>
        <p:txBody>
          <a:bodyPr wrap="none" rtlCol="0">
            <a:spAutoFit/>
          </a:bodyPr>
          <a:lstStyle/>
          <a:p>
            <a:r>
              <a:rPr lang="de-DE" dirty="0">
                <a:solidFill>
                  <a:srgbClr val="555555"/>
                </a:solidFill>
                <a:latin typeface="Arial Narrow"/>
                <a:cs typeface="Arial"/>
              </a:rPr>
              <a:t> Ja                                                   Nein</a:t>
            </a:r>
          </a:p>
        </p:txBody>
      </p:sp>
      <p:sp>
        <p:nvSpPr>
          <p:cNvPr id="11" name="Rechteck 10">
            <a:extLst>
              <a:ext uri="{FF2B5EF4-FFF2-40B4-BE49-F238E27FC236}">
                <a16:creationId xmlns:a16="http://schemas.microsoft.com/office/drawing/2014/main" id="{98F11817-9276-42D8-9B77-AB0D07673416}"/>
              </a:ext>
            </a:extLst>
          </p:cNvPr>
          <p:cNvSpPr/>
          <p:nvPr/>
        </p:nvSpPr>
        <p:spPr bwMode="auto">
          <a:xfrm>
            <a:off x="8473199" y="4587618"/>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Häufig</a:t>
            </a:r>
          </a:p>
        </p:txBody>
      </p:sp>
      <p:sp>
        <p:nvSpPr>
          <p:cNvPr id="12" name="Rechteck 11">
            <a:extLst>
              <a:ext uri="{FF2B5EF4-FFF2-40B4-BE49-F238E27FC236}">
                <a16:creationId xmlns:a16="http://schemas.microsoft.com/office/drawing/2014/main" id="{CE2CD357-D5BD-45F4-B51F-190143DDD452}"/>
              </a:ext>
            </a:extLst>
          </p:cNvPr>
          <p:cNvSpPr/>
          <p:nvPr/>
        </p:nvSpPr>
        <p:spPr bwMode="auto">
          <a:xfrm>
            <a:off x="6563396" y="4584591"/>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Selten</a:t>
            </a:r>
          </a:p>
        </p:txBody>
      </p:sp>
      <p:pic>
        <p:nvPicPr>
          <p:cNvPr id="13" name="Grafik 12">
            <a:extLst>
              <a:ext uri="{FF2B5EF4-FFF2-40B4-BE49-F238E27FC236}">
                <a16:creationId xmlns:a16="http://schemas.microsoft.com/office/drawing/2014/main" id="{44FC2CE8-F842-4CF8-A9BE-FD845D75AA7B}"/>
              </a:ext>
            </a:extLst>
          </p:cNvPr>
          <p:cNvPicPr>
            <a:picLocks/>
          </p:cNvPicPr>
          <p:nvPr/>
        </p:nvPicPr>
        <p:blipFill>
          <a:blip r:embed="rId3"/>
          <a:stretch>
            <a:fillRect/>
          </a:stretch>
        </p:blipFill>
        <p:spPr>
          <a:xfrm>
            <a:off x="1847528" y="5614741"/>
            <a:ext cx="1989526" cy="204342"/>
          </a:xfrm>
          <a:prstGeom prst="rect">
            <a:avLst/>
          </a:prstGeom>
        </p:spPr>
      </p:pic>
      <p:pic>
        <p:nvPicPr>
          <p:cNvPr id="14" name="Grafik 13">
            <a:extLst>
              <a:ext uri="{FF2B5EF4-FFF2-40B4-BE49-F238E27FC236}">
                <a16:creationId xmlns:a16="http://schemas.microsoft.com/office/drawing/2014/main" id="{F347E135-CF89-4FDA-AA25-22ACFA8FB1B6}"/>
              </a:ext>
            </a:extLst>
          </p:cNvPr>
          <p:cNvPicPr>
            <a:picLocks/>
          </p:cNvPicPr>
          <p:nvPr/>
        </p:nvPicPr>
        <p:blipFill>
          <a:blip r:embed="rId4"/>
          <a:stretch>
            <a:fillRect/>
          </a:stretch>
        </p:blipFill>
        <p:spPr>
          <a:xfrm>
            <a:off x="1847528" y="5833741"/>
            <a:ext cx="1989526" cy="189747"/>
          </a:xfrm>
          <a:prstGeom prst="rect">
            <a:avLst/>
          </a:prstGeom>
        </p:spPr>
      </p:pic>
      <p:pic>
        <p:nvPicPr>
          <p:cNvPr id="15" name="Grafik 14">
            <a:extLst>
              <a:ext uri="{FF2B5EF4-FFF2-40B4-BE49-F238E27FC236}">
                <a16:creationId xmlns:a16="http://schemas.microsoft.com/office/drawing/2014/main" id="{88126986-7E70-4CFA-A0ED-7ED6978178C3}"/>
              </a:ext>
            </a:extLst>
          </p:cNvPr>
          <p:cNvPicPr>
            <a:picLocks/>
          </p:cNvPicPr>
          <p:nvPr/>
        </p:nvPicPr>
        <p:blipFill>
          <a:blip r:embed="rId5"/>
          <a:stretch>
            <a:fillRect/>
          </a:stretch>
        </p:blipFill>
        <p:spPr>
          <a:xfrm>
            <a:off x="1850545" y="5027623"/>
            <a:ext cx="1989526" cy="199477"/>
          </a:xfrm>
          <a:prstGeom prst="rect">
            <a:avLst/>
          </a:prstGeom>
        </p:spPr>
      </p:pic>
      <p:pic>
        <p:nvPicPr>
          <p:cNvPr id="16" name="Grafik 15">
            <a:extLst>
              <a:ext uri="{FF2B5EF4-FFF2-40B4-BE49-F238E27FC236}">
                <a16:creationId xmlns:a16="http://schemas.microsoft.com/office/drawing/2014/main" id="{C08E7D84-53CB-4C9C-A960-B2E0C7842D2E}"/>
              </a:ext>
            </a:extLst>
          </p:cNvPr>
          <p:cNvPicPr>
            <a:picLocks/>
          </p:cNvPicPr>
          <p:nvPr/>
        </p:nvPicPr>
        <p:blipFill>
          <a:blip r:embed="rId6"/>
          <a:stretch>
            <a:fillRect/>
          </a:stretch>
        </p:blipFill>
        <p:spPr>
          <a:xfrm>
            <a:off x="1854525" y="5252694"/>
            <a:ext cx="1989526" cy="180017"/>
          </a:xfrm>
          <a:prstGeom prst="rect">
            <a:avLst/>
          </a:prstGeom>
        </p:spPr>
      </p:pic>
      <p:pic>
        <p:nvPicPr>
          <p:cNvPr id="17" name="Grafik 16">
            <a:extLst>
              <a:ext uri="{FF2B5EF4-FFF2-40B4-BE49-F238E27FC236}">
                <a16:creationId xmlns:a16="http://schemas.microsoft.com/office/drawing/2014/main" id="{319CAFE2-2B00-4C92-B18B-38830B2C5A3D}"/>
              </a:ext>
            </a:extLst>
          </p:cNvPr>
          <p:cNvPicPr>
            <a:picLocks/>
          </p:cNvPicPr>
          <p:nvPr/>
        </p:nvPicPr>
        <p:blipFill>
          <a:blip r:embed="rId7"/>
          <a:stretch>
            <a:fillRect/>
          </a:stretch>
        </p:blipFill>
        <p:spPr>
          <a:xfrm>
            <a:off x="1847528" y="5439822"/>
            <a:ext cx="1989526" cy="189747"/>
          </a:xfrm>
          <a:prstGeom prst="rect">
            <a:avLst/>
          </a:prstGeom>
        </p:spPr>
      </p:pic>
      <p:pic>
        <p:nvPicPr>
          <p:cNvPr id="18" name="Grafik 17">
            <a:extLst>
              <a:ext uri="{FF2B5EF4-FFF2-40B4-BE49-F238E27FC236}">
                <a16:creationId xmlns:a16="http://schemas.microsoft.com/office/drawing/2014/main" id="{CFBF4A5D-41D4-4B47-B895-C18238C6DE9F}"/>
              </a:ext>
            </a:extLst>
          </p:cNvPr>
          <p:cNvPicPr>
            <a:picLocks/>
          </p:cNvPicPr>
          <p:nvPr/>
        </p:nvPicPr>
        <p:blipFill>
          <a:blip r:embed="rId8"/>
          <a:stretch>
            <a:fillRect/>
          </a:stretch>
        </p:blipFill>
        <p:spPr>
          <a:xfrm>
            <a:off x="1850545" y="4623972"/>
            <a:ext cx="1989526" cy="209208"/>
          </a:xfrm>
          <a:prstGeom prst="rect">
            <a:avLst/>
          </a:prstGeom>
        </p:spPr>
      </p:pic>
      <p:pic>
        <p:nvPicPr>
          <p:cNvPr id="19" name="Grafik 18">
            <a:extLst>
              <a:ext uri="{FF2B5EF4-FFF2-40B4-BE49-F238E27FC236}">
                <a16:creationId xmlns:a16="http://schemas.microsoft.com/office/drawing/2014/main" id="{74602000-8AE9-431B-8DCF-183420116AFE}"/>
              </a:ext>
            </a:extLst>
          </p:cNvPr>
          <p:cNvPicPr>
            <a:picLocks/>
          </p:cNvPicPr>
          <p:nvPr/>
        </p:nvPicPr>
        <p:blipFill>
          <a:blip r:embed="rId9"/>
          <a:stretch>
            <a:fillRect/>
          </a:stretch>
        </p:blipFill>
        <p:spPr>
          <a:xfrm>
            <a:off x="1850545" y="4846979"/>
            <a:ext cx="1989526" cy="184880"/>
          </a:xfrm>
          <a:prstGeom prst="rect">
            <a:avLst/>
          </a:prstGeom>
        </p:spPr>
      </p:pic>
      <p:pic>
        <p:nvPicPr>
          <p:cNvPr id="20" name="Grafik 19">
            <a:extLst>
              <a:ext uri="{FF2B5EF4-FFF2-40B4-BE49-F238E27FC236}">
                <a16:creationId xmlns:a16="http://schemas.microsoft.com/office/drawing/2014/main" id="{B6AD0655-B531-408E-B535-4B8A957B49A6}"/>
              </a:ext>
            </a:extLst>
          </p:cNvPr>
          <p:cNvPicPr>
            <a:picLocks/>
          </p:cNvPicPr>
          <p:nvPr/>
        </p:nvPicPr>
        <p:blipFill>
          <a:blip r:embed="rId10"/>
          <a:stretch>
            <a:fillRect/>
          </a:stretch>
        </p:blipFill>
        <p:spPr>
          <a:xfrm>
            <a:off x="4215920" y="5239933"/>
            <a:ext cx="1989163" cy="184848"/>
          </a:xfrm>
          <a:prstGeom prst="rect">
            <a:avLst/>
          </a:prstGeom>
        </p:spPr>
      </p:pic>
      <p:pic>
        <p:nvPicPr>
          <p:cNvPr id="21" name="Grafik 20">
            <a:extLst>
              <a:ext uri="{FF2B5EF4-FFF2-40B4-BE49-F238E27FC236}">
                <a16:creationId xmlns:a16="http://schemas.microsoft.com/office/drawing/2014/main" id="{60A5D16F-479C-4A2C-BE29-848A4B310D69}"/>
              </a:ext>
            </a:extLst>
          </p:cNvPr>
          <p:cNvPicPr>
            <a:picLocks/>
          </p:cNvPicPr>
          <p:nvPr/>
        </p:nvPicPr>
        <p:blipFill>
          <a:blip r:embed="rId11"/>
          <a:stretch>
            <a:fillRect/>
          </a:stretch>
        </p:blipFill>
        <p:spPr>
          <a:xfrm>
            <a:off x="4219899" y="4848302"/>
            <a:ext cx="1989526" cy="184880"/>
          </a:xfrm>
          <a:prstGeom prst="rect">
            <a:avLst/>
          </a:prstGeom>
        </p:spPr>
      </p:pic>
      <p:pic>
        <p:nvPicPr>
          <p:cNvPr id="22" name="Grafik 21">
            <a:extLst>
              <a:ext uri="{FF2B5EF4-FFF2-40B4-BE49-F238E27FC236}">
                <a16:creationId xmlns:a16="http://schemas.microsoft.com/office/drawing/2014/main" id="{A38D2239-1F0A-4B8B-8139-AC3970B8743A}"/>
              </a:ext>
            </a:extLst>
          </p:cNvPr>
          <p:cNvPicPr>
            <a:picLocks/>
          </p:cNvPicPr>
          <p:nvPr/>
        </p:nvPicPr>
        <p:blipFill>
          <a:blip r:embed="rId12"/>
          <a:stretch>
            <a:fillRect/>
          </a:stretch>
        </p:blipFill>
        <p:spPr>
          <a:xfrm>
            <a:off x="4219900" y="5039795"/>
            <a:ext cx="1988709" cy="189669"/>
          </a:xfrm>
          <a:prstGeom prst="rect">
            <a:avLst/>
          </a:prstGeom>
        </p:spPr>
      </p:pic>
      <p:pic>
        <p:nvPicPr>
          <p:cNvPr id="23" name="Grafik 22">
            <a:extLst>
              <a:ext uri="{FF2B5EF4-FFF2-40B4-BE49-F238E27FC236}">
                <a16:creationId xmlns:a16="http://schemas.microsoft.com/office/drawing/2014/main" id="{83361F98-2BA4-4114-B63B-A15F7178DB77}"/>
              </a:ext>
            </a:extLst>
          </p:cNvPr>
          <p:cNvPicPr>
            <a:picLocks/>
          </p:cNvPicPr>
          <p:nvPr/>
        </p:nvPicPr>
        <p:blipFill>
          <a:blip r:embed="rId8"/>
          <a:stretch>
            <a:fillRect/>
          </a:stretch>
        </p:blipFill>
        <p:spPr>
          <a:xfrm>
            <a:off x="4223792" y="4632524"/>
            <a:ext cx="1989526" cy="209208"/>
          </a:xfrm>
          <a:prstGeom prst="rect">
            <a:avLst/>
          </a:prstGeom>
        </p:spPr>
      </p:pic>
      <p:sp>
        <p:nvSpPr>
          <p:cNvPr id="24" name="Rechteck 23">
            <a:extLst>
              <a:ext uri="{FF2B5EF4-FFF2-40B4-BE49-F238E27FC236}">
                <a16:creationId xmlns:a16="http://schemas.microsoft.com/office/drawing/2014/main" id="{BF5B20C9-B448-4D66-9999-4E7292B529BA}"/>
              </a:ext>
            </a:extLst>
          </p:cNvPr>
          <p:cNvSpPr/>
          <p:nvPr/>
        </p:nvSpPr>
        <p:spPr bwMode="auto">
          <a:xfrm>
            <a:off x="3111753" y="2516753"/>
            <a:ext cx="1584176" cy="782604"/>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Instagram?</a:t>
            </a:r>
          </a:p>
        </p:txBody>
      </p:sp>
      <p:cxnSp>
        <p:nvCxnSpPr>
          <p:cNvPr id="25" name="Gerade Verbindung mit Pfeil 24">
            <a:extLst>
              <a:ext uri="{FF2B5EF4-FFF2-40B4-BE49-F238E27FC236}">
                <a16:creationId xmlns:a16="http://schemas.microsoft.com/office/drawing/2014/main" id="{771F5684-EEF6-4F53-BA2D-1075080836C6}"/>
              </a:ext>
            </a:extLst>
          </p:cNvPr>
          <p:cNvCxnSpPr/>
          <p:nvPr/>
        </p:nvCxnSpPr>
        <p:spPr bwMode="auto">
          <a:xfrm>
            <a:off x="4335890" y="3317396"/>
            <a:ext cx="497555" cy="1267195"/>
          </a:xfrm>
          <a:prstGeom prst="straightConnector1">
            <a:avLst/>
          </a:prstGeom>
          <a:noFill/>
          <a:ln w="19050" cap="flat" cmpd="sng" algn="ctr">
            <a:solidFill>
              <a:srgbClr val="000000"/>
            </a:solidFill>
            <a:prstDash val="solid"/>
            <a:miter lim="800000"/>
            <a:tailEnd type="triangle" w="lg" len="lg"/>
          </a:ln>
          <a:effectLst/>
        </p:spPr>
      </p:cxnSp>
      <p:cxnSp>
        <p:nvCxnSpPr>
          <p:cNvPr id="26" name="Gerade Verbindung mit Pfeil 25">
            <a:extLst>
              <a:ext uri="{FF2B5EF4-FFF2-40B4-BE49-F238E27FC236}">
                <a16:creationId xmlns:a16="http://schemas.microsoft.com/office/drawing/2014/main" id="{026C4F18-A0BD-4531-90C2-92AD5A4BC4E2}"/>
              </a:ext>
            </a:extLst>
          </p:cNvPr>
          <p:cNvCxnSpPr/>
          <p:nvPr/>
        </p:nvCxnSpPr>
        <p:spPr bwMode="auto">
          <a:xfrm flipH="1">
            <a:off x="2941415" y="3317396"/>
            <a:ext cx="530378" cy="1267195"/>
          </a:xfrm>
          <a:prstGeom prst="straightConnector1">
            <a:avLst/>
          </a:prstGeom>
          <a:noFill/>
          <a:ln w="19050" cap="flat" cmpd="sng" algn="ctr">
            <a:solidFill>
              <a:srgbClr val="000000"/>
            </a:solidFill>
            <a:prstDash val="solid"/>
            <a:miter lim="800000"/>
            <a:tailEnd type="triangle" w="lg" len="lg"/>
          </a:ln>
          <a:effectLst/>
        </p:spPr>
      </p:cxnSp>
      <p:sp>
        <p:nvSpPr>
          <p:cNvPr id="27" name="Textfeld 26">
            <a:extLst>
              <a:ext uri="{FF2B5EF4-FFF2-40B4-BE49-F238E27FC236}">
                <a16:creationId xmlns:a16="http://schemas.microsoft.com/office/drawing/2014/main" id="{785407FE-A672-482E-8BF7-E77AB1FB2849}"/>
              </a:ext>
            </a:extLst>
          </p:cNvPr>
          <p:cNvSpPr txBox="1"/>
          <p:nvPr/>
        </p:nvSpPr>
        <p:spPr bwMode="auto">
          <a:xfrm>
            <a:off x="3241170" y="3821748"/>
            <a:ext cx="2117887" cy="369332"/>
          </a:xfrm>
          <a:prstGeom prst="rect">
            <a:avLst/>
          </a:prstGeom>
          <a:noFill/>
        </p:spPr>
        <p:txBody>
          <a:bodyPr wrap="none" rtlCol="0">
            <a:spAutoFit/>
          </a:bodyPr>
          <a:lstStyle/>
          <a:p>
            <a:r>
              <a:rPr lang="de-DE" dirty="0">
                <a:solidFill>
                  <a:srgbClr val="555555"/>
                </a:solidFill>
                <a:latin typeface="Arial Narrow"/>
                <a:cs typeface="Arial"/>
              </a:rPr>
              <a:t>Häufig                Selten</a:t>
            </a:r>
          </a:p>
        </p:txBody>
      </p:sp>
    </p:spTree>
    <p:extLst>
      <p:ext uri="{BB962C8B-B14F-4D97-AF65-F5344CB8AC3E}">
        <p14:creationId xmlns:p14="http://schemas.microsoft.com/office/powerpoint/2010/main" val="40909027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21</a:t>
            </a:fld>
            <a:endParaRPr lang="de-DE"/>
          </a:p>
        </p:txBody>
      </p:sp>
      <p:sp>
        <p:nvSpPr>
          <p:cNvPr id="3" name="Rechteck 2">
            <a:extLst>
              <a:ext uri="{FF2B5EF4-FFF2-40B4-BE49-F238E27FC236}">
                <a16:creationId xmlns:a16="http://schemas.microsoft.com/office/drawing/2014/main" id="{A762256C-1573-4D5E-8ADD-AB46D3356D3A}"/>
              </a:ext>
            </a:extLst>
          </p:cNvPr>
          <p:cNvSpPr/>
          <p:nvPr/>
        </p:nvSpPr>
        <p:spPr bwMode="auto">
          <a:xfrm>
            <a:off x="5015881" y="908721"/>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err="1">
                <a:ln>
                  <a:noFill/>
                </a:ln>
                <a:solidFill>
                  <a:srgbClr val="000000"/>
                </a:solidFill>
                <a:effectLst/>
                <a:uLnTx/>
                <a:uFillTx/>
                <a:latin typeface="Arial Narrow"/>
                <a:cs typeface="Arial"/>
              </a:rPr>
              <a:t>FesteKonsole</a:t>
            </a:r>
            <a:r>
              <a:rPr kumimoji="0" lang="de-DE" sz="2000" b="1" i="0" u="none" strike="noStrike" kern="0" cap="none" spc="0" normalizeH="0" baseline="0" noProof="0" dirty="0">
                <a:ln>
                  <a:noFill/>
                </a:ln>
                <a:solidFill>
                  <a:srgbClr val="000000"/>
                </a:solidFill>
                <a:effectLst/>
                <a:uLnTx/>
                <a:uFillTx/>
                <a:latin typeface="Arial Narrow"/>
                <a:cs typeface="Arial"/>
              </a:rPr>
              <a:t>?</a:t>
            </a:r>
          </a:p>
        </p:txBody>
      </p:sp>
      <p:cxnSp>
        <p:nvCxnSpPr>
          <p:cNvPr id="4" name="Gerade Verbindung mit Pfeil 3">
            <a:extLst>
              <a:ext uri="{FF2B5EF4-FFF2-40B4-BE49-F238E27FC236}">
                <a16:creationId xmlns:a16="http://schemas.microsoft.com/office/drawing/2014/main" id="{FD5039F2-245C-4721-ACB5-6C86C0DE38A5}"/>
              </a:ext>
            </a:extLst>
          </p:cNvPr>
          <p:cNvCxnSpPr/>
          <p:nvPr/>
        </p:nvCxnSpPr>
        <p:spPr bwMode="auto">
          <a:xfrm>
            <a:off x="6716621" y="1432286"/>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5" name="Rechteck 4">
            <a:extLst>
              <a:ext uri="{FF2B5EF4-FFF2-40B4-BE49-F238E27FC236}">
                <a16:creationId xmlns:a16="http://schemas.microsoft.com/office/drawing/2014/main" id="{7BE21CE2-4A3B-4043-90FE-1FA8F939E9CD}"/>
              </a:ext>
            </a:extLst>
          </p:cNvPr>
          <p:cNvSpPr/>
          <p:nvPr/>
        </p:nvSpPr>
        <p:spPr bwMode="auto">
          <a:xfrm>
            <a:off x="7248128" y="2516753"/>
            <a:ext cx="1584176" cy="782604"/>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Computer?</a:t>
            </a:r>
          </a:p>
        </p:txBody>
      </p:sp>
      <p:cxnSp>
        <p:nvCxnSpPr>
          <p:cNvPr id="6" name="Gerade Verbindung mit Pfeil 5">
            <a:extLst>
              <a:ext uri="{FF2B5EF4-FFF2-40B4-BE49-F238E27FC236}">
                <a16:creationId xmlns:a16="http://schemas.microsoft.com/office/drawing/2014/main" id="{C9130CD1-3A5F-41E8-B6F8-9C5BD9C025A4}"/>
              </a:ext>
            </a:extLst>
          </p:cNvPr>
          <p:cNvCxnSpPr/>
          <p:nvPr/>
        </p:nvCxnSpPr>
        <p:spPr bwMode="auto">
          <a:xfrm>
            <a:off x="8472265" y="3317396"/>
            <a:ext cx="497555" cy="1267195"/>
          </a:xfrm>
          <a:prstGeom prst="straightConnector1">
            <a:avLst/>
          </a:prstGeom>
          <a:noFill/>
          <a:ln w="19050" cap="flat" cmpd="sng" algn="ctr">
            <a:solidFill>
              <a:srgbClr val="000000"/>
            </a:solidFill>
            <a:prstDash val="solid"/>
            <a:miter lim="800000"/>
            <a:tailEnd type="triangle" w="lg" len="lg"/>
          </a:ln>
          <a:effectLst/>
        </p:spPr>
      </p:cxnSp>
      <p:cxnSp>
        <p:nvCxnSpPr>
          <p:cNvPr id="7" name="Gerade Verbindung mit Pfeil 6">
            <a:extLst>
              <a:ext uri="{FF2B5EF4-FFF2-40B4-BE49-F238E27FC236}">
                <a16:creationId xmlns:a16="http://schemas.microsoft.com/office/drawing/2014/main" id="{515827C1-7C49-4D3D-8FD5-A979A49E9B8F}"/>
              </a:ext>
            </a:extLst>
          </p:cNvPr>
          <p:cNvCxnSpPr/>
          <p:nvPr/>
        </p:nvCxnSpPr>
        <p:spPr bwMode="auto">
          <a:xfrm flipH="1">
            <a:off x="7077790" y="3317396"/>
            <a:ext cx="530378" cy="1267195"/>
          </a:xfrm>
          <a:prstGeom prst="straightConnector1">
            <a:avLst/>
          </a:prstGeom>
          <a:noFill/>
          <a:ln w="19050" cap="flat" cmpd="sng" algn="ctr">
            <a:solidFill>
              <a:srgbClr val="000000"/>
            </a:solidFill>
            <a:prstDash val="solid"/>
            <a:miter lim="800000"/>
            <a:tailEnd type="triangle" w="lg" len="lg"/>
          </a:ln>
          <a:effectLst/>
        </p:spPr>
      </p:cxnSp>
      <p:sp>
        <p:nvSpPr>
          <p:cNvPr id="8" name="Textfeld 7">
            <a:extLst>
              <a:ext uri="{FF2B5EF4-FFF2-40B4-BE49-F238E27FC236}">
                <a16:creationId xmlns:a16="http://schemas.microsoft.com/office/drawing/2014/main" id="{09B5B6C0-BE78-4FC0-A4DA-F0645F792B3E}"/>
              </a:ext>
            </a:extLst>
          </p:cNvPr>
          <p:cNvSpPr txBox="1"/>
          <p:nvPr/>
        </p:nvSpPr>
        <p:spPr bwMode="auto">
          <a:xfrm>
            <a:off x="7377544" y="3821748"/>
            <a:ext cx="1779654" cy="369332"/>
          </a:xfrm>
          <a:prstGeom prst="rect">
            <a:avLst/>
          </a:prstGeom>
          <a:noFill/>
        </p:spPr>
        <p:txBody>
          <a:bodyPr wrap="none" rtlCol="0">
            <a:spAutoFit/>
          </a:bodyPr>
          <a:lstStyle/>
          <a:p>
            <a:r>
              <a:rPr lang="de-DE" dirty="0">
                <a:solidFill>
                  <a:srgbClr val="555555"/>
                </a:solidFill>
                <a:latin typeface="Arial Narrow"/>
                <a:cs typeface="Arial"/>
              </a:rPr>
              <a:t>Nein                   Ja</a:t>
            </a:r>
          </a:p>
        </p:txBody>
      </p:sp>
      <p:cxnSp>
        <p:nvCxnSpPr>
          <p:cNvPr id="9" name="Gerade Verbindung mit Pfeil 8">
            <a:extLst>
              <a:ext uri="{FF2B5EF4-FFF2-40B4-BE49-F238E27FC236}">
                <a16:creationId xmlns:a16="http://schemas.microsoft.com/office/drawing/2014/main" id="{903B5935-3130-4A43-A56D-50E8C25F461B}"/>
              </a:ext>
            </a:extLst>
          </p:cNvPr>
          <p:cNvCxnSpPr/>
          <p:nvPr/>
        </p:nvCxnSpPr>
        <p:spPr bwMode="auto">
          <a:xfrm flipH="1">
            <a:off x="3935760" y="1432285"/>
            <a:ext cx="1080122" cy="1060320"/>
          </a:xfrm>
          <a:prstGeom prst="straightConnector1">
            <a:avLst/>
          </a:prstGeom>
          <a:noFill/>
          <a:ln w="19050" cap="flat" cmpd="sng" algn="ctr">
            <a:solidFill>
              <a:srgbClr val="000000"/>
            </a:solidFill>
            <a:prstDash val="solid"/>
            <a:miter lim="800000"/>
            <a:tailEnd type="triangle" w="lg" len="lg"/>
          </a:ln>
          <a:effectLst/>
        </p:spPr>
      </p:cxnSp>
      <p:sp>
        <p:nvSpPr>
          <p:cNvPr id="10" name="Textfeld 9">
            <a:extLst>
              <a:ext uri="{FF2B5EF4-FFF2-40B4-BE49-F238E27FC236}">
                <a16:creationId xmlns:a16="http://schemas.microsoft.com/office/drawing/2014/main" id="{84B4324C-8297-40ED-AC88-612E9609DDB3}"/>
              </a:ext>
            </a:extLst>
          </p:cNvPr>
          <p:cNvSpPr txBox="1"/>
          <p:nvPr/>
        </p:nvSpPr>
        <p:spPr bwMode="auto">
          <a:xfrm>
            <a:off x="4550429" y="1767194"/>
            <a:ext cx="3525324" cy="369332"/>
          </a:xfrm>
          <a:prstGeom prst="rect">
            <a:avLst/>
          </a:prstGeom>
          <a:noFill/>
        </p:spPr>
        <p:txBody>
          <a:bodyPr wrap="none" rtlCol="0">
            <a:spAutoFit/>
          </a:bodyPr>
          <a:lstStyle/>
          <a:p>
            <a:r>
              <a:rPr lang="de-DE" dirty="0">
                <a:solidFill>
                  <a:srgbClr val="555555"/>
                </a:solidFill>
                <a:latin typeface="Arial Narrow"/>
                <a:cs typeface="Arial"/>
              </a:rPr>
              <a:t> Ja                                                   Nein</a:t>
            </a:r>
          </a:p>
        </p:txBody>
      </p:sp>
      <p:sp>
        <p:nvSpPr>
          <p:cNvPr id="11" name="Rechteck 10">
            <a:extLst>
              <a:ext uri="{FF2B5EF4-FFF2-40B4-BE49-F238E27FC236}">
                <a16:creationId xmlns:a16="http://schemas.microsoft.com/office/drawing/2014/main" id="{F36648F0-3C14-44EB-A76D-327953D4100A}"/>
              </a:ext>
            </a:extLst>
          </p:cNvPr>
          <p:cNvSpPr/>
          <p:nvPr/>
        </p:nvSpPr>
        <p:spPr bwMode="auto">
          <a:xfrm>
            <a:off x="8473199" y="4587618"/>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Häufig</a:t>
            </a:r>
          </a:p>
        </p:txBody>
      </p:sp>
      <p:sp>
        <p:nvSpPr>
          <p:cNvPr id="12" name="Rechteck 11">
            <a:extLst>
              <a:ext uri="{FF2B5EF4-FFF2-40B4-BE49-F238E27FC236}">
                <a16:creationId xmlns:a16="http://schemas.microsoft.com/office/drawing/2014/main" id="{37825C6A-2BDA-479E-9530-C87D02171E99}"/>
              </a:ext>
            </a:extLst>
          </p:cNvPr>
          <p:cNvSpPr/>
          <p:nvPr/>
        </p:nvSpPr>
        <p:spPr bwMode="auto">
          <a:xfrm>
            <a:off x="6563396" y="4584591"/>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Selten</a:t>
            </a:r>
          </a:p>
        </p:txBody>
      </p:sp>
      <p:pic>
        <p:nvPicPr>
          <p:cNvPr id="13" name="Grafik 12">
            <a:extLst>
              <a:ext uri="{FF2B5EF4-FFF2-40B4-BE49-F238E27FC236}">
                <a16:creationId xmlns:a16="http://schemas.microsoft.com/office/drawing/2014/main" id="{69D70EB6-7D1A-4AB6-9AEB-2CD78C53CBEC}"/>
              </a:ext>
            </a:extLst>
          </p:cNvPr>
          <p:cNvPicPr>
            <a:picLocks/>
          </p:cNvPicPr>
          <p:nvPr/>
        </p:nvPicPr>
        <p:blipFill>
          <a:blip r:embed="rId3"/>
          <a:stretch>
            <a:fillRect/>
          </a:stretch>
        </p:blipFill>
        <p:spPr>
          <a:xfrm>
            <a:off x="4215920" y="5239933"/>
            <a:ext cx="1989163" cy="184848"/>
          </a:xfrm>
          <a:prstGeom prst="rect">
            <a:avLst/>
          </a:prstGeom>
        </p:spPr>
      </p:pic>
      <p:pic>
        <p:nvPicPr>
          <p:cNvPr id="14" name="Grafik 13">
            <a:extLst>
              <a:ext uri="{FF2B5EF4-FFF2-40B4-BE49-F238E27FC236}">
                <a16:creationId xmlns:a16="http://schemas.microsoft.com/office/drawing/2014/main" id="{F2FB7163-980F-4DBF-91FD-70DC9FBBAD8C}"/>
              </a:ext>
            </a:extLst>
          </p:cNvPr>
          <p:cNvPicPr>
            <a:picLocks/>
          </p:cNvPicPr>
          <p:nvPr/>
        </p:nvPicPr>
        <p:blipFill>
          <a:blip r:embed="rId4"/>
          <a:stretch>
            <a:fillRect/>
          </a:stretch>
        </p:blipFill>
        <p:spPr>
          <a:xfrm>
            <a:off x="4219899" y="4848302"/>
            <a:ext cx="1989526" cy="184880"/>
          </a:xfrm>
          <a:prstGeom prst="rect">
            <a:avLst/>
          </a:prstGeom>
        </p:spPr>
      </p:pic>
      <p:pic>
        <p:nvPicPr>
          <p:cNvPr id="15" name="Grafik 14">
            <a:extLst>
              <a:ext uri="{FF2B5EF4-FFF2-40B4-BE49-F238E27FC236}">
                <a16:creationId xmlns:a16="http://schemas.microsoft.com/office/drawing/2014/main" id="{DC0A5150-19C7-4F66-9E84-A6A532C9D4CC}"/>
              </a:ext>
            </a:extLst>
          </p:cNvPr>
          <p:cNvPicPr>
            <a:picLocks/>
          </p:cNvPicPr>
          <p:nvPr/>
        </p:nvPicPr>
        <p:blipFill>
          <a:blip r:embed="rId5"/>
          <a:stretch>
            <a:fillRect/>
          </a:stretch>
        </p:blipFill>
        <p:spPr>
          <a:xfrm>
            <a:off x="4219900" y="5039795"/>
            <a:ext cx="1988709" cy="189669"/>
          </a:xfrm>
          <a:prstGeom prst="rect">
            <a:avLst/>
          </a:prstGeom>
        </p:spPr>
      </p:pic>
      <p:pic>
        <p:nvPicPr>
          <p:cNvPr id="16" name="Grafik 15">
            <a:extLst>
              <a:ext uri="{FF2B5EF4-FFF2-40B4-BE49-F238E27FC236}">
                <a16:creationId xmlns:a16="http://schemas.microsoft.com/office/drawing/2014/main" id="{636F1D8F-91D6-47C4-B385-D8F66FEBB781}"/>
              </a:ext>
            </a:extLst>
          </p:cNvPr>
          <p:cNvPicPr>
            <a:picLocks/>
          </p:cNvPicPr>
          <p:nvPr/>
        </p:nvPicPr>
        <p:blipFill>
          <a:blip r:embed="rId6"/>
          <a:stretch>
            <a:fillRect/>
          </a:stretch>
        </p:blipFill>
        <p:spPr>
          <a:xfrm>
            <a:off x="4223792" y="4632524"/>
            <a:ext cx="1989526" cy="209208"/>
          </a:xfrm>
          <a:prstGeom prst="rect">
            <a:avLst/>
          </a:prstGeom>
        </p:spPr>
      </p:pic>
      <p:sp>
        <p:nvSpPr>
          <p:cNvPr id="17" name="Rechteck 16">
            <a:extLst>
              <a:ext uri="{FF2B5EF4-FFF2-40B4-BE49-F238E27FC236}">
                <a16:creationId xmlns:a16="http://schemas.microsoft.com/office/drawing/2014/main" id="{3A6B1A2A-2765-49DC-8C14-633E02CE4BFA}"/>
              </a:ext>
            </a:extLst>
          </p:cNvPr>
          <p:cNvSpPr/>
          <p:nvPr/>
        </p:nvSpPr>
        <p:spPr bwMode="auto">
          <a:xfrm>
            <a:off x="3111753" y="2516753"/>
            <a:ext cx="1584176" cy="782604"/>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Instagram?</a:t>
            </a:r>
          </a:p>
        </p:txBody>
      </p:sp>
      <p:cxnSp>
        <p:nvCxnSpPr>
          <p:cNvPr id="18" name="Gerade Verbindung mit Pfeil 17">
            <a:extLst>
              <a:ext uri="{FF2B5EF4-FFF2-40B4-BE49-F238E27FC236}">
                <a16:creationId xmlns:a16="http://schemas.microsoft.com/office/drawing/2014/main" id="{65A8CE0D-C534-4948-8D8B-55FA19E1D7F2}"/>
              </a:ext>
            </a:extLst>
          </p:cNvPr>
          <p:cNvCxnSpPr/>
          <p:nvPr/>
        </p:nvCxnSpPr>
        <p:spPr bwMode="auto">
          <a:xfrm>
            <a:off x="4335890" y="3317396"/>
            <a:ext cx="497555" cy="1267195"/>
          </a:xfrm>
          <a:prstGeom prst="straightConnector1">
            <a:avLst/>
          </a:prstGeom>
          <a:noFill/>
          <a:ln w="19050" cap="flat" cmpd="sng" algn="ctr">
            <a:solidFill>
              <a:srgbClr val="000000"/>
            </a:solidFill>
            <a:prstDash val="solid"/>
            <a:miter lim="800000"/>
            <a:tailEnd type="triangle" w="lg" len="lg"/>
          </a:ln>
          <a:effectLst/>
        </p:spPr>
      </p:cxnSp>
      <p:cxnSp>
        <p:nvCxnSpPr>
          <p:cNvPr id="19" name="Gerade Verbindung mit Pfeil 18">
            <a:extLst>
              <a:ext uri="{FF2B5EF4-FFF2-40B4-BE49-F238E27FC236}">
                <a16:creationId xmlns:a16="http://schemas.microsoft.com/office/drawing/2014/main" id="{37DFF51A-A9B3-4581-AC0B-E70D77E28CC7}"/>
              </a:ext>
            </a:extLst>
          </p:cNvPr>
          <p:cNvCxnSpPr/>
          <p:nvPr/>
        </p:nvCxnSpPr>
        <p:spPr bwMode="auto">
          <a:xfrm flipH="1">
            <a:off x="2941415" y="3317396"/>
            <a:ext cx="530378" cy="1267195"/>
          </a:xfrm>
          <a:prstGeom prst="straightConnector1">
            <a:avLst/>
          </a:prstGeom>
          <a:noFill/>
          <a:ln w="19050" cap="flat" cmpd="sng" algn="ctr">
            <a:solidFill>
              <a:srgbClr val="000000"/>
            </a:solidFill>
            <a:prstDash val="solid"/>
            <a:miter lim="800000"/>
            <a:tailEnd type="triangle" w="lg" len="lg"/>
          </a:ln>
          <a:effectLst/>
        </p:spPr>
      </p:cxnSp>
      <p:sp>
        <p:nvSpPr>
          <p:cNvPr id="20" name="Textfeld 19">
            <a:extLst>
              <a:ext uri="{FF2B5EF4-FFF2-40B4-BE49-F238E27FC236}">
                <a16:creationId xmlns:a16="http://schemas.microsoft.com/office/drawing/2014/main" id="{B22E1E18-E36C-40A2-924B-8C09E96E5F49}"/>
              </a:ext>
            </a:extLst>
          </p:cNvPr>
          <p:cNvSpPr txBox="1"/>
          <p:nvPr/>
        </p:nvSpPr>
        <p:spPr bwMode="auto">
          <a:xfrm>
            <a:off x="3241170" y="3821748"/>
            <a:ext cx="2117887" cy="369332"/>
          </a:xfrm>
          <a:prstGeom prst="rect">
            <a:avLst/>
          </a:prstGeom>
          <a:noFill/>
        </p:spPr>
        <p:txBody>
          <a:bodyPr wrap="none" rtlCol="0">
            <a:spAutoFit/>
          </a:bodyPr>
          <a:lstStyle/>
          <a:p>
            <a:r>
              <a:rPr lang="de-DE" dirty="0">
                <a:solidFill>
                  <a:srgbClr val="555555"/>
                </a:solidFill>
                <a:latin typeface="Arial Narrow"/>
                <a:cs typeface="Arial"/>
              </a:rPr>
              <a:t>Selten                Häufig</a:t>
            </a:r>
          </a:p>
        </p:txBody>
      </p:sp>
      <p:sp>
        <p:nvSpPr>
          <p:cNvPr id="21" name="Rechteck 20">
            <a:extLst>
              <a:ext uri="{FF2B5EF4-FFF2-40B4-BE49-F238E27FC236}">
                <a16:creationId xmlns:a16="http://schemas.microsoft.com/office/drawing/2014/main" id="{9EB7CDEB-27E3-45C7-BCA5-ACF817B15E49}"/>
              </a:ext>
            </a:extLst>
          </p:cNvPr>
          <p:cNvSpPr/>
          <p:nvPr/>
        </p:nvSpPr>
        <p:spPr bwMode="auto">
          <a:xfrm>
            <a:off x="2426087" y="4578674"/>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Häufig</a:t>
            </a:r>
          </a:p>
        </p:txBody>
      </p:sp>
      <p:sp>
        <p:nvSpPr>
          <p:cNvPr id="22" name="Textfeld 13">
            <a:extLst>
              <a:ext uri="{FF2B5EF4-FFF2-40B4-BE49-F238E27FC236}">
                <a16:creationId xmlns:a16="http://schemas.microsoft.com/office/drawing/2014/main" id="{7E0EC869-A667-4305-A483-657AD98F71D4}"/>
              </a:ext>
            </a:extLst>
          </p:cNvPr>
          <p:cNvSpPr>
            <a:spLocks/>
          </p:cNvSpPr>
          <p:nvPr/>
        </p:nvSpPr>
        <p:spPr bwMode="auto">
          <a:xfrm>
            <a:off x="4999016" y="5469039"/>
            <a:ext cx="360040" cy="707886"/>
          </a:xfrm>
          <a:prstGeom prst="rect">
            <a:avLst/>
          </a:prstGeom>
          <a:noFill/>
        </p:spPr>
        <p:txBody>
          <a:bodyPr wrap="square" rtlCol="0">
            <a:spAutoFit/>
          </a:bodyPr>
          <a:lstStyle/>
          <a:p>
            <a:pPr>
              <a:defRPr/>
            </a:pPr>
            <a:r>
              <a:rPr lang="de-DE" sz="4000" dirty="0">
                <a:solidFill>
                  <a:srgbClr val="FF0000"/>
                </a:solidFill>
                <a:latin typeface="Arial Narrow"/>
                <a:cs typeface="Arial"/>
              </a:rPr>
              <a:t>?</a:t>
            </a:r>
          </a:p>
        </p:txBody>
      </p:sp>
    </p:spTree>
    <p:extLst>
      <p:ext uri="{BB962C8B-B14F-4D97-AF65-F5344CB8AC3E}">
        <p14:creationId xmlns:p14="http://schemas.microsoft.com/office/powerpoint/2010/main" val="1583574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22</a:t>
            </a:fld>
            <a:endParaRPr lang="de-DE"/>
          </a:p>
        </p:txBody>
      </p:sp>
      <p:sp>
        <p:nvSpPr>
          <p:cNvPr id="3" name="Rechteck 2">
            <a:extLst>
              <a:ext uri="{FF2B5EF4-FFF2-40B4-BE49-F238E27FC236}">
                <a16:creationId xmlns:a16="http://schemas.microsoft.com/office/drawing/2014/main" id="{3A2E51EA-51F6-4657-BF07-4D20C2A7A35F}"/>
              </a:ext>
            </a:extLst>
          </p:cNvPr>
          <p:cNvSpPr/>
          <p:nvPr/>
        </p:nvSpPr>
        <p:spPr bwMode="auto">
          <a:xfrm>
            <a:off x="5015881" y="908721"/>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err="1">
                <a:ln>
                  <a:noFill/>
                </a:ln>
                <a:solidFill>
                  <a:srgbClr val="000000"/>
                </a:solidFill>
                <a:effectLst/>
                <a:uLnTx/>
                <a:uFillTx/>
                <a:latin typeface="Arial Narrow"/>
                <a:cs typeface="Arial"/>
              </a:rPr>
              <a:t>FesteKonsole</a:t>
            </a:r>
            <a:r>
              <a:rPr kumimoji="0" lang="de-DE" sz="2000" b="1" i="0" u="none" strike="noStrike" kern="0" cap="none" spc="0" normalizeH="0" baseline="0" noProof="0" dirty="0">
                <a:ln>
                  <a:noFill/>
                </a:ln>
                <a:solidFill>
                  <a:srgbClr val="000000"/>
                </a:solidFill>
                <a:effectLst/>
                <a:uLnTx/>
                <a:uFillTx/>
                <a:latin typeface="Arial Narrow"/>
                <a:cs typeface="Arial"/>
              </a:rPr>
              <a:t>?</a:t>
            </a:r>
          </a:p>
        </p:txBody>
      </p:sp>
      <p:cxnSp>
        <p:nvCxnSpPr>
          <p:cNvPr id="4" name="Gerade Verbindung mit Pfeil 3">
            <a:extLst>
              <a:ext uri="{FF2B5EF4-FFF2-40B4-BE49-F238E27FC236}">
                <a16:creationId xmlns:a16="http://schemas.microsoft.com/office/drawing/2014/main" id="{7F565F5F-C135-4AA4-8949-4DBC1AF46999}"/>
              </a:ext>
            </a:extLst>
          </p:cNvPr>
          <p:cNvCxnSpPr/>
          <p:nvPr/>
        </p:nvCxnSpPr>
        <p:spPr bwMode="auto">
          <a:xfrm>
            <a:off x="6716621" y="1432286"/>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5" name="Rechteck 4">
            <a:extLst>
              <a:ext uri="{FF2B5EF4-FFF2-40B4-BE49-F238E27FC236}">
                <a16:creationId xmlns:a16="http://schemas.microsoft.com/office/drawing/2014/main" id="{72D72C8A-085F-4D4E-BDE9-ED2ADAD776E4}"/>
              </a:ext>
            </a:extLst>
          </p:cNvPr>
          <p:cNvSpPr/>
          <p:nvPr/>
        </p:nvSpPr>
        <p:spPr bwMode="auto">
          <a:xfrm>
            <a:off x="7248128" y="2516753"/>
            <a:ext cx="1584176" cy="782604"/>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Computer?</a:t>
            </a:r>
          </a:p>
        </p:txBody>
      </p:sp>
      <p:cxnSp>
        <p:nvCxnSpPr>
          <p:cNvPr id="6" name="Gerade Verbindung mit Pfeil 5">
            <a:extLst>
              <a:ext uri="{FF2B5EF4-FFF2-40B4-BE49-F238E27FC236}">
                <a16:creationId xmlns:a16="http://schemas.microsoft.com/office/drawing/2014/main" id="{0217FD74-85AA-4712-8149-68E59E0F6296}"/>
              </a:ext>
            </a:extLst>
          </p:cNvPr>
          <p:cNvCxnSpPr/>
          <p:nvPr/>
        </p:nvCxnSpPr>
        <p:spPr bwMode="auto">
          <a:xfrm>
            <a:off x="8472265" y="3317396"/>
            <a:ext cx="497555" cy="1267195"/>
          </a:xfrm>
          <a:prstGeom prst="straightConnector1">
            <a:avLst/>
          </a:prstGeom>
          <a:noFill/>
          <a:ln w="19050" cap="flat" cmpd="sng" algn="ctr">
            <a:solidFill>
              <a:srgbClr val="000000"/>
            </a:solidFill>
            <a:prstDash val="solid"/>
            <a:miter lim="800000"/>
            <a:tailEnd type="triangle" w="lg" len="lg"/>
          </a:ln>
          <a:effectLst/>
        </p:spPr>
      </p:cxnSp>
      <p:cxnSp>
        <p:nvCxnSpPr>
          <p:cNvPr id="7" name="Gerade Verbindung mit Pfeil 6">
            <a:extLst>
              <a:ext uri="{FF2B5EF4-FFF2-40B4-BE49-F238E27FC236}">
                <a16:creationId xmlns:a16="http://schemas.microsoft.com/office/drawing/2014/main" id="{593BE31A-9D78-4CF7-B85B-92FA63E5505C}"/>
              </a:ext>
            </a:extLst>
          </p:cNvPr>
          <p:cNvCxnSpPr/>
          <p:nvPr/>
        </p:nvCxnSpPr>
        <p:spPr bwMode="auto">
          <a:xfrm flipH="1">
            <a:off x="7077790" y="3317396"/>
            <a:ext cx="530378" cy="1267195"/>
          </a:xfrm>
          <a:prstGeom prst="straightConnector1">
            <a:avLst/>
          </a:prstGeom>
          <a:noFill/>
          <a:ln w="19050" cap="flat" cmpd="sng" algn="ctr">
            <a:solidFill>
              <a:srgbClr val="000000"/>
            </a:solidFill>
            <a:prstDash val="solid"/>
            <a:miter lim="800000"/>
            <a:tailEnd type="triangle" w="lg" len="lg"/>
          </a:ln>
          <a:effectLst/>
        </p:spPr>
      </p:cxnSp>
      <p:sp>
        <p:nvSpPr>
          <p:cNvPr id="8" name="Textfeld 7">
            <a:extLst>
              <a:ext uri="{FF2B5EF4-FFF2-40B4-BE49-F238E27FC236}">
                <a16:creationId xmlns:a16="http://schemas.microsoft.com/office/drawing/2014/main" id="{66297E94-5490-455C-8A66-E7FA33AE3680}"/>
              </a:ext>
            </a:extLst>
          </p:cNvPr>
          <p:cNvSpPr txBox="1"/>
          <p:nvPr/>
        </p:nvSpPr>
        <p:spPr bwMode="auto">
          <a:xfrm>
            <a:off x="7377544" y="3821748"/>
            <a:ext cx="1779654" cy="369332"/>
          </a:xfrm>
          <a:prstGeom prst="rect">
            <a:avLst/>
          </a:prstGeom>
          <a:noFill/>
        </p:spPr>
        <p:txBody>
          <a:bodyPr wrap="none" rtlCol="0">
            <a:spAutoFit/>
          </a:bodyPr>
          <a:lstStyle/>
          <a:p>
            <a:r>
              <a:rPr lang="de-DE" dirty="0">
                <a:solidFill>
                  <a:srgbClr val="555555"/>
                </a:solidFill>
                <a:latin typeface="Arial Narrow"/>
                <a:cs typeface="Arial"/>
              </a:rPr>
              <a:t>Nein                   Ja</a:t>
            </a:r>
          </a:p>
        </p:txBody>
      </p:sp>
      <p:cxnSp>
        <p:nvCxnSpPr>
          <p:cNvPr id="9" name="Gerade Verbindung mit Pfeil 8">
            <a:extLst>
              <a:ext uri="{FF2B5EF4-FFF2-40B4-BE49-F238E27FC236}">
                <a16:creationId xmlns:a16="http://schemas.microsoft.com/office/drawing/2014/main" id="{31019566-1795-4AB7-A8C9-5FBB665549A4}"/>
              </a:ext>
            </a:extLst>
          </p:cNvPr>
          <p:cNvCxnSpPr/>
          <p:nvPr/>
        </p:nvCxnSpPr>
        <p:spPr bwMode="auto">
          <a:xfrm flipH="1">
            <a:off x="3935760" y="1432285"/>
            <a:ext cx="1080122" cy="1060320"/>
          </a:xfrm>
          <a:prstGeom prst="straightConnector1">
            <a:avLst/>
          </a:prstGeom>
          <a:noFill/>
          <a:ln w="19050" cap="flat" cmpd="sng" algn="ctr">
            <a:solidFill>
              <a:srgbClr val="000000"/>
            </a:solidFill>
            <a:prstDash val="solid"/>
            <a:miter lim="800000"/>
            <a:tailEnd type="triangle" w="lg" len="lg"/>
          </a:ln>
          <a:effectLst/>
        </p:spPr>
      </p:cxnSp>
      <p:sp>
        <p:nvSpPr>
          <p:cNvPr id="10" name="Textfeld 9">
            <a:extLst>
              <a:ext uri="{FF2B5EF4-FFF2-40B4-BE49-F238E27FC236}">
                <a16:creationId xmlns:a16="http://schemas.microsoft.com/office/drawing/2014/main" id="{0AA2C663-1305-4093-BD94-5D7A693131DE}"/>
              </a:ext>
            </a:extLst>
          </p:cNvPr>
          <p:cNvSpPr txBox="1"/>
          <p:nvPr/>
        </p:nvSpPr>
        <p:spPr bwMode="auto">
          <a:xfrm>
            <a:off x="4550429" y="1767194"/>
            <a:ext cx="3525324" cy="369332"/>
          </a:xfrm>
          <a:prstGeom prst="rect">
            <a:avLst/>
          </a:prstGeom>
          <a:noFill/>
        </p:spPr>
        <p:txBody>
          <a:bodyPr wrap="none" rtlCol="0">
            <a:spAutoFit/>
          </a:bodyPr>
          <a:lstStyle/>
          <a:p>
            <a:r>
              <a:rPr lang="de-DE" dirty="0">
                <a:solidFill>
                  <a:srgbClr val="555555"/>
                </a:solidFill>
                <a:latin typeface="Arial Narrow"/>
                <a:cs typeface="Arial"/>
              </a:rPr>
              <a:t> Ja                                                   Nein</a:t>
            </a:r>
          </a:p>
        </p:txBody>
      </p:sp>
      <p:sp>
        <p:nvSpPr>
          <p:cNvPr id="11" name="Rechteck 10">
            <a:extLst>
              <a:ext uri="{FF2B5EF4-FFF2-40B4-BE49-F238E27FC236}">
                <a16:creationId xmlns:a16="http://schemas.microsoft.com/office/drawing/2014/main" id="{300D7069-FEF2-4546-B6DA-934831381DB6}"/>
              </a:ext>
            </a:extLst>
          </p:cNvPr>
          <p:cNvSpPr/>
          <p:nvPr/>
        </p:nvSpPr>
        <p:spPr bwMode="auto">
          <a:xfrm>
            <a:off x="8473199" y="4587618"/>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Häufig</a:t>
            </a:r>
          </a:p>
        </p:txBody>
      </p:sp>
      <p:sp>
        <p:nvSpPr>
          <p:cNvPr id="12" name="Rechteck 11">
            <a:extLst>
              <a:ext uri="{FF2B5EF4-FFF2-40B4-BE49-F238E27FC236}">
                <a16:creationId xmlns:a16="http://schemas.microsoft.com/office/drawing/2014/main" id="{2BBA951F-8BD6-405B-845E-9CB2F6DA1BAE}"/>
              </a:ext>
            </a:extLst>
          </p:cNvPr>
          <p:cNvSpPr/>
          <p:nvPr/>
        </p:nvSpPr>
        <p:spPr bwMode="auto">
          <a:xfrm>
            <a:off x="6563396" y="4584591"/>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Selten</a:t>
            </a:r>
          </a:p>
        </p:txBody>
      </p:sp>
      <p:sp>
        <p:nvSpPr>
          <p:cNvPr id="13" name="Rechteck 12">
            <a:extLst>
              <a:ext uri="{FF2B5EF4-FFF2-40B4-BE49-F238E27FC236}">
                <a16:creationId xmlns:a16="http://schemas.microsoft.com/office/drawing/2014/main" id="{B95B0423-BE1F-4399-A600-4EC0FF406653}"/>
              </a:ext>
            </a:extLst>
          </p:cNvPr>
          <p:cNvSpPr/>
          <p:nvPr/>
        </p:nvSpPr>
        <p:spPr bwMode="auto">
          <a:xfrm>
            <a:off x="3111753" y="2516753"/>
            <a:ext cx="1584176" cy="782604"/>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Instagram?</a:t>
            </a:r>
          </a:p>
        </p:txBody>
      </p:sp>
      <p:cxnSp>
        <p:nvCxnSpPr>
          <p:cNvPr id="14" name="Gerade Verbindung mit Pfeil 13">
            <a:extLst>
              <a:ext uri="{FF2B5EF4-FFF2-40B4-BE49-F238E27FC236}">
                <a16:creationId xmlns:a16="http://schemas.microsoft.com/office/drawing/2014/main" id="{BA39425D-AE0E-49B3-B17A-5A45C1C9032D}"/>
              </a:ext>
            </a:extLst>
          </p:cNvPr>
          <p:cNvCxnSpPr/>
          <p:nvPr/>
        </p:nvCxnSpPr>
        <p:spPr bwMode="auto">
          <a:xfrm>
            <a:off x="4335890" y="3317396"/>
            <a:ext cx="497555" cy="1267195"/>
          </a:xfrm>
          <a:prstGeom prst="straightConnector1">
            <a:avLst/>
          </a:prstGeom>
          <a:noFill/>
          <a:ln w="19050" cap="flat" cmpd="sng" algn="ctr">
            <a:solidFill>
              <a:srgbClr val="000000"/>
            </a:solidFill>
            <a:prstDash val="solid"/>
            <a:miter lim="800000"/>
            <a:tailEnd type="triangle" w="lg" len="lg"/>
          </a:ln>
          <a:effectLst/>
        </p:spPr>
      </p:cxnSp>
      <p:cxnSp>
        <p:nvCxnSpPr>
          <p:cNvPr id="15" name="Gerade Verbindung mit Pfeil 14">
            <a:extLst>
              <a:ext uri="{FF2B5EF4-FFF2-40B4-BE49-F238E27FC236}">
                <a16:creationId xmlns:a16="http://schemas.microsoft.com/office/drawing/2014/main" id="{DB88E53F-5584-4329-A950-716EB7DB0E12}"/>
              </a:ext>
            </a:extLst>
          </p:cNvPr>
          <p:cNvCxnSpPr/>
          <p:nvPr/>
        </p:nvCxnSpPr>
        <p:spPr bwMode="auto">
          <a:xfrm flipH="1">
            <a:off x="2941415" y="3317396"/>
            <a:ext cx="530378" cy="1267195"/>
          </a:xfrm>
          <a:prstGeom prst="straightConnector1">
            <a:avLst/>
          </a:prstGeom>
          <a:noFill/>
          <a:ln w="19050" cap="flat" cmpd="sng" algn="ctr">
            <a:solidFill>
              <a:srgbClr val="000000"/>
            </a:solidFill>
            <a:prstDash val="solid"/>
            <a:miter lim="800000"/>
            <a:tailEnd type="triangle" w="lg" len="lg"/>
          </a:ln>
          <a:effectLst/>
        </p:spPr>
      </p:cxnSp>
      <p:sp>
        <p:nvSpPr>
          <p:cNvPr id="16" name="Textfeld 15">
            <a:extLst>
              <a:ext uri="{FF2B5EF4-FFF2-40B4-BE49-F238E27FC236}">
                <a16:creationId xmlns:a16="http://schemas.microsoft.com/office/drawing/2014/main" id="{069FA247-8598-48DE-B9F8-7D3FE4DBBC3A}"/>
              </a:ext>
            </a:extLst>
          </p:cNvPr>
          <p:cNvSpPr txBox="1"/>
          <p:nvPr/>
        </p:nvSpPr>
        <p:spPr bwMode="auto">
          <a:xfrm>
            <a:off x="3241170" y="3821748"/>
            <a:ext cx="2117887" cy="369332"/>
          </a:xfrm>
          <a:prstGeom prst="rect">
            <a:avLst/>
          </a:prstGeom>
          <a:noFill/>
        </p:spPr>
        <p:txBody>
          <a:bodyPr wrap="none" rtlCol="0">
            <a:spAutoFit/>
          </a:bodyPr>
          <a:lstStyle/>
          <a:p>
            <a:r>
              <a:rPr lang="de-DE" dirty="0">
                <a:solidFill>
                  <a:srgbClr val="555555"/>
                </a:solidFill>
                <a:latin typeface="Arial Narrow"/>
                <a:cs typeface="Arial"/>
              </a:rPr>
              <a:t>Selten                Häufig</a:t>
            </a:r>
          </a:p>
        </p:txBody>
      </p:sp>
      <p:sp>
        <p:nvSpPr>
          <p:cNvPr id="17" name="Rechteck 16">
            <a:extLst>
              <a:ext uri="{FF2B5EF4-FFF2-40B4-BE49-F238E27FC236}">
                <a16:creationId xmlns:a16="http://schemas.microsoft.com/office/drawing/2014/main" id="{ED9E26BC-0B0F-4291-9631-C1D445A3F3FB}"/>
              </a:ext>
            </a:extLst>
          </p:cNvPr>
          <p:cNvSpPr/>
          <p:nvPr/>
        </p:nvSpPr>
        <p:spPr bwMode="auto">
          <a:xfrm>
            <a:off x="2426087" y="4578674"/>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Häufig</a:t>
            </a:r>
          </a:p>
        </p:txBody>
      </p:sp>
      <p:sp>
        <p:nvSpPr>
          <p:cNvPr id="18" name="Rechteck 17">
            <a:extLst>
              <a:ext uri="{FF2B5EF4-FFF2-40B4-BE49-F238E27FC236}">
                <a16:creationId xmlns:a16="http://schemas.microsoft.com/office/drawing/2014/main" id="{53112F9B-1109-457A-A221-1EE6889262AA}"/>
              </a:ext>
            </a:extLst>
          </p:cNvPr>
          <p:cNvSpPr/>
          <p:nvPr/>
        </p:nvSpPr>
        <p:spPr bwMode="auto">
          <a:xfrm>
            <a:off x="4323530" y="4578673"/>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rgbClr val="000000"/>
                </a:solidFill>
                <a:effectLst/>
                <a:uLnTx/>
                <a:uFillTx/>
                <a:latin typeface="Arial Narrow"/>
                <a:cs typeface="Arial"/>
              </a:rPr>
              <a:t>Selten</a:t>
            </a:r>
          </a:p>
        </p:txBody>
      </p:sp>
    </p:spTree>
    <p:extLst>
      <p:ext uri="{BB962C8B-B14F-4D97-AF65-F5344CB8AC3E}">
        <p14:creationId xmlns:p14="http://schemas.microsoft.com/office/powerpoint/2010/main" val="1861302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23</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b="1" dirty="0"/>
              <a:t>Datensplit durchführen</a:t>
            </a:r>
          </a:p>
          <a:p>
            <a:r>
              <a:rPr lang="de-DE" dirty="0"/>
              <a:t>Mehrheitsentscheidung  in Teildatensätzen</a:t>
            </a:r>
          </a:p>
          <a:p>
            <a:r>
              <a:rPr lang="de-DE"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486153" y="5695391"/>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494295" y="5407949"/>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5131717" y="5129283"/>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494295" y="484355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5137140" y="4557489"/>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491581" y="4292196"/>
            <a:ext cx="3618139" cy="271742"/>
          </a:xfrm>
          <a:prstGeom prst="rect">
            <a:avLst/>
          </a:prstGeom>
        </p:spPr>
      </p:pic>
      <p:pic>
        <p:nvPicPr>
          <p:cNvPr id="15" name="Grafik 14">
            <a:extLst>
              <a:ext uri="{FF2B5EF4-FFF2-40B4-BE49-F238E27FC236}">
                <a16:creationId xmlns:a16="http://schemas.microsoft.com/office/drawing/2014/main" id="{B006C7ED-F442-4C13-BCFA-B8D648BD417C}"/>
              </a:ext>
            </a:extLst>
          </p:cNvPr>
          <p:cNvPicPr>
            <a:picLocks noChangeAspect="1"/>
          </p:cNvPicPr>
          <p:nvPr/>
        </p:nvPicPr>
        <p:blipFill>
          <a:blip r:embed="rId8"/>
          <a:stretch>
            <a:fillRect/>
          </a:stretch>
        </p:blipFill>
        <p:spPr>
          <a:xfrm>
            <a:off x="5137142" y="4005026"/>
            <a:ext cx="3618139" cy="293115"/>
          </a:xfrm>
          <a:prstGeom prst="rect">
            <a:avLst/>
          </a:prstGeom>
        </p:spPr>
      </p:pic>
      <p:pic>
        <p:nvPicPr>
          <p:cNvPr id="16" name="Grafik 15">
            <a:extLst>
              <a:ext uri="{FF2B5EF4-FFF2-40B4-BE49-F238E27FC236}">
                <a16:creationId xmlns:a16="http://schemas.microsoft.com/office/drawing/2014/main" id="{2E90ACFE-5B2A-455F-9684-19C978265827}"/>
              </a:ext>
            </a:extLst>
          </p:cNvPr>
          <p:cNvPicPr>
            <a:picLocks noChangeAspect="1"/>
          </p:cNvPicPr>
          <p:nvPr/>
        </p:nvPicPr>
        <p:blipFill>
          <a:blip r:embed="rId9"/>
          <a:stretch>
            <a:fillRect/>
          </a:stretch>
        </p:blipFill>
        <p:spPr>
          <a:xfrm>
            <a:off x="5137141" y="3728311"/>
            <a:ext cx="3618140" cy="274795"/>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10"/>
          <a:stretch>
            <a:fillRect/>
          </a:stretch>
        </p:blipFill>
        <p:spPr>
          <a:xfrm>
            <a:off x="494294" y="3447665"/>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11"/>
          <a:stretch>
            <a:fillRect/>
          </a:stretch>
        </p:blipFill>
        <p:spPr>
          <a:xfrm>
            <a:off x="491581" y="315695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2"/>
          <a:stretch>
            <a:fillRect/>
          </a:stretch>
        </p:blipFill>
        <p:spPr>
          <a:xfrm>
            <a:off x="491581" y="287630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3"/>
          <a:stretch>
            <a:fillRect/>
          </a:stretch>
        </p:blipFill>
        <p:spPr>
          <a:xfrm>
            <a:off x="5137142" y="2600025"/>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4"/>
          <a:stretch>
            <a:fillRect/>
          </a:stretch>
        </p:blipFill>
        <p:spPr>
          <a:xfrm>
            <a:off x="486157" y="2323310"/>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5"/>
          <a:stretch>
            <a:fillRect/>
          </a:stretch>
        </p:blipFill>
        <p:spPr>
          <a:xfrm>
            <a:off x="486157" y="2051542"/>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6"/>
          <a:stretch>
            <a:fillRect/>
          </a:stretch>
        </p:blipFill>
        <p:spPr>
          <a:xfrm>
            <a:off x="486157" y="1792645"/>
            <a:ext cx="3623567" cy="256860"/>
          </a:xfrm>
          <a:prstGeom prst="rect">
            <a:avLst/>
          </a:prstGeom>
        </p:spPr>
      </p:pic>
      <p:pic>
        <p:nvPicPr>
          <p:cNvPr id="24" name="Grafik 23">
            <a:extLst>
              <a:ext uri="{FF2B5EF4-FFF2-40B4-BE49-F238E27FC236}">
                <a16:creationId xmlns:a16="http://schemas.microsoft.com/office/drawing/2014/main" id="{C62FA648-9E26-4125-96E2-DABC62B7200E}"/>
              </a:ext>
            </a:extLst>
          </p:cNvPr>
          <p:cNvPicPr>
            <a:picLocks noChangeAspect="1"/>
          </p:cNvPicPr>
          <p:nvPr/>
        </p:nvPicPr>
        <p:blipFill>
          <a:blip r:embed="rId16"/>
          <a:stretch>
            <a:fillRect/>
          </a:stretch>
        </p:blipFill>
        <p:spPr>
          <a:xfrm>
            <a:off x="5126289" y="1773552"/>
            <a:ext cx="3623567" cy="256860"/>
          </a:xfrm>
          <a:prstGeom prst="rect">
            <a:avLst/>
          </a:prstGeom>
        </p:spPr>
      </p:pic>
      <p:sp>
        <p:nvSpPr>
          <p:cNvPr id="25" name="Rechteck 24">
            <a:extLst>
              <a:ext uri="{FF2B5EF4-FFF2-40B4-BE49-F238E27FC236}">
                <a16:creationId xmlns:a16="http://schemas.microsoft.com/office/drawing/2014/main" id="{044AFBFC-8DD4-4013-9380-07DFB0F5AC8B}"/>
              </a:ext>
            </a:extLst>
          </p:cNvPr>
          <p:cNvSpPr/>
          <p:nvPr/>
        </p:nvSpPr>
        <p:spPr bwMode="auto">
          <a:xfrm>
            <a:off x="3609138" y="818977"/>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FesteKonsole?</a:t>
            </a:r>
          </a:p>
        </p:txBody>
      </p:sp>
      <p:sp>
        <p:nvSpPr>
          <p:cNvPr id="26" name="Textfeld 25">
            <a:extLst>
              <a:ext uri="{FF2B5EF4-FFF2-40B4-BE49-F238E27FC236}">
                <a16:creationId xmlns:a16="http://schemas.microsoft.com/office/drawing/2014/main" id="{75F0F655-5026-4D0F-8D71-4A1C724FCB12}"/>
              </a:ext>
            </a:extLst>
          </p:cNvPr>
          <p:cNvSpPr txBox="1"/>
          <p:nvPr/>
        </p:nvSpPr>
        <p:spPr bwMode="auto">
          <a:xfrm>
            <a:off x="2699866" y="1062258"/>
            <a:ext cx="5411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 Ja</a:t>
            </a:r>
          </a:p>
        </p:txBody>
      </p:sp>
      <p:sp>
        <p:nvSpPr>
          <p:cNvPr id="27" name="Rechteck 26">
            <a:extLst>
              <a:ext uri="{FF2B5EF4-FFF2-40B4-BE49-F238E27FC236}">
                <a16:creationId xmlns:a16="http://schemas.microsoft.com/office/drawing/2014/main" id="{6437A3D5-085B-4AA9-89B7-467F1B21329A}"/>
              </a:ext>
            </a:extLst>
          </p:cNvPr>
          <p:cNvSpPr/>
          <p:nvPr/>
        </p:nvSpPr>
        <p:spPr>
          <a:xfrm>
            <a:off x="5943829" y="1062258"/>
            <a:ext cx="66396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Nein</a:t>
            </a:r>
          </a:p>
        </p:txBody>
      </p:sp>
      <p:cxnSp>
        <p:nvCxnSpPr>
          <p:cNvPr id="28" name="Gerade Verbindung mit Pfeil 27">
            <a:extLst>
              <a:ext uri="{FF2B5EF4-FFF2-40B4-BE49-F238E27FC236}">
                <a16:creationId xmlns:a16="http://schemas.microsoft.com/office/drawing/2014/main" id="{FD5E09EB-F8CB-42A3-BCCE-B5DD6BB6DCD5}"/>
              </a:ext>
            </a:extLst>
          </p:cNvPr>
          <p:cNvCxnSpPr>
            <a:cxnSpLocks/>
            <a:stCxn id="25" idx="1"/>
          </p:cNvCxnSpPr>
          <p:nvPr/>
        </p:nvCxnSpPr>
        <p:spPr bwMode="auto">
          <a:xfrm flipH="1">
            <a:off x="2538750" y="1111895"/>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7C26E5D8-02CE-4D74-8074-73F9AD81B2E9}"/>
              </a:ext>
            </a:extLst>
          </p:cNvPr>
          <p:cNvCxnSpPr>
            <a:cxnSpLocks/>
          </p:cNvCxnSpPr>
          <p:nvPr/>
        </p:nvCxnSpPr>
        <p:spPr bwMode="auto">
          <a:xfrm>
            <a:off x="5474906" y="1089602"/>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0648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24</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b="1" dirty="0"/>
              <a:t>Datensplit durchführen</a:t>
            </a:r>
          </a:p>
          <a:p>
            <a:r>
              <a:rPr lang="de-DE" dirty="0"/>
              <a:t>Mehrheitsentscheidung  in Teildatensätzen</a:t>
            </a:r>
          </a:p>
          <a:p>
            <a:r>
              <a:rPr lang="de-DE"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5131301" y="5695391"/>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494295" y="5407949"/>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5131717" y="5129283"/>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494295" y="484355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479376" y="4557489"/>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491581" y="4292196"/>
            <a:ext cx="3618139" cy="271742"/>
          </a:xfrm>
          <a:prstGeom prst="rect">
            <a:avLst/>
          </a:prstGeom>
        </p:spPr>
      </p:pic>
      <p:pic>
        <p:nvPicPr>
          <p:cNvPr id="15" name="Grafik 14">
            <a:extLst>
              <a:ext uri="{FF2B5EF4-FFF2-40B4-BE49-F238E27FC236}">
                <a16:creationId xmlns:a16="http://schemas.microsoft.com/office/drawing/2014/main" id="{B006C7ED-F442-4C13-BCFA-B8D648BD417C}"/>
              </a:ext>
            </a:extLst>
          </p:cNvPr>
          <p:cNvPicPr>
            <a:picLocks noChangeAspect="1"/>
          </p:cNvPicPr>
          <p:nvPr/>
        </p:nvPicPr>
        <p:blipFill>
          <a:blip r:embed="rId8"/>
          <a:stretch>
            <a:fillRect/>
          </a:stretch>
        </p:blipFill>
        <p:spPr>
          <a:xfrm>
            <a:off x="479378" y="4005026"/>
            <a:ext cx="3618139" cy="293115"/>
          </a:xfrm>
          <a:prstGeom prst="rect">
            <a:avLst/>
          </a:prstGeom>
        </p:spPr>
      </p:pic>
      <p:pic>
        <p:nvPicPr>
          <p:cNvPr id="16" name="Grafik 15">
            <a:extLst>
              <a:ext uri="{FF2B5EF4-FFF2-40B4-BE49-F238E27FC236}">
                <a16:creationId xmlns:a16="http://schemas.microsoft.com/office/drawing/2014/main" id="{2E90ACFE-5B2A-455F-9684-19C978265827}"/>
              </a:ext>
            </a:extLst>
          </p:cNvPr>
          <p:cNvPicPr>
            <a:picLocks noChangeAspect="1"/>
          </p:cNvPicPr>
          <p:nvPr/>
        </p:nvPicPr>
        <p:blipFill>
          <a:blip r:embed="rId9"/>
          <a:stretch>
            <a:fillRect/>
          </a:stretch>
        </p:blipFill>
        <p:spPr>
          <a:xfrm>
            <a:off x="5137141" y="3728311"/>
            <a:ext cx="3618140" cy="274795"/>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10"/>
          <a:stretch>
            <a:fillRect/>
          </a:stretch>
        </p:blipFill>
        <p:spPr>
          <a:xfrm>
            <a:off x="5139442" y="3447665"/>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11"/>
          <a:stretch>
            <a:fillRect/>
          </a:stretch>
        </p:blipFill>
        <p:spPr>
          <a:xfrm>
            <a:off x="5136729" y="315695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2"/>
          <a:stretch>
            <a:fillRect/>
          </a:stretch>
        </p:blipFill>
        <p:spPr>
          <a:xfrm>
            <a:off x="5136729" y="287630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3"/>
          <a:stretch>
            <a:fillRect/>
          </a:stretch>
        </p:blipFill>
        <p:spPr>
          <a:xfrm>
            <a:off x="5137142" y="2600025"/>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4"/>
          <a:stretch>
            <a:fillRect/>
          </a:stretch>
        </p:blipFill>
        <p:spPr>
          <a:xfrm>
            <a:off x="486157" y="2323310"/>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5"/>
          <a:stretch>
            <a:fillRect/>
          </a:stretch>
        </p:blipFill>
        <p:spPr>
          <a:xfrm>
            <a:off x="5087888" y="2051542"/>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6"/>
          <a:stretch>
            <a:fillRect/>
          </a:stretch>
        </p:blipFill>
        <p:spPr>
          <a:xfrm>
            <a:off x="486157" y="1792645"/>
            <a:ext cx="3623567" cy="256860"/>
          </a:xfrm>
          <a:prstGeom prst="rect">
            <a:avLst/>
          </a:prstGeom>
        </p:spPr>
      </p:pic>
      <p:pic>
        <p:nvPicPr>
          <p:cNvPr id="24" name="Grafik 23">
            <a:extLst>
              <a:ext uri="{FF2B5EF4-FFF2-40B4-BE49-F238E27FC236}">
                <a16:creationId xmlns:a16="http://schemas.microsoft.com/office/drawing/2014/main" id="{C62FA648-9E26-4125-96E2-DABC62B7200E}"/>
              </a:ext>
            </a:extLst>
          </p:cNvPr>
          <p:cNvPicPr>
            <a:picLocks noChangeAspect="1"/>
          </p:cNvPicPr>
          <p:nvPr/>
        </p:nvPicPr>
        <p:blipFill>
          <a:blip r:embed="rId16"/>
          <a:stretch>
            <a:fillRect/>
          </a:stretch>
        </p:blipFill>
        <p:spPr>
          <a:xfrm>
            <a:off x="5126289" y="1773552"/>
            <a:ext cx="3623567" cy="256860"/>
          </a:xfrm>
          <a:prstGeom prst="rect">
            <a:avLst/>
          </a:prstGeom>
        </p:spPr>
      </p:pic>
      <p:sp>
        <p:nvSpPr>
          <p:cNvPr id="25" name="Rechteck 24">
            <a:extLst>
              <a:ext uri="{FF2B5EF4-FFF2-40B4-BE49-F238E27FC236}">
                <a16:creationId xmlns:a16="http://schemas.microsoft.com/office/drawing/2014/main" id="{7AFBE4AB-2279-442D-A78E-A3A3D9AFA6A3}"/>
              </a:ext>
            </a:extLst>
          </p:cNvPr>
          <p:cNvSpPr/>
          <p:nvPr/>
        </p:nvSpPr>
        <p:spPr bwMode="auto">
          <a:xfrm>
            <a:off x="3609138" y="818977"/>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Computer?</a:t>
            </a:r>
          </a:p>
        </p:txBody>
      </p:sp>
      <p:sp>
        <p:nvSpPr>
          <p:cNvPr id="26" name="Textfeld 25">
            <a:extLst>
              <a:ext uri="{FF2B5EF4-FFF2-40B4-BE49-F238E27FC236}">
                <a16:creationId xmlns:a16="http://schemas.microsoft.com/office/drawing/2014/main" id="{E13FDDA5-A59C-4210-9D6A-4166FDBE92E6}"/>
              </a:ext>
            </a:extLst>
          </p:cNvPr>
          <p:cNvSpPr txBox="1"/>
          <p:nvPr/>
        </p:nvSpPr>
        <p:spPr bwMode="auto">
          <a:xfrm>
            <a:off x="2699866" y="1062258"/>
            <a:ext cx="5411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 Ja</a:t>
            </a:r>
          </a:p>
        </p:txBody>
      </p:sp>
      <p:sp>
        <p:nvSpPr>
          <p:cNvPr id="27" name="Rechteck 26">
            <a:extLst>
              <a:ext uri="{FF2B5EF4-FFF2-40B4-BE49-F238E27FC236}">
                <a16:creationId xmlns:a16="http://schemas.microsoft.com/office/drawing/2014/main" id="{BEE63CE8-B33A-4E12-83D2-908547BEBB9F}"/>
              </a:ext>
            </a:extLst>
          </p:cNvPr>
          <p:cNvSpPr/>
          <p:nvPr/>
        </p:nvSpPr>
        <p:spPr>
          <a:xfrm>
            <a:off x="5943829" y="1062258"/>
            <a:ext cx="66396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Nein</a:t>
            </a:r>
          </a:p>
        </p:txBody>
      </p:sp>
      <p:cxnSp>
        <p:nvCxnSpPr>
          <p:cNvPr id="28" name="Gerade Verbindung mit Pfeil 27">
            <a:extLst>
              <a:ext uri="{FF2B5EF4-FFF2-40B4-BE49-F238E27FC236}">
                <a16:creationId xmlns:a16="http://schemas.microsoft.com/office/drawing/2014/main" id="{4E8C49EE-D4B4-48B7-A5EA-1CD4D29C5380}"/>
              </a:ext>
            </a:extLst>
          </p:cNvPr>
          <p:cNvCxnSpPr>
            <a:cxnSpLocks/>
            <a:stCxn id="25" idx="1"/>
          </p:cNvCxnSpPr>
          <p:nvPr/>
        </p:nvCxnSpPr>
        <p:spPr bwMode="auto">
          <a:xfrm flipH="1">
            <a:off x="2538750" y="1111895"/>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425A09F3-0ED7-4AC6-913D-B24D3A5EA226}"/>
              </a:ext>
            </a:extLst>
          </p:cNvPr>
          <p:cNvCxnSpPr>
            <a:cxnSpLocks/>
          </p:cNvCxnSpPr>
          <p:nvPr/>
        </p:nvCxnSpPr>
        <p:spPr bwMode="auto">
          <a:xfrm>
            <a:off x="5474906" y="1089602"/>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46798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25</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b="1" dirty="0"/>
              <a:t>Datensplit durchführen</a:t>
            </a:r>
          </a:p>
          <a:p>
            <a:r>
              <a:rPr lang="de-DE" dirty="0"/>
              <a:t>Mehrheitsentscheidung  in Teildatensätzen</a:t>
            </a:r>
          </a:p>
          <a:p>
            <a:r>
              <a:rPr lang="de-DE"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5128586" y="5695391"/>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5136728" y="5407949"/>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5131717" y="5129283"/>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5136728" y="484355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456209" y="4557489"/>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5134014" y="4292196"/>
            <a:ext cx="3618139" cy="271742"/>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8"/>
          <a:stretch>
            <a:fillRect/>
          </a:stretch>
        </p:blipFill>
        <p:spPr>
          <a:xfrm>
            <a:off x="5136727" y="3447665"/>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9"/>
          <a:stretch>
            <a:fillRect/>
          </a:stretch>
        </p:blipFill>
        <p:spPr>
          <a:xfrm>
            <a:off x="5134014" y="315695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0"/>
          <a:stretch>
            <a:fillRect/>
          </a:stretch>
        </p:blipFill>
        <p:spPr>
          <a:xfrm>
            <a:off x="491581" y="287630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1"/>
          <a:stretch>
            <a:fillRect/>
          </a:stretch>
        </p:blipFill>
        <p:spPr>
          <a:xfrm>
            <a:off x="5137142" y="2600025"/>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2"/>
          <a:stretch>
            <a:fillRect/>
          </a:stretch>
        </p:blipFill>
        <p:spPr>
          <a:xfrm>
            <a:off x="486157" y="2323310"/>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3"/>
          <a:stretch>
            <a:fillRect/>
          </a:stretch>
        </p:blipFill>
        <p:spPr>
          <a:xfrm>
            <a:off x="486157" y="2051542"/>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4"/>
          <a:stretch>
            <a:fillRect/>
          </a:stretch>
        </p:blipFill>
        <p:spPr>
          <a:xfrm>
            <a:off x="486157" y="1792645"/>
            <a:ext cx="3623567" cy="256860"/>
          </a:xfrm>
          <a:prstGeom prst="rect">
            <a:avLst/>
          </a:prstGeom>
        </p:spPr>
      </p:pic>
      <p:pic>
        <p:nvPicPr>
          <p:cNvPr id="24" name="Grafik 23">
            <a:extLst>
              <a:ext uri="{FF2B5EF4-FFF2-40B4-BE49-F238E27FC236}">
                <a16:creationId xmlns:a16="http://schemas.microsoft.com/office/drawing/2014/main" id="{C62FA648-9E26-4125-96E2-DABC62B7200E}"/>
              </a:ext>
            </a:extLst>
          </p:cNvPr>
          <p:cNvPicPr>
            <a:picLocks noChangeAspect="1"/>
          </p:cNvPicPr>
          <p:nvPr/>
        </p:nvPicPr>
        <p:blipFill>
          <a:blip r:embed="rId14"/>
          <a:stretch>
            <a:fillRect/>
          </a:stretch>
        </p:blipFill>
        <p:spPr>
          <a:xfrm>
            <a:off x="5126289" y="1773552"/>
            <a:ext cx="3623567" cy="256860"/>
          </a:xfrm>
          <a:prstGeom prst="rect">
            <a:avLst/>
          </a:prstGeom>
        </p:spPr>
      </p:pic>
      <p:sp>
        <p:nvSpPr>
          <p:cNvPr id="25" name="Rechteck 24">
            <a:extLst>
              <a:ext uri="{FF2B5EF4-FFF2-40B4-BE49-F238E27FC236}">
                <a16:creationId xmlns:a16="http://schemas.microsoft.com/office/drawing/2014/main" id="{31180C9E-8040-4644-9F97-A3C9567D5F8E}"/>
              </a:ext>
            </a:extLst>
          </p:cNvPr>
          <p:cNvSpPr/>
          <p:nvPr/>
        </p:nvSpPr>
        <p:spPr bwMode="auto">
          <a:xfrm>
            <a:off x="3609138" y="818977"/>
            <a:ext cx="1865768" cy="585836"/>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Segoe UI"/>
                <a:ea typeface="+mn-ea"/>
                <a:cs typeface="+mn-cs"/>
              </a:rPr>
              <a:t>Instagram?</a:t>
            </a:r>
          </a:p>
        </p:txBody>
      </p:sp>
      <p:sp>
        <p:nvSpPr>
          <p:cNvPr id="26" name="Textfeld 25">
            <a:extLst>
              <a:ext uri="{FF2B5EF4-FFF2-40B4-BE49-F238E27FC236}">
                <a16:creationId xmlns:a16="http://schemas.microsoft.com/office/drawing/2014/main" id="{3B8F27CE-2336-4347-92E6-D6CD1871C26B}"/>
              </a:ext>
            </a:extLst>
          </p:cNvPr>
          <p:cNvSpPr txBox="1"/>
          <p:nvPr/>
        </p:nvSpPr>
        <p:spPr bwMode="auto">
          <a:xfrm>
            <a:off x="2279576" y="1062258"/>
            <a:ext cx="9613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Häufig</a:t>
            </a:r>
          </a:p>
        </p:txBody>
      </p:sp>
      <p:sp>
        <p:nvSpPr>
          <p:cNvPr id="27" name="Rechteck 26">
            <a:extLst>
              <a:ext uri="{FF2B5EF4-FFF2-40B4-BE49-F238E27FC236}">
                <a16:creationId xmlns:a16="http://schemas.microsoft.com/office/drawing/2014/main" id="{499F7ED5-4048-4DA0-9DC9-0F16B4281198}"/>
              </a:ext>
            </a:extLst>
          </p:cNvPr>
          <p:cNvSpPr/>
          <p:nvPr/>
        </p:nvSpPr>
        <p:spPr>
          <a:xfrm>
            <a:off x="5943829" y="1062258"/>
            <a:ext cx="81124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Segoe UI"/>
                <a:ea typeface="+mn-ea"/>
                <a:cs typeface="+mn-cs"/>
              </a:rPr>
              <a:t>Selten</a:t>
            </a:r>
          </a:p>
        </p:txBody>
      </p:sp>
      <p:cxnSp>
        <p:nvCxnSpPr>
          <p:cNvPr id="28" name="Gerade Verbindung mit Pfeil 27">
            <a:extLst>
              <a:ext uri="{FF2B5EF4-FFF2-40B4-BE49-F238E27FC236}">
                <a16:creationId xmlns:a16="http://schemas.microsoft.com/office/drawing/2014/main" id="{C6157345-A885-44F5-A760-67B7A456A03C}"/>
              </a:ext>
            </a:extLst>
          </p:cNvPr>
          <p:cNvCxnSpPr>
            <a:cxnSpLocks/>
            <a:stCxn id="25" idx="1"/>
          </p:cNvCxnSpPr>
          <p:nvPr/>
        </p:nvCxnSpPr>
        <p:spPr bwMode="auto">
          <a:xfrm flipH="1">
            <a:off x="2538750" y="1111895"/>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2AEE3504-256F-404E-BFA1-132976320B87}"/>
              </a:ext>
            </a:extLst>
          </p:cNvPr>
          <p:cNvCxnSpPr>
            <a:cxnSpLocks/>
          </p:cNvCxnSpPr>
          <p:nvPr/>
        </p:nvCxnSpPr>
        <p:spPr bwMode="auto">
          <a:xfrm>
            <a:off x="5474906" y="1089602"/>
            <a:ext cx="1070388" cy="588913"/>
          </a:xfrm>
          <a:prstGeom prst="straightConnector1">
            <a:avLst/>
          </a:prstGeom>
          <a:ln w="1905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pic>
        <p:nvPicPr>
          <p:cNvPr id="30" name="Grafik 29">
            <a:extLst>
              <a:ext uri="{FF2B5EF4-FFF2-40B4-BE49-F238E27FC236}">
                <a16:creationId xmlns:a16="http://schemas.microsoft.com/office/drawing/2014/main" id="{6ECDA19F-4700-4515-B4BA-056C8BB0B4E7}"/>
              </a:ext>
            </a:extLst>
          </p:cNvPr>
          <p:cNvPicPr>
            <a:picLocks noChangeAspect="1"/>
          </p:cNvPicPr>
          <p:nvPr/>
        </p:nvPicPr>
        <p:blipFill>
          <a:blip r:embed="rId15"/>
          <a:stretch>
            <a:fillRect/>
          </a:stretch>
        </p:blipFill>
        <p:spPr>
          <a:xfrm>
            <a:off x="455796" y="4005967"/>
            <a:ext cx="3618139" cy="293115"/>
          </a:xfrm>
          <a:prstGeom prst="rect">
            <a:avLst/>
          </a:prstGeom>
        </p:spPr>
      </p:pic>
      <p:pic>
        <p:nvPicPr>
          <p:cNvPr id="31" name="Grafik 30">
            <a:extLst>
              <a:ext uri="{FF2B5EF4-FFF2-40B4-BE49-F238E27FC236}">
                <a16:creationId xmlns:a16="http://schemas.microsoft.com/office/drawing/2014/main" id="{13EFF4F9-FF33-485D-894C-2271BED12433}"/>
              </a:ext>
            </a:extLst>
          </p:cNvPr>
          <p:cNvPicPr>
            <a:picLocks noChangeAspect="1"/>
          </p:cNvPicPr>
          <p:nvPr/>
        </p:nvPicPr>
        <p:blipFill>
          <a:blip r:embed="rId16"/>
          <a:stretch>
            <a:fillRect/>
          </a:stretch>
        </p:blipFill>
        <p:spPr>
          <a:xfrm>
            <a:off x="455795" y="3729252"/>
            <a:ext cx="3618140" cy="274795"/>
          </a:xfrm>
          <a:prstGeom prst="rect">
            <a:avLst/>
          </a:prstGeom>
        </p:spPr>
      </p:pic>
    </p:spTree>
    <p:extLst>
      <p:ext uri="{BB962C8B-B14F-4D97-AF65-F5344CB8AC3E}">
        <p14:creationId xmlns:p14="http://schemas.microsoft.com/office/powerpoint/2010/main" val="352203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3</a:t>
            </a:fld>
            <a:endParaRPr lang="de-DE"/>
          </a:p>
        </p:txBody>
      </p:sp>
      <p:pic>
        <p:nvPicPr>
          <p:cNvPr id="5" name="Grafik 4">
            <a:extLst>
              <a:ext uri="{FF2B5EF4-FFF2-40B4-BE49-F238E27FC236}">
                <a16:creationId xmlns:a16="http://schemas.microsoft.com/office/drawing/2014/main" id="{12581F88-BE2F-49A0-811A-14CF25D504DF}"/>
              </a:ext>
            </a:extLst>
          </p:cNvPr>
          <p:cNvPicPr>
            <a:picLocks noChangeAspect="1"/>
          </p:cNvPicPr>
          <p:nvPr/>
        </p:nvPicPr>
        <p:blipFill>
          <a:blip r:embed="rId3"/>
          <a:stretch>
            <a:fillRect/>
          </a:stretch>
        </p:blipFill>
        <p:spPr>
          <a:xfrm>
            <a:off x="7104113" y="2852937"/>
            <a:ext cx="1200091" cy="1349953"/>
          </a:xfrm>
          <a:prstGeom prst="rect">
            <a:avLst/>
          </a:prstGeom>
        </p:spPr>
      </p:pic>
      <p:pic>
        <p:nvPicPr>
          <p:cNvPr id="6" name="Grafik 5">
            <a:extLst>
              <a:ext uri="{FF2B5EF4-FFF2-40B4-BE49-F238E27FC236}">
                <a16:creationId xmlns:a16="http://schemas.microsoft.com/office/drawing/2014/main" id="{79E0F3C6-C737-4701-AF4D-ABFEE93FCA80}"/>
              </a:ext>
            </a:extLst>
          </p:cNvPr>
          <p:cNvPicPr>
            <a:picLocks noChangeAspect="1"/>
          </p:cNvPicPr>
          <p:nvPr/>
        </p:nvPicPr>
        <p:blipFill>
          <a:blip r:embed="rId4"/>
          <a:stretch>
            <a:fillRect/>
          </a:stretch>
        </p:blipFill>
        <p:spPr>
          <a:xfrm flipH="1">
            <a:off x="7464153" y="5975715"/>
            <a:ext cx="436279" cy="764704"/>
          </a:xfrm>
          <a:prstGeom prst="rect">
            <a:avLst/>
          </a:prstGeom>
        </p:spPr>
      </p:pic>
      <p:pic>
        <p:nvPicPr>
          <p:cNvPr id="7" name="Grafik 6">
            <a:extLst>
              <a:ext uri="{FF2B5EF4-FFF2-40B4-BE49-F238E27FC236}">
                <a16:creationId xmlns:a16="http://schemas.microsoft.com/office/drawing/2014/main" id="{63DB2A8D-9237-4979-9942-415AD33E818B}"/>
              </a:ext>
            </a:extLst>
          </p:cNvPr>
          <p:cNvPicPr>
            <a:picLocks noChangeAspect="1"/>
          </p:cNvPicPr>
          <p:nvPr/>
        </p:nvPicPr>
        <p:blipFill>
          <a:blip r:embed="rId5"/>
          <a:stretch>
            <a:fillRect/>
          </a:stretch>
        </p:blipFill>
        <p:spPr>
          <a:xfrm>
            <a:off x="3935761" y="1137438"/>
            <a:ext cx="1449629" cy="5485646"/>
          </a:xfrm>
          <a:prstGeom prst="rect">
            <a:avLst/>
          </a:prstGeom>
        </p:spPr>
      </p:pic>
    </p:spTree>
    <p:extLst>
      <p:ext uri="{BB962C8B-B14F-4D97-AF65-F5344CB8AC3E}">
        <p14:creationId xmlns:p14="http://schemas.microsoft.com/office/powerpoint/2010/main" val="260942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4</a:t>
            </a:fld>
            <a:endParaRPr lang="de-DE"/>
          </a:p>
        </p:txBody>
      </p:sp>
      <p:pic>
        <p:nvPicPr>
          <p:cNvPr id="3" name="Grafik 2">
            <a:extLst>
              <a:ext uri="{FF2B5EF4-FFF2-40B4-BE49-F238E27FC236}">
                <a16:creationId xmlns:a16="http://schemas.microsoft.com/office/drawing/2014/main" id="{34321B33-986A-4313-BD35-FF01797D0489}"/>
              </a:ext>
            </a:extLst>
          </p:cNvPr>
          <p:cNvPicPr>
            <a:picLocks noChangeAspect="1"/>
          </p:cNvPicPr>
          <p:nvPr/>
        </p:nvPicPr>
        <p:blipFill>
          <a:blip r:embed="rId3"/>
          <a:stretch>
            <a:fillRect/>
          </a:stretch>
        </p:blipFill>
        <p:spPr>
          <a:xfrm>
            <a:off x="8712334" y="2780929"/>
            <a:ext cx="1200091" cy="1349953"/>
          </a:xfrm>
          <a:prstGeom prst="rect">
            <a:avLst/>
          </a:prstGeom>
        </p:spPr>
      </p:pic>
      <p:pic>
        <p:nvPicPr>
          <p:cNvPr id="4" name="Grafik 3">
            <a:extLst>
              <a:ext uri="{FF2B5EF4-FFF2-40B4-BE49-F238E27FC236}">
                <a16:creationId xmlns:a16="http://schemas.microsoft.com/office/drawing/2014/main" id="{B5296307-D552-422D-95D9-35FA82094618}"/>
              </a:ext>
            </a:extLst>
          </p:cNvPr>
          <p:cNvPicPr>
            <a:picLocks noChangeAspect="1"/>
          </p:cNvPicPr>
          <p:nvPr/>
        </p:nvPicPr>
        <p:blipFill>
          <a:blip r:embed="rId4"/>
          <a:stretch>
            <a:fillRect/>
          </a:stretch>
        </p:blipFill>
        <p:spPr>
          <a:xfrm flipH="1">
            <a:off x="9044098" y="6021288"/>
            <a:ext cx="436279" cy="764704"/>
          </a:xfrm>
          <a:prstGeom prst="rect">
            <a:avLst/>
          </a:prstGeom>
        </p:spPr>
      </p:pic>
      <p:pic>
        <p:nvPicPr>
          <p:cNvPr id="5" name="Grafik 4">
            <a:extLst>
              <a:ext uri="{FF2B5EF4-FFF2-40B4-BE49-F238E27FC236}">
                <a16:creationId xmlns:a16="http://schemas.microsoft.com/office/drawing/2014/main" id="{9CFC0DA7-04C6-44C4-A866-D0511971A4BC}"/>
              </a:ext>
            </a:extLst>
          </p:cNvPr>
          <p:cNvPicPr>
            <a:picLocks noChangeAspect="1"/>
          </p:cNvPicPr>
          <p:nvPr/>
        </p:nvPicPr>
        <p:blipFill>
          <a:blip r:embed="rId5"/>
          <a:stretch>
            <a:fillRect/>
          </a:stretch>
        </p:blipFill>
        <p:spPr>
          <a:xfrm>
            <a:off x="4061415" y="1612934"/>
            <a:ext cx="1323975" cy="5010150"/>
          </a:xfrm>
          <a:prstGeom prst="rect">
            <a:avLst/>
          </a:prstGeom>
        </p:spPr>
      </p:pic>
      <p:pic>
        <p:nvPicPr>
          <p:cNvPr id="6" name="Grafik 5">
            <a:extLst>
              <a:ext uri="{FF2B5EF4-FFF2-40B4-BE49-F238E27FC236}">
                <a16:creationId xmlns:a16="http://schemas.microsoft.com/office/drawing/2014/main" id="{E62DEC8E-43E7-4C17-B20E-0BD884F61F15}"/>
              </a:ext>
            </a:extLst>
          </p:cNvPr>
          <p:cNvPicPr>
            <a:picLocks noChangeAspect="1"/>
          </p:cNvPicPr>
          <p:nvPr/>
        </p:nvPicPr>
        <p:blipFill>
          <a:blip r:embed="rId6"/>
          <a:stretch>
            <a:fillRect/>
          </a:stretch>
        </p:blipFill>
        <p:spPr>
          <a:xfrm>
            <a:off x="3935760" y="1137438"/>
            <a:ext cx="4464496" cy="5463634"/>
          </a:xfrm>
          <a:prstGeom prst="rect">
            <a:avLst/>
          </a:prstGeom>
        </p:spPr>
      </p:pic>
    </p:spTree>
    <p:extLst>
      <p:ext uri="{BB962C8B-B14F-4D97-AF65-F5344CB8AC3E}">
        <p14:creationId xmlns:p14="http://schemas.microsoft.com/office/powerpoint/2010/main" val="3397307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FDC3D13-5CCA-4509-A7DF-3F71E2147541}"/>
              </a:ext>
            </a:extLst>
          </p:cNvPr>
          <p:cNvSpPr>
            <a:spLocks noGrp="1"/>
          </p:cNvSpPr>
          <p:nvPr>
            <p:ph type="sldNum" sz="quarter" idx="12"/>
          </p:nvPr>
        </p:nvSpPr>
        <p:spPr/>
        <p:txBody>
          <a:bodyPr/>
          <a:lstStyle/>
          <a:p>
            <a:fld id="{E6AA5693-5562-46BF-BAF4-16238AB6C896}" type="slidenum">
              <a:rPr lang="de-DE" smtClean="0"/>
              <a:t>5</a:t>
            </a:fld>
            <a:endParaRPr lang="de-DE"/>
          </a:p>
        </p:txBody>
      </p:sp>
      <p:sp>
        <p:nvSpPr>
          <p:cNvPr id="10" name="Vertikaler Textplatzhalter 9">
            <a:extLst>
              <a:ext uri="{FF2B5EF4-FFF2-40B4-BE49-F238E27FC236}">
                <a16:creationId xmlns:a16="http://schemas.microsoft.com/office/drawing/2014/main" id="{7279F796-73A8-4653-88DE-75DB7E4D84E8}"/>
              </a:ext>
            </a:extLst>
          </p:cNvPr>
          <p:cNvSpPr>
            <a:spLocks noGrp="1"/>
          </p:cNvSpPr>
          <p:nvPr>
            <p:ph type="body" orient="vert" idx="1"/>
          </p:nvPr>
        </p:nvSpPr>
        <p:spPr>
          <a:xfrm>
            <a:off x="422275" y="1952626"/>
            <a:ext cx="6097648" cy="3997324"/>
          </a:xfrm>
        </p:spPr>
        <p:txBody>
          <a:bodyPr/>
          <a:lstStyle/>
          <a:p>
            <a:r>
              <a:rPr lang="de-DE" b="1" dirty="0"/>
              <a:t>Trainingsdaten</a:t>
            </a:r>
          </a:p>
          <a:p>
            <a:pPr marL="285750" indent="-285750">
              <a:buFont typeface="Arial" panose="020B0604020202020204" pitchFamily="34" charset="0"/>
              <a:buChar char="•"/>
            </a:pPr>
            <a:r>
              <a:rPr lang="de-DE" dirty="0"/>
              <a:t>Sammlung von Trainingsbeispielen</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14 Profile für die bekannt ist:</a:t>
            </a:r>
          </a:p>
          <a:p>
            <a:pPr marL="674550" lvl="2" indent="-285750"/>
            <a:r>
              <a:rPr lang="de-DE" dirty="0"/>
              <a:t>Ausprägung der Zielvariable </a:t>
            </a:r>
            <a:r>
              <a:rPr lang="de-DE" i="1" dirty="0"/>
              <a:t>Onlinespiele</a:t>
            </a:r>
          </a:p>
          <a:p>
            <a:pPr marL="674550" lvl="2" indent="-285750"/>
            <a:r>
              <a:rPr lang="de-DE" dirty="0"/>
              <a:t>Ausprägungen der Prädiktorvariablen </a:t>
            </a:r>
          </a:p>
          <a:p>
            <a:pPr marL="285750" indent="-285750">
              <a:buFont typeface="Arial" panose="020B0604020202020204" pitchFamily="34" charset="0"/>
              <a:buChar char="•"/>
            </a:pPr>
            <a:endParaRPr lang="de-DE" dirty="0"/>
          </a:p>
          <a:p>
            <a:r>
              <a:rPr lang="de-DE" b="1" dirty="0"/>
              <a:t>Aufgabenstellung</a:t>
            </a:r>
          </a:p>
          <a:p>
            <a:pPr marL="285750" indent="-285750">
              <a:buFont typeface="Arial" panose="020B0604020202020204" pitchFamily="34" charset="0"/>
              <a:buChar char="•"/>
            </a:pPr>
            <a:r>
              <a:rPr lang="de-DE" dirty="0"/>
              <a:t>Fall 15 soll hinsichtlich der Zielvariable klassifiziert werden </a:t>
            </a:r>
            <a:br>
              <a:rPr lang="de-DE" dirty="0"/>
            </a:br>
            <a:r>
              <a:rPr lang="de-DE" dirty="0"/>
              <a:t>(</a:t>
            </a:r>
            <a:r>
              <a:rPr lang="de-DE" i="1" dirty="0"/>
              <a:t>Onlinespiele = Häufig</a:t>
            </a:r>
            <a:r>
              <a:rPr lang="de-DE" dirty="0"/>
              <a:t> oder </a:t>
            </a:r>
            <a:r>
              <a:rPr lang="de-DE" i="1" dirty="0"/>
              <a:t>Onlinespiele = Selten</a:t>
            </a:r>
            <a:r>
              <a:rPr lang="de-DE" dirty="0"/>
              <a:t>)</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Eine Begründung soll mit Hilfe der Prädiktorvariablen und der Trainingsbeispiele geliefert werden</a:t>
            </a:r>
          </a:p>
          <a:p>
            <a:endParaRPr lang="de-DE" b="1" dirty="0"/>
          </a:p>
          <a:p>
            <a:endParaRPr lang="de-DE" dirty="0"/>
          </a:p>
          <a:p>
            <a:pPr lvl="2" indent="0">
              <a:buNone/>
            </a:pPr>
            <a:endParaRPr lang="de-DE" dirty="0"/>
          </a:p>
        </p:txBody>
      </p:sp>
      <p:pic>
        <p:nvPicPr>
          <p:cNvPr id="7" name="Grafik 6">
            <a:extLst>
              <a:ext uri="{FF2B5EF4-FFF2-40B4-BE49-F238E27FC236}">
                <a16:creationId xmlns:a16="http://schemas.microsoft.com/office/drawing/2014/main" id="{697B84E7-B13C-44F0-A7CD-91A7320F281A}"/>
              </a:ext>
            </a:extLst>
          </p:cNvPr>
          <p:cNvPicPr>
            <a:picLocks noChangeAspect="1"/>
          </p:cNvPicPr>
          <p:nvPr/>
        </p:nvPicPr>
        <p:blipFill>
          <a:blip r:embed="rId2"/>
          <a:stretch>
            <a:fillRect/>
          </a:stretch>
        </p:blipFill>
        <p:spPr>
          <a:xfrm>
            <a:off x="7212750" y="6237312"/>
            <a:ext cx="3626281" cy="247873"/>
          </a:xfrm>
          <a:prstGeom prst="rect">
            <a:avLst/>
          </a:prstGeom>
        </p:spPr>
      </p:pic>
      <p:pic>
        <p:nvPicPr>
          <p:cNvPr id="5" name="Grafik 4">
            <a:extLst>
              <a:ext uri="{FF2B5EF4-FFF2-40B4-BE49-F238E27FC236}">
                <a16:creationId xmlns:a16="http://schemas.microsoft.com/office/drawing/2014/main" id="{1833127B-D264-42E0-B4A4-ECF462F64B4C}"/>
              </a:ext>
            </a:extLst>
          </p:cNvPr>
          <p:cNvPicPr>
            <a:picLocks noChangeAspect="1"/>
          </p:cNvPicPr>
          <p:nvPr/>
        </p:nvPicPr>
        <p:blipFill>
          <a:blip r:embed="rId3"/>
          <a:stretch>
            <a:fillRect/>
          </a:stretch>
        </p:blipFill>
        <p:spPr>
          <a:xfrm>
            <a:off x="7212750" y="5660010"/>
            <a:ext cx="3626281" cy="281534"/>
          </a:xfrm>
          <a:prstGeom prst="rect">
            <a:avLst/>
          </a:prstGeom>
        </p:spPr>
      </p:pic>
      <p:pic>
        <p:nvPicPr>
          <p:cNvPr id="6" name="Grafik 5">
            <a:extLst>
              <a:ext uri="{FF2B5EF4-FFF2-40B4-BE49-F238E27FC236}">
                <a16:creationId xmlns:a16="http://schemas.microsoft.com/office/drawing/2014/main" id="{6107C45B-934D-4C45-B348-EDA9C36DED73}"/>
              </a:ext>
            </a:extLst>
          </p:cNvPr>
          <p:cNvPicPr>
            <a:picLocks noChangeAspect="1"/>
          </p:cNvPicPr>
          <p:nvPr/>
        </p:nvPicPr>
        <p:blipFill>
          <a:blip r:embed="rId4"/>
          <a:stretch>
            <a:fillRect/>
          </a:stretch>
        </p:blipFill>
        <p:spPr>
          <a:xfrm>
            <a:off x="7220892" y="5372568"/>
            <a:ext cx="3610002" cy="280270"/>
          </a:xfrm>
          <a:prstGeom prst="rect">
            <a:avLst/>
          </a:prstGeom>
        </p:spPr>
      </p:pic>
      <p:pic>
        <p:nvPicPr>
          <p:cNvPr id="8" name="Grafik 7">
            <a:extLst>
              <a:ext uri="{FF2B5EF4-FFF2-40B4-BE49-F238E27FC236}">
                <a16:creationId xmlns:a16="http://schemas.microsoft.com/office/drawing/2014/main" id="{0D77FA5F-D937-4BD5-BF35-9534E0837AAB}"/>
              </a:ext>
            </a:extLst>
          </p:cNvPr>
          <p:cNvPicPr>
            <a:picLocks noChangeAspect="1"/>
          </p:cNvPicPr>
          <p:nvPr/>
        </p:nvPicPr>
        <p:blipFill>
          <a:blip r:embed="rId5"/>
          <a:stretch>
            <a:fillRect/>
          </a:stretch>
        </p:blipFill>
        <p:spPr>
          <a:xfrm>
            <a:off x="7212754" y="5093902"/>
            <a:ext cx="3618139" cy="277849"/>
          </a:xfrm>
          <a:prstGeom prst="rect">
            <a:avLst/>
          </a:prstGeom>
        </p:spPr>
      </p:pic>
      <p:pic>
        <p:nvPicPr>
          <p:cNvPr id="11" name="Grafik 10">
            <a:extLst>
              <a:ext uri="{FF2B5EF4-FFF2-40B4-BE49-F238E27FC236}">
                <a16:creationId xmlns:a16="http://schemas.microsoft.com/office/drawing/2014/main" id="{B31E3D14-D9AE-4124-BA29-362206E2DBC3}"/>
              </a:ext>
            </a:extLst>
          </p:cNvPr>
          <p:cNvPicPr>
            <a:picLocks noChangeAspect="1"/>
          </p:cNvPicPr>
          <p:nvPr/>
        </p:nvPicPr>
        <p:blipFill>
          <a:blip r:embed="rId6"/>
          <a:stretch>
            <a:fillRect/>
          </a:stretch>
        </p:blipFill>
        <p:spPr>
          <a:xfrm>
            <a:off x="7220892" y="4808171"/>
            <a:ext cx="3623568" cy="281324"/>
          </a:xfrm>
          <a:prstGeom prst="rect">
            <a:avLst/>
          </a:prstGeom>
        </p:spPr>
      </p:pic>
      <p:pic>
        <p:nvPicPr>
          <p:cNvPr id="12" name="Grafik 11">
            <a:extLst>
              <a:ext uri="{FF2B5EF4-FFF2-40B4-BE49-F238E27FC236}">
                <a16:creationId xmlns:a16="http://schemas.microsoft.com/office/drawing/2014/main" id="{928AC428-8E1B-4C7D-8B8D-33954EE43833}"/>
              </a:ext>
            </a:extLst>
          </p:cNvPr>
          <p:cNvPicPr>
            <a:picLocks noChangeAspect="1"/>
          </p:cNvPicPr>
          <p:nvPr/>
        </p:nvPicPr>
        <p:blipFill>
          <a:blip r:embed="rId7"/>
          <a:stretch>
            <a:fillRect/>
          </a:stretch>
        </p:blipFill>
        <p:spPr>
          <a:xfrm>
            <a:off x="7218177" y="4522108"/>
            <a:ext cx="3623567" cy="281324"/>
          </a:xfrm>
          <a:prstGeom prst="rect">
            <a:avLst/>
          </a:prstGeom>
        </p:spPr>
      </p:pic>
      <p:pic>
        <p:nvPicPr>
          <p:cNvPr id="13" name="Grafik 12">
            <a:extLst>
              <a:ext uri="{FF2B5EF4-FFF2-40B4-BE49-F238E27FC236}">
                <a16:creationId xmlns:a16="http://schemas.microsoft.com/office/drawing/2014/main" id="{2BD0D64C-809E-4BED-9392-16324EE696B4}"/>
              </a:ext>
            </a:extLst>
          </p:cNvPr>
          <p:cNvPicPr>
            <a:picLocks noChangeAspect="1"/>
          </p:cNvPicPr>
          <p:nvPr/>
        </p:nvPicPr>
        <p:blipFill>
          <a:blip r:embed="rId8"/>
          <a:stretch>
            <a:fillRect/>
          </a:stretch>
        </p:blipFill>
        <p:spPr>
          <a:xfrm>
            <a:off x="7218178" y="4256815"/>
            <a:ext cx="3618139" cy="271742"/>
          </a:xfrm>
          <a:prstGeom prst="rect">
            <a:avLst/>
          </a:prstGeom>
        </p:spPr>
      </p:pic>
      <p:pic>
        <p:nvPicPr>
          <p:cNvPr id="14" name="Grafik 13">
            <a:extLst>
              <a:ext uri="{FF2B5EF4-FFF2-40B4-BE49-F238E27FC236}">
                <a16:creationId xmlns:a16="http://schemas.microsoft.com/office/drawing/2014/main" id="{D9C64CA2-300F-4E3D-97AC-BFCCF5788264}"/>
              </a:ext>
            </a:extLst>
          </p:cNvPr>
          <p:cNvPicPr>
            <a:picLocks noChangeAspect="1"/>
          </p:cNvPicPr>
          <p:nvPr/>
        </p:nvPicPr>
        <p:blipFill>
          <a:blip r:embed="rId9"/>
          <a:stretch>
            <a:fillRect/>
          </a:stretch>
        </p:blipFill>
        <p:spPr>
          <a:xfrm>
            <a:off x="7218179" y="3969645"/>
            <a:ext cx="3618139" cy="293115"/>
          </a:xfrm>
          <a:prstGeom prst="rect">
            <a:avLst/>
          </a:prstGeom>
        </p:spPr>
      </p:pic>
      <p:pic>
        <p:nvPicPr>
          <p:cNvPr id="15" name="Grafik 14">
            <a:extLst>
              <a:ext uri="{FF2B5EF4-FFF2-40B4-BE49-F238E27FC236}">
                <a16:creationId xmlns:a16="http://schemas.microsoft.com/office/drawing/2014/main" id="{BF006835-9CEE-4B35-8AB4-5C964AA22B64}"/>
              </a:ext>
            </a:extLst>
          </p:cNvPr>
          <p:cNvPicPr>
            <a:picLocks noChangeAspect="1"/>
          </p:cNvPicPr>
          <p:nvPr/>
        </p:nvPicPr>
        <p:blipFill>
          <a:blip r:embed="rId10"/>
          <a:stretch>
            <a:fillRect/>
          </a:stretch>
        </p:blipFill>
        <p:spPr>
          <a:xfrm>
            <a:off x="7218178" y="3692930"/>
            <a:ext cx="3618140" cy="274795"/>
          </a:xfrm>
          <a:prstGeom prst="rect">
            <a:avLst/>
          </a:prstGeom>
        </p:spPr>
      </p:pic>
      <p:pic>
        <p:nvPicPr>
          <p:cNvPr id="16" name="Grafik 15">
            <a:extLst>
              <a:ext uri="{FF2B5EF4-FFF2-40B4-BE49-F238E27FC236}">
                <a16:creationId xmlns:a16="http://schemas.microsoft.com/office/drawing/2014/main" id="{F0E0776A-AC63-40FD-92B0-E9B0F4A2E164}"/>
              </a:ext>
            </a:extLst>
          </p:cNvPr>
          <p:cNvPicPr>
            <a:picLocks noChangeAspect="1"/>
          </p:cNvPicPr>
          <p:nvPr/>
        </p:nvPicPr>
        <p:blipFill>
          <a:blip r:embed="rId11"/>
          <a:stretch>
            <a:fillRect/>
          </a:stretch>
        </p:blipFill>
        <p:spPr>
          <a:xfrm>
            <a:off x="7220891" y="3412284"/>
            <a:ext cx="3618140" cy="280902"/>
          </a:xfrm>
          <a:prstGeom prst="rect">
            <a:avLst/>
          </a:prstGeom>
        </p:spPr>
      </p:pic>
      <p:pic>
        <p:nvPicPr>
          <p:cNvPr id="17" name="Grafik 16">
            <a:extLst>
              <a:ext uri="{FF2B5EF4-FFF2-40B4-BE49-F238E27FC236}">
                <a16:creationId xmlns:a16="http://schemas.microsoft.com/office/drawing/2014/main" id="{03459DA9-1BB0-4131-ACC3-81ACFEFCF072}"/>
              </a:ext>
            </a:extLst>
          </p:cNvPr>
          <p:cNvPicPr>
            <a:picLocks noChangeAspect="1"/>
          </p:cNvPicPr>
          <p:nvPr/>
        </p:nvPicPr>
        <p:blipFill>
          <a:blip r:embed="rId12"/>
          <a:stretch>
            <a:fillRect/>
          </a:stretch>
        </p:blipFill>
        <p:spPr>
          <a:xfrm>
            <a:off x="7218178" y="3121578"/>
            <a:ext cx="3623567" cy="290497"/>
          </a:xfrm>
          <a:prstGeom prst="rect">
            <a:avLst/>
          </a:prstGeom>
        </p:spPr>
      </p:pic>
      <p:pic>
        <p:nvPicPr>
          <p:cNvPr id="18" name="Grafik 17">
            <a:extLst>
              <a:ext uri="{FF2B5EF4-FFF2-40B4-BE49-F238E27FC236}">
                <a16:creationId xmlns:a16="http://schemas.microsoft.com/office/drawing/2014/main" id="{488D85D2-5985-4222-92AF-6D554C4F073C}"/>
              </a:ext>
            </a:extLst>
          </p:cNvPr>
          <p:cNvPicPr>
            <a:picLocks noChangeAspect="1"/>
          </p:cNvPicPr>
          <p:nvPr/>
        </p:nvPicPr>
        <p:blipFill>
          <a:blip r:embed="rId13"/>
          <a:stretch>
            <a:fillRect/>
          </a:stretch>
        </p:blipFill>
        <p:spPr>
          <a:xfrm>
            <a:off x="7218178" y="2840920"/>
            <a:ext cx="3623567" cy="278265"/>
          </a:xfrm>
          <a:prstGeom prst="rect">
            <a:avLst/>
          </a:prstGeom>
        </p:spPr>
      </p:pic>
      <p:pic>
        <p:nvPicPr>
          <p:cNvPr id="19" name="Grafik 18">
            <a:extLst>
              <a:ext uri="{FF2B5EF4-FFF2-40B4-BE49-F238E27FC236}">
                <a16:creationId xmlns:a16="http://schemas.microsoft.com/office/drawing/2014/main" id="{6BDE49FF-1992-4FD9-9FC9-0E98A5B6649C}"/>
              </a:ext>
            </a:extLst>
          </p:cNvPr>
          <p:cNvPicPr>
            <a:picLocks noChangeAspect="1"/>
          </p:cNvPicPr>
          <p:nvPr/>
        </p:nvPicPr>
        <p:blipFill>
          <a:blip r:embed="rId14"/>
          <a:stretch>
            <a:fillRect/>
          </a:stretch>
        </p:blipFill>
        <p:spPr>
          <a:xfrm>
            <a:off x="7218179" y="2564644"/>
            <a:ext cx="3623567" cy="281323"/>
          </a:xfrm>
          <a:prstGeom prst="rect">
            <a:avLst/>
          </a:prstGeom>
        </p:spPr>
      </p:pic>
      <p:pic>
        <p:nvPicPr>
          <p:cNvPr id="20" name="Grafik 19">
            <a:extLst>
              <a:ext uri="{FF2B5EF4-FFF2-40B4-BE49-F238E27FC236}">
                <a16:creationId xmlns:a16="http://schemas.microsoft.com/office/drawing/2014/main" id="{AA565B5F-93C8-4ACA-9F71-E8C7BF8BD60B}"/>
              </a:ext>
            </a:extLst>
          </p:cNvPr>
          <p:cNvPicPr>
            <a:picLocks noChangeAspect="1"/>
          </p:cNvPicPr>
          <p:nvPr/>
        </p:nvPicPr>
        <p:blipFill>
          <a:blip r:embed="rId15"/>
          <a:stretch>
            <a:fillRect/>
          </a:stretch>
        </p:blipFill>
        <p:spPr>
          <a:xfrm>
            <a:off x="7212754" y="2287929"/>
            <a:ext cx="3623567" cy="281323"/>
          </a:xfrm>
          <a:prstGeom prst="rect">
            <a:avLst/>
          </a:prstGeom>
        </p:spPr>
      </p:pic>
      <p:pic>
        <p:nvPicPr>
          <p:cNvPr id="23" name="Grafik 22">
            <a:extLst>
              <a:ext uri="{FF2B5EF4-FFF2-40B4-BE49-F238E27FC236}">
                <a16:creationId xmlns:a16="http://schemas.microsoft.com/office/drawing/2014/main" id="{183EFD34-66A1-4D1A-B0BB-F54204F72486}"/>
              </a:ext>
            </a:extLst>
          </p:cNvPr>
          <p:cNvPicPr>
            <a:picLocks noChangeAspect="1"/>
          </p:cNvPicPr>
          <p:nvPr/>
        </p:nvPicPr>
        <p:blipFill>
          <a:blip r:embed="rId16"/>
          <a:stretch>
            <a:fillRect/>
          </a:stretch>
        </p:blipFill>
        <p:spPr>
          <a:xfrm>
            <a:off x="7212754" y="2016161"/>
            <a:ext cx="3623567" cy="272150"/>
          </a:xfrm>
          <a:prstGeom prst="rect">
            <a:avLst/>
          </a:prstGeom>
        </p:spPr>
      </p:pic>
      <p:pic>
        <p:nvPicPr>
          <p:cNvPr id="24" name="Grafik 23">
            <a:extLst>
              <a:ext uri="{FF2B5EF4-FFF2-40B4-BE49-F238E27FC236}">
                <a16:creationId xmlns:a16="http://schemas.microsoft.com/office/drawing/2014/main" id="{BD32B12B-B201-456A-BF1A-9DBA70BA4565}"/>
              </a:ext>
            </a:extLst>
          </p:cNvPr>
          <p:cNvPicPr>
            <a:picLocks noChangeAspect="1"/>
          </p:cNvPicPr>
          <p:nvPr/>
        </p:nvPicPr>
        <p:blipFill>
          <a:blip r:embed="rId17"/>
          <a:stretch>
            <a:fillRect/>
          </a:stretch>
        </p:blipFill>
        <p:spPr>
          <a:xfrm>
            <a:off x="7212754" y="1757264"/>
            <a:ext cx="3623567" cy="256860"/>
          </a:xfrm>
          <a:prstGeom prst="rect">
            <a:avLst/>
          </a:prstGeom>
        </p:spPr>
      </p:pic>
      <p:sp>
        <p:nvSpPr>
          <p:cNvPr id="4" name="Rechteck 3">
            <a:extLst>
              <a:ext uri="{FF2B5EF4-FFF2-40B4-BE49-F238E27FC236}">
                <a16:creationId xmlns:a16="http://schemas.microsoft.com/office/drawing/2014/main" id="{DDF9840D-C056-445F-841D-3A187C2F862C}"/>
              </a:ext>
            </a:extLst>
          </p:cNvPr>
          <p:cNvSpPr/>
          <p:nvPr/>
        </p:nvSpPr>
        <p:spPr>
          <a:xfrm>
            <a:off x="2569029" y="3222171"/>
            <a:ext cx="1088571" cy="261258"/>
          </a:xfrm>
          <a:prstGeom prst="rect">
            <a:avLst/>
          </a:prstGeom>
          <a:solidFill>
            <a:srgbClr val="0025AA">
              <a:alpha val="32000"/>
            </a:srgbClr>
          </a:solidFill>
          <a:ln>
            <a:solidFill>
              <a:srgbClr val="0025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Rechteck 24">
            <a:extLst>
              <a:ext uri="{FF2B5EF4-FFF2-40B4-BE49-F238E27FC236}">
                <a16:creationId xmlns:a16="http://schemas.microsoft.com/office/drawing/2014/main" id="{25591BFC-F2A0-4B9D-9494-62110C6ADB76}"/>
              </a:ext>
            </a:extLst>
          </p:cNvPr>
          <p:cNvSpPr/>
          <p:nvPr/>
        </p:nvSpPr>
        <p:spPr>
          <a:xfrm>
            <a:off x="7467600" y="1727071"/>
            <a:ext cx="885372" cy="276207"/>
          </a:xfrm>
          <a:prstGeom prst="rect">
            <a:avLst/>
          </a:prstGeom>
          <a:solidFill>
            <a:srgbClr val="0025AA">
              <a:alpha val="32000"/>
            </a:srgbClr>
          </a:solidFill>
          <a:ln>
            <a:solidFill>
              <a:srgbClr val="0025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Rechteck 25">
            <a:extLst>
              <a:ext uri="{FF2B5EF4-FFF2-40B4-BE49-F238E27FC236}">
                <a16:creationId xmlns:a16="http://schemas.microsoft.com/office/drawing/2014/main" id="{45F37504-E688-4E44-A0F9-226FDD94F25D}"/>
              </a:ext>
            </a:extLst>
          </p:cNvPr>
          <p:cNvSpPr/>
          <p:nvPr/>
        </p:nvSpPr>
        <p:spPr>
          <a:xfrm>
            <a:off x="2794001" y="3512458"/>
            <a:ext cx="1676399" cy="261258"/>
          </a:xfrm>
          <a:prstGeom prst="rect">
            <a:avLst/>
          </a:prstGeom>
          <a:solidFill>
            <a:srgbClr val="FFFF00">
              <a:alpha val="31000"/>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26">
            <a:extLst>
              <a:ext uri="{FF2B5EF4-FFF2-40B4-BE49-F238E27FC236}">
                <a16:creationId xmlns:a16="http://schemas.microsoft.com/office/drawing/2014/main" id="{79B31E35-548A-42E8-AF50-DB9038EE2554}"/>
              </a:ext>
            </a:extLst>
          </p:cNvPr>
          <p:cNvSpPr/>
          <p:nvPr/>
        </p:nvSpPr>
        <p:spPr>
          <a:xfrm>
            <a:off x="8382000" y="1719904"/>
            <a:ext cx="2441636" cy="275492"/>
          </a:xfrm>
          <a:prstGeom prst="rect">
            <a:avLst/>
          </a:prstGeom>
          <a:solidFill>
            <a:srgbClr val="FFFF00">
              <a:alpha val="27000"/>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8" name="Gerader Verbinder 27">
            <a:extLst>
              <a:ext uri="{FF2B5EF4-FFF2-40B4-BE49-F238E27FC236}">
                <a16:creationId xmlns:a16="http://schemas.microsoft.com/office/drawing/2014/main" id="{F2F1BF26-79E3-4B93-9026-39B73C36FA41}"/>
              </a:ext>
            </a:extLst>
          </p:cNvPr>
          <p:cNvCxnSpPr>
            <a:cxnSpLocks/>
            <a:stCxn id="4" idx="3"/>
            <a:endCxn id="25" idx="2"/>
          </p:cNvCxnSpPr>
          <p:nvPr/>
        </p:nvCxnSpPr>
        <p:spPr>
          <a:xfrm flipV="1">
            <a:off x="3657600" y="2003278"/>
            <a:ext cx="4252686" cy="1349522"/>
          </a:xfrm>
          <a:prstGeom prst="line">
            <a:avLst/>
          </a:prstGeom>
          <a:ln>
            <a:solidFill>
              <a:srgbClr val="0025AA"/>
            </a:solidFill>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3B627B18-C314-4C4E-BACC-CF47F50FDA71}"/>
              </a:ext>
            </a:extLst>
          </p:cNvPr>
          <p:cNvCxnSpPr>
            <a:cxnSpLocks/>
            <a:stCxn id="26" idx="3"/>
            <a:endCxn id="27" idx="2"/>
          </p:cNvCxnSpPr>
          <p:nvPr/>
        </p:nvCxnSpPr>
        <p:spPr>
          <a:xfrm flipV="1">
            <a:off x="4470400" y="1995396"/>
            <a:ext cx="5132418" cy="164769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1" name="Titel 4">
            <a:extLst>
              <a:ext uri="{FF2B5EF4-FFF2-40B4-BE49-F238E27FC236}">
                <a16:creationId xmlns:a16="http://schemas.microsoft.com/office/drawing/2014/main" id="{281C7D00-85E8-40BA-96D5-0829F0C6F934}"/>
              </a:ext>
            </a:extLst>
          </p:cNvPr>
          <p:cNvSpPr>
            <a:spLocks noGrp="1"/>
          </p:cNvSpPr>
          <p:nvPr>
            <p:ph type="title"/>
          </p:nvPr>
        </p:nvSpPr>
        <p:spPr>
          <a:xfrm>
            <a:off x="422275" y="1196848"/>
            <a:ext cx="11349038" cy="864000"/>
          </a:xfrm>
        </p:spPr>
        <p:txBody>
          <a:bodyPr/>
          <a:lstStyle/>
          <a:p>
            <a:r>
              <a:rPr lang="de-DE" dirty="0"/>
              <a:t>Klassifikation</a:t>
            </a:r>
          </a:p>
        </p:txBody>
      </p:sp>
    </p:spTree>
    <p:extLst>
      <p:ext uri="{BB962C8B-B14F-4D97-AF65-F5344CB8AC3E}">
        <p14:creationId xmlns:p14="http://schemas.microsoft.com/office/powerpoint/2010/main" val="293616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4"/>
                                        </p:tgtEl>
                                      </p:cBhvr>
                                    </p:animEffect>
                                    <p:set>
                                      <p:cBhvr>
                                        <p:cTn id="21" dur="1" fill="hold">
                                          <p:stCondLst>
                                            <p:cond delay="499"/>
                                          </p:stCondLst>
                                        </p:cTn>
                                        <p:tgtEl>
                                          <p:spTgt spid="4"/>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26"/>
                                        </p:tgtEl>
                                      </p:cBhvr>
                                    </p:animEffect>
                                    <p:set>
                                      <p:cBhvr>
                                        <p:cTn id="24" dur="1" fill="hold">
                                          <p:stCondLst>
                                            <p:cond delay="499"/>
                                          </p:stCondLst>
                                        </p:cTn>
                                        <p:tgtEl>
                                          <p:spTgt spid="26"/>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28"/>
                                        </p:tgtEl>
                                      </p:cBhvr>
                                    </p:animEffect>
                                    <p:set>
                                      <p:cBhvr>
                                        <p:cTn id="27" dur="1" fill="hold">
                                          <p:stCondLst>
                                            <p:cond delay="499"/>
                                          </p:stCondLst>
                                        </p:cTn>
                                        <p:tgtEl>
                                          <p:spTgt spid="28"/>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30"/>
                                        </p:tgtEl>
                                      </p:cBhvr>
                                    </p:animEffect>
                                    <p:set>
                                      <p:cBhvr>
                                        <p:cTn id="30" dur="1" fill="hold">
                                          <p:stCondLst>
                                            <p:cond delay="499"/>
                                          </p:stCondLst>
                                        </p:cTn>
                                        <p:tgtEl>
                                          <p:spTgt spid="30"/>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25"/>
                                        </p:tgtEl>
                                      </p:cBhvr>
                                    </p:animEffect>
                                    <p:set>
                                      <p:cBhvr>
                                        <p:cTn id="33" dur="1" fill="hold">
                                          <p:stCondLst>
                                            <p:cond delay="499"/>
                                          </p:stCondLst>
                                        </p:cTn>
                                        <p:tgtEl>
                                          <p:spTgt spid="25"/>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27"/>
                                        </p:tgtEl>
                                      </p:cBhvr>
                                    </p:animEffect>
                                    <p:set>
                                      <p:cBhvr>
                                        <p:cTn id="36" dur="1" fill="hold">
                                          <p:stCondLst>
                                            <p:cond delay="499"/>
                                          </p:stCondLst>
                                        </p:cTn>
                                        <p:tgtEl>
                                          <p:spTgt spid="27"/>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
                                            <p:txEl>
                                              <p:pRg st="8" end="8"/>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25" grpId="0" animBg="1"/>
      <p:bldP spid="25" grpId="1" animBg="1"/>
      <p:bldP spid="26" grpId="0" animBg="1"/>
      <p:bldP spid="26" grpId="1" animBg="1"/>
      <p:bldP spid="27" grpId="0" animBg="1"/>
      <p:bldP spid="27"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8C1A23D-0FE1-4B5B-BC45-9DDFF556CCAD}"/>
              </a:ext>
            </a:extLst>
          </p:cNvPr>
          <p:cNvSpPr>
            <a:spLocks noGrp="1"/>
          </p:cNvSpPr>
          <p:nvPr>
            <p:ph type="sldNum" sz="quarter" idx="12"/>
          </p:nvPr>
        </p:nvSpPr>
        <p:spPr/>
        <p:txBody>
          <a:bodyPr/>
          <a:lstStyle/>
          <a:p>
            <a:fld id="{E6AA5693-5562-46BF-BAF4-16238AB6C896}" type="slidenum">
              <a:rPr lang="de-DE" smtClean="0"/>
              <a:t>6</a:t>
            </a:fld>
            <a:endParaRPr lang="de-DE"/>
          </a:p>
        </p:txBody>
      </p:sp>
      <p:pic>
        <p:nvPicPr>
          <p:cNvPr id="6" name="Grafik 5">
            <a:extLst>
              <a:ext uri="{FF2B5EF4-FFF2-40B4-BE49-F238E27FC236}">
                <a16:creationId xmlns:a16="http://schemas.microsoft.com/office/drawing/2014/main" id="{78566C3A-16C5-43AE-8ABF-FD285991E3B4}"/>
              </a:ext>
            </a:extLst>
          </p:cNvPr>
          <p:cNvPicPr>
            <a:picLocks noChangeAspect="1"/>
          </p:cNvPicPr>
          <p:nvPr/>
        </p:nvPicPr>
        <p:blipFill>
          <a:blip r:embed="rId2"/>
          <a:stretch>
            <a:fillRect/>
          </a:stretch>
        </p:blipFill>
        <p:spPr>
          <a:xfrm>
            <a:off x="3990646" y="5832484"/>
            <a:ext cx="3626281" cy="247873"/>
          </a:xfrm>
          <a:prstGeom prst="rect">
            <a:avLst/>
          </a:prstGeom>
        </p:spPr>
      </p:pic>
      <p:pic>
        <p:nvPicPr>
          <p:cNvPr id="7" name="Grafik 6">
            <a:extLst>
              <a:ext uri="{FF2B5EF4-FFF2-40B4-BE49-F238E27FC236}">
                <a16:creationId xmlns:a16="http://schemas.microsoft.com/office/drawing/2014/main" id="{FE168189-AAFF-4C7A-A5BD-81FE260BBA75}"/>
              </a:ext>
            </a:extLst>
          </p:cNvPr>
          <p:cNvPicPr>
            <a:picLocks noChangeAspect="1"/>
          </p:cNvPicPr>
          <p:nvPr/>
        </p:nvPicPr>
        <p:blipFill>
          <a:blip r:embed="rId3"/>
          <a:stretch>
            <a:fillRect/>
          </a:stretch>
        </p:blipFill>
        <p:spPr>
          <a:xfrm>
            <a:off x="3990646" y="5136858"/>
            <a:ext cx="3626281" cy="281534"/>
          </a:xfrm>
          <a:prstGeom prst="rect">
            <a:avLst/>
          </a:prstGeom>
        </p:spPr>
      </p:pic>
      <p:pic>
        <p:nvPicPr>
          <p:cNvPr id="8" name="Grafik 7">
            <a:extLst>
              <a:ext uri="{FF2B5EF4-FFF2-40B4-BE49-F238E27FC236}">
                <a16:creationId xmlns:a16="http://schemas.microsoft.com/office/drawing/2014/main" id="{AE406C11-3C7C-49AE-AFF0-DE5017E4BBC5}"/>
              </a:ext>
            </a:extLst>
          </p:cNvPr>
          <p:cNvPicPr>
            <a:picLocks noChangeAspect="1"/>
          </p:cNvPicPr>
          <p:nvPr/>
        </p:nvPicPr>
        <p:blipFill>
          <a:blip r:embed="rId4"/>
          <a:stretch>
            <a:fillRect/>
          </a:stretch>
        </p:blipFill>
        <p:spPr>
          <a:xfrm>
            <a:off x="3998788" y="4849416"/>
            <a:ext cx="3610002" cy="280270"/>
          </a:xfrm>
          <a:prstGeom prst="rect">
            <a:avLst/>
          </a:prstGeom>
        </p:spPr>
      </p:pic>
      <p:pic>
        <p:nvPicPr>
          <p:cNvPr id="9" name="Grafik 8">
            <a:extLst>
              <a:ext uri="{FF2B5EF4-FFF2-40B4-BE49-F238E27FC236}">
                <a16:creationId xmlns:a16="http://schemas.microsoft.com/office/drawing/2014/main" id="{6EFBF3EA-DD04-417D-A5F7-C3499F7DE943}"/>
              </a:ext>
            </a:extLst>
          </p:cNvPr>
          <p:cNvPicPr>
            <a:picLocks noChangeAspect="1"/>
          </p:cNvPicPr>
          <p:nvPr/>
        </p:nvPicPr>
        <p:blipFill>
          <a:blip r:embed="rId5"/>
          <a:stretch>
            <a:fillRect/>
          </a:stretch>
        </p:blipFill>
        <p:spPr>
          <a:xfrm>
            <a:off x="3990650" y="4570750"/>
            <a:ext cx="3618139" cy="277849"/>
          </a:xfrm>
          <a:prstGeom prst="rect">
            <a:avLst/>
          </a:prstGeom>
        </p:spPr>
      </p:pic>
      <p:pic>
        <p:nvPicPr>
          <p:cNvPr id="10" name="Grafik 9">
            <a:extLst>
              <a:ext uri="{FF2B5EF4-FFF2-40B4-BE49-F238E27FC236}">
                <a16:creationId xmlns:a16="http://schemas.microsoft.com/office/drawing/2014/main" id="{91F07D65-F084-410A-A692-9F9EF42124AB}"/>
              </a:ext>
            </a:extLst>
          </p:cNvPr>
          <p:cNvPicPr>
            <a:picLocks noChangeAspect="1"/>
          </p:cNvPicPr>
          <p:nvPr/>
        </p:nvPicPr>
        <p:blipFill>
          <a:blip r:embed="rId6"/>
          <a:stretch>
            <a:fillRect/>
          </a:stretch>
        </p:blipFill>
        <p:spPr>
          <a:xfrm>
            <a:off x="3998788" y="4285019"/>
            <a:ext cx="3623568" cy="281324"/>
          </a:xfrm>
          <a:prstGeom prst="rect">
            <a:avLst/>
          </a:prstGeom>
        </p:spPr>
      </p:pic>
      <p:pic>
        <p:nvPicPr>
          <p:cNvPr id="11" name="Grafik 10">
            <a:extLst>
              <a:ext uri="{FF2B5EF4-FFF2-40B4-BE49-F238E27FC236}">
                <a16:creationId xmlns:a16="http://schemas.microsoft.com/office/drawing/2014/main" id="{84EFF5B9-34BA-47E5-B3A2-9AE606279423}"/>
              </a:ext>
            </a:extLst>
          </p:cNvPr>
          <p:cNvPicPr>
            <a:picLocks noChangeAspect="1"/>
          </p:cNvPicPr>
          <p:nvPr/>
        </p:nvPicPr>
        <p:blipFill>
          <a:blip r:embed="rId7"/>
          <a:stretch>
            <a:fillRect/>
          </a:stretch>
        </p:blipFill>
        <p:spPr>
          <a:xfrm>
            <a:off x="3996073" y="3998956"/>
            <a:ext cx="3623567" cy="281324"/>
          </a:xfrm>
          <a:prstGeom prst="rect">
            <a:avLst/>
          </a:prstGeom>
        </p:spPr>
      </p:pic>
      <p:pic>
        <p:nvPicPr>
          <p:cNvPr id="12" name="Grafik 11">
            <a:extLst>
              <a:ext uri="{FF2B5EF4-FFF2-40B4-BE49-F238E27FC236}">
                <a16:creationId xmlns:a16="http://schemas.microsoft.com/office/drawing/2014/main" id="{D93B4353-AC99-48D4-837D-9987D8E3ADC9}"/>
              </a:ext>
            </a:extLst>
          </p:cNvPr>
          <p:cNvPicPr>
            <a:picLocks noChangeAspect="1"/>
          </p:cNvPicPr>
          <p:nvPr/>
        </p:nvPicPr>
        <p:blipFill>
          <a:blip r:embed="rId8"/>
          <a:stretch>
            <a:fillRect/>
          </a:stretch>
        </p:blipFill>
        <p:spPr>
          <a:xfrm>
            <a:off x="3996074" y="3733663"/>
            <a:ext cx="3618139" cy="271742"/>
          </a:xfrm>
          <a:prstGeom prst="rect">
            <a:avLst/>
          </a:prstGeom>
        </p:spPr>
      </p:pic>
      <p:pic>
        <p:nvPicPr>
          <p:cNvPr id="13" name="Grafik 12">
            <a:extLst>
              <a:ext uri="{FF2B5EF4-FFF2-40B4-BE49-F238E27FC236}">
                <a16:creationId xmlns:a16="http://schemas.microsoft.com/office/drawing/2014/main" id="{D82F8AD2-2E99-41F0-8D5F-B3087F1FF0EA}"/>
              </a:ext>
            </a:extLst>
          </p:cNvPr>
          <p:cNvPicPr>
            <a:picLocks noChangeAspect="1"/>
          </p:cNvPicPr>
          <p:nvPr/>
        </p:nvPicPr>
        <p:blipFill>
          <a:blip r:embed="rId9"/>
          <a:stretch>
            <a:fillRect/>
          </a:stretch>
        </p:blipFill>
        <p:spPr>
          <a:xfrm>
            <a:off x="3996075" y="3446493"/>
            <a:ext cx="3618139" cy="293115"/>
          </a:xfrm>
          <a:prstGeom prst="rect">
            <a:avLst/>
          </a:prstGeom>
        </p:spPr>
      </p:pic>
      <p:pic>
        <p:nvPicPr>
          <p:cNvPr id="14" name="Grafik 13">
            <a:extLst>
              <a:ext uri="{FF2B5EF4-FFF2-40B4-BE49-F238E27FC236}">
                <a16:creationId xmlns:a16="http://schemas.microsoft.com/office/drawing/2014/main" id="{3EEC9FA4-68D0-4F3B-B755-5DD33C6A3EE1}"/>
              </a:ext>
            </a:extLst>
          </p:cNvPr>
          <p:cNvPicPr>
            <a:picLocks noChangeAspect="1"/>
          </p:cNvPicPr>
          <p:nvPr/>
        </p:nvPicPr>
        <p:blipFill>
          <a:blip r:embed="rId10"/>
          <a:stretch>
            <a:fillRect/>
          </a:stretch>
        </p:blipFill>
        <p:spPr>
          <a:xfrm>
            <a:off x="3996074" y="3169778"/>
            <a:ext cx="3618140" cy="274795"/>
          </a:xfrm>
          <a:prstGeom prst="rect">
            <a:avLst/>
          </a:prstGeom>
        </p:spPr>
      </p:pic>
      <p:pic>
        <p:nvPicPr>
          <p:cNvPr id="15" name="Grafik 14">
            <a:extLst>
              <a:ext uri="{FF2B5EF4-FFF2-40B4-BE49-F238E27FC236}">
                <a16:creationId xmlns:a16="http://schemas.microsoft.com/office/drawing/2014/main" id="{150A2D78-9FC5-4187-A093-9349F6D9ADEE}"/>
              </a:ext>
            </a:extLst>
          </p:cNvPr>
          <p:cNvPicPr>
            <a:picLocks noChangeAspect="1"/>
          </p:cNvPicPr>
          <p:nvPr/>
        </p:nvPicPr>
        <p:blipFill>
          <a:blip r:embed="rId11"/>
          <a:stretch>
            <a:fillRect/>
          </a:stretch>
        </p:blipFill>
        <p:spPr>
          <a:xfrm>
            <a:off x="3998787" y="2889132"/>
            <a:ext cx="3618140" cy="280902"/>
          </a:xfrm>
          <a:prstGeom prst="rect">
            <a:avLst/>
          </a:prstGeom>
        </p:spPr>
      </p:pic>
      <p:pic>
        <p:nvPicPr>
          <p:cNvPr id="16" name="Grafik 15">
            <a:extLst>
              <a:ext uri="{FF2B5EF4-FFF2-40B4-BE49-F238E27FC236}">
                <a16:creationId xmlns:a16="http://schemas.microsoft.com/office/drawing/2014/main" id="{8EFD3327-BCCF-471C-8089-A8D9C09E436D}"/>
              </a:ext>
            </a:extLst>
          </p:cNvPr>
          <p:cNvPicPr>
            <a:picLocks noChangeAspect="1"/>
          </p:cNvPicPr>
          <p:nvPr/>
        </p:nvPicPr>
        <p:blipFill>
          <a:blip r:embed="rId12"/>
          <a:stretch>
            <a:fillRect/>
          </a:stretch>
        </p:blipFill>
        <p:spPr>
          <a:xfrm>
            <a:off x="3996074" y="2598426"/>
            <a:ext cx="3623567" cy="290497"/>
          </a:xfrm>
          <a:prstGeom prst="rect">
            <a:avLst/>
          </a:prstGeom>
        </p:spPr>
      </p:pic>
      <p:pic>
        <p:nvPicPr>
          <p:cNvPr id="17" name="Grafik 16">
            <a:extLst>
              <a:ext uri="{FF2B5EF4-FFF2-40B4-BE49-F238E27FC236}">
                <a16:creationId xmlns:a16="http://schemas.microsoft.com/office/drawing/2014/main" id="{098F5A55-9F78-4DD9-9700-C2B515D147AC}"/>
              </a:ext>
            </a:extLst>
          </p:cNvPr>
          <p:cNvPicPr>
            <a:picLocks noChangeAspect="1"/>
          </p:cNvPicPr>
          <p:nvPr/>
        </p:nvPicPr>
        <p:blipFill>
          <a:blip r:embed="rId13"/>
          <a:stretch>
            <a:fillRect/>
          </a:stretch>
        </p:blipFill>
        <p:spPr>
          <a:xfrm>
            <a:off x="3996074" y="2317768"/>
            <a:ext cx="3623567" cy="278265"/>
          </a:xfrm>
          <a:prstGeom prst="rect">
            <a:avLst/>
          </a:prstGeom>
        </p:spPr>
      </p:pic>
      <p:pic>
        <p:nvPicPr>
          <p:cNvPr id="18" name="Grafik 17">
            <a:extLst>
              <a:ext uri="{FF2B5EF4-FFF2-40B4-BE49-F238E27FC236}">
                <a16:creationId xmlns:a16="http://schemas.microsoft.com/office/drawing/2014/main" id="{07B0F308-CC68-4648-8CEF-D0916E714247}"/>
              </a:ext>
            </a:extLst>
          </p:cNvPr>
          <p:cNvPicPr>
            <a:picLocks noChangeAspect="1"/>
          </p:cNvPicPr>
          <p:nvPr/>
        </p:nvPicPr>
        <p:blipFill>
          <a:blip r:embed="rId14"/>
          <a:stretch>
            <a:fillRect/>
          </a:stretch>
        </p:blipFill>
        <p:spPr>
          <a:xfrm>
            <a:off x="3996075" y="2041492"/>
            <a:ext cx="3623567" cy="281323"/>
          </a:xfrm>
          <a:prstGeom prst="rect">
            <a:avLst/>
          </a:prstGeom>
        </p:spPr>
      </p:pic>
      <p:pic>
        <p:nvPicPr>
          <p:cNvPr id="19" name="Grafik 18">
            <a:extLst>
              <a:ext uri="{FF2B5EF4-FFF2-40B4-BE49-F238E27FC236}">
                <a16:creationId xmlns:a16="http://schemas.microsoft.com/office/drawing/2014/main" id="{CB7B15B1-B3D1-4537-9820-2A90B413117A}"/>
              </a:ext>
            </a:extLst>
          </p:cNvPr>
          <p:cNvPicPr>
            <a:picLocks noChangeAspect="1"/>
          </p:cNvPicPr>
          <p:nvPr/>
        </p:nvPicPr>
        <p:blipFill>
          <a:blip r:embed="rId15"/>
          <a:stretch>
            <a:fillRect/>
          </a:stretch>
        </p:blipFill>
        <p:spPr>
          <a:xfrm>
            <a:off x="3990650" y="1764777"/>
            <a:ext cx="3623567" cy="281323"/>
          </a:xfrm>
          <a:prstGeom prst="rect">
            <a:avLst/>
          </a:prstGeom>
        </p:spPr>
      </p:pic>
      <p:pic>
        <p:nvPicPr>
          <p:cNvPr id="20" name="Grafik 19">
            <a:extLst>
              <a:ext uri="{FF2B5EF4-FFF2-40B4-BE49-F238E27FC236}">
                <a16:creationId xmlns:a16="http://schemas.microsoft.com/office/drawing/2014/main" id="{7C0C562E-793A-4D86-B90A-B4E03F441218}"/>
              </a:ext>
            </a:extLst>
          </p:cNvPr>
          <p:cNvPicPr>
            <a:picLocks noChangeAspect="1"/>
          </p:cNvPicPr>
          <p:nvPr/>
        </p:nvPicPr>
        <p:blipFill>
          <a:blip r:embed="rId16"/>
          <a:stretch>
            <a:fillRect/>
          </a:stretch>
        </p:blipFill>
        <p:spPr>
          <a:xfrm>
            <a:off x="3990650" y="1493009"/>
            <a:ext cx="3623567" cy="272150"/>
          </a:xfrm>
          <a:prstGeom prst="rect">
            <a:avLst/>
          </a:prstGeom>
        </p:spPr>
      </p:pic>
      <p:pic>
        <p:nvPicPr>
          <p:cNvPr id="21" name="Grafik 20">
            <a:extLst>
              <a:ext uri="{FF2B5EF4-FFF2-40B4-BE49-F238E27FC236}">
                <a16:creationId xmlns:a16="http://schemas.microsoft.com/office/drawing/2014/main" id="{3276D3DA-FB60-4C5E-AAB3-786C16A65CDD}"/>
              </a:ext>
            </a:extLst>
          </p:cNvPr>
          <p:cNvPicPr>
            <a:picLocks noChangeAspect="1"/>
          </p:cNvPicPr>
          <p:nvPr/>
        </p:nvPicPr>
        <p:blipFill>
          <a:blip r:embed="rId17"/>
          <a:stretch>
            <a:fillRect/>
          </a:stretch>
        </p:blipFill>
        <p:spPr>
          <a:xfrm>
            <a:off x="3990650" y="1234112"/>
            <a:ext cx="3623567" cy="256860"/>
          </a:xfrm>
          <a:prstGeom prst="rect">
            <a:avLst/>
          </a:prstGeom>
        </p:spPr>
      </p:pic>
    </p:spTree>
    <p:extLst>
      <p:ext uri="{BB962C8B-B14F-4D97-AF65-F5344CB8AC3E}">
        <p14:creationId xmlns:p14="http://schemas.microsoft.com/office/powerpoint/2010/main" val="687245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7</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b="1" dirty="0"/>
              <a:t>Datensplit durchführen</a:t>
            </a:r>
          </a:p>
          <a:p>
            <a:r>
              <a:rPr lang="de-DE" dirty="0"/>
              <a:t>Mehrheitsentscheidung  in Teildatensätzen</a:t>
            </a:r>
          </a:p>
          <a:p>
            <a:r>
              <a:rPr lang="de-DE"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2598724" y="5695391"/>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2606866" y="5407949"/>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2598728" y="5129283"/>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2606866" y="484355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2604151" y="4557489"/>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2604152" y="4292196"/>
            <a:ext cx="3618139" cy="271742"/>
          </a:xfrm>
          <a:prstGeom prst="rect">
            <a:avLst/>
          </a:prstGeom>
        </p:spPr>
      </p:pic>
      <p:pic>
        <p:nvPicPr>
          <p:cNvPr id="15" name="Grafik 14">
            <a:extLst>
              <a:ext uri="{FF2B5EF4-FFF2-40B4-BE49-F238E27FC236}">
                <a16:creationId xmlns:a16="http://schemas.microsoft.com/office/drawing/2014/main" id="{B006C7ED-F442-4C13-BCFA-B8D648BD417C}"/>
              </a:ext>
            </a:extLst>
          </p:cNvPr>
          <p:cNvPicPr>
            <a:picLocks noChangeAspect="1"/>
          </p:cNvPicPr>
          <p:nvPr/>
        </p:nvPicPr>
        <p:blipFill>
          <a:blip r:embed="rId8"/>
          <a:stretch>
            <a:fillRect/>
          </a:stretch>
        </p:blipFill>
        <p:spPr>
          <a:xfrm>
            <a:off x="2604153" y="4005026"/>
            <a:ext cx="3618139" cy="293115"/>
          </a:xfrm>
          <a:prstGeom prst="rect">
            <a:avLst/>
          </a:prstGeom>
        </p:spPr>
      </p:pic>
      <p:pic>
        <p:nvPicPr>
          <p:cNvPr id="16" name="Grafik 15">
            <a:extLst>
              <a:ext uri="{FF2B5EF4-FFF2-40B4-BE49-F238E27FC236}">
                <a16:creationId xmlns:a16="http://schemas.microsoft.com/office/drawing/2014/main" id="{2E90ACFE-5B2A-455F-9684-19C978265827}"/>
              </a:ext>
            </a:extLst>
          </p:cNvPr>
          <p:cNvPicPr>
            <a:picLocks noChangeAspect="1"/>
          </p:cNvPicPr>
          <p:nvPr/>
        </p:nvPicPr>
        <p:blipFill>
          <a:blip r:embed="rId9"/>
          <a:stretch>
            <a:fillRect/>
          </a:stretch>
        </p:blipFill>
        <p:spPr>
          <a:xfrm>
            <a:off x="2604152" y="3728311"/>
            <a:ext cx="3618140" cy="274795"/>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10"/>
          <a:stretch>
            <a:fillRect/>
          </a:stretch>
        </p:blipFill>
        <p:spPr>
          <a:xfrm>
            <a:off x="2606865" y="3447665"/>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11"/>
          <a:stretch>
            <a:fillRect/>
          </a:stretch>
        </p:blipFill>
        <p:spPr>
          <a:xfrm>
            <a:off x="2604152" y="315695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2"/>
          <a:stretch>
            <a:fillRect/>
          </a:stretch>
        </p:blipFill>
        <p:spPr>
          <a:xfrm>
            <a:off x="2604152" y="287630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3"/>
          <a:stretch>
            <a:fillRect/>
          </a:stretch>
        </p:blipFill>
        <p:spPr>
          <a:xfrm>
            <a:off x="2604153" y="2600025"/>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4"/>
          <a:stretch>
            <a:fillRect/>
          </a:stretch>
        </p:blipFill>
        <p:spPr>
          <a:xfrm>
            <a:off x="2598728" y="2323310"/>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5"/>
          <a:stretch>
            <a:fillRect/>
          </a:stretch>
        </p:blipFill>
        <p:spPr>
          <a:xfrm>
            <a:off x="2598728" y="2051542"/>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6"/>
          <a:stretch>
            <a:fillRect/>
          </a:stretch>
        </p:blipFill>
        <p:spPr>
          <a:xfrm>
            <a:off x="2598728" y="1792645"/>
            <a:ext cx="3623567" cy="256860"/>
          </a:xfrm>
          <a:prstGeom prst="rect">
            <a:avLst/>
          </a:prstGeom>
        </p:spPr>
      </p:pic>
    </p:spTree>
    <p:extLst>
      <p:ext uri="{BB962C8B-B14F-4D97-AF65-F5344CB8AC3E}">
        <p14:creationId xmlns:p14="http://schemas.microsoft.com/office/powerpoint/2010/main" val="33462115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8</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b="1" dirty="0"/>
              <a:t>Datensplit durchführen</a:t>
            </a:r>
          </a:p>
          <a:p>
            <a:r>
              <a:rPr lang="de-DE" dirty="0"/>
              <a:t>Mehrheitsentscheidung  in Teildatensätzen</a:t>
            </a:r>
          </a:p>
          <a:p>
            <a:r>
              <a:rPr lang="de-DE"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486153" y="5695391"/>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494295" y="5407949"/>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5131717" y="5129283"/>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494295" y="484355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5137140" y="4557489"/>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491581" y="4292196"/>
            <a:ext cx="3618139" cy="271742"/>
          </a:xfrm>
          <a:prstGeom prst="rect">
            <a:avLst/>
          </a:prstGeom>
        </p:spPr>
      </p:pic>
      <p:pic>
        <p:nvPicPr>
          <p:cNvPr id="15" name="Grafik 14">
            <a:extLst>
              <a:ext uri="{FF2B5EF4-FFF2-40B4-BE49-F238E27FC236}">
                <a16:creationId xmlns:a16="http://schemas.microsoft.com/office/drawing/2014/main" id="{B006C7ED-F442-4C13-BCFA-B8D648BD417C}"/>
              </a:ext>
            </a:extLst>
          </p:cNvPr>
          <p:cNvPicPr>
            <a:picLocks noChangeAspect="1"/>
          </p:cNvPicPr>
          <p:nvPr/>
        </p:nvPicPr>
        <p:blipFill>
          <a:blip r:embed="rId8"/>
          <a:stretch>
            <a:fillRect/>
          </a:stretch>
        </p:blipFill>
        <p:spPr>
          <a:xfrm>
            <a:off x="5137142" y="4005026"/>
            <a:ext cx="3618139" cy="293115"/>
          </a:xfrm>
          <a:prstGeom prst="rect">
            <a:avLst/>
          </a:prstGeom>
        </p:spPr>
      </p:pic>
      <p:pic>
        <p:nvPicPr>
          <p:cNvPr id="16" name="Grafik 15">
            <a:extLst>
              <a:ext uri="{FF2B5EF4-FFF2-40B4-BE49-F238E27FC236}">
                <a16:creationId xmlns:a16="http://schemas.microsoft.com/office/drawing/2014/main" id="{2E90ACFE-5B2A-455F-9684-19C978265827}"/>
              </a:ext>
            </a:extLst>
          </p:cNvPr>
          <p:cNvPicPr>
            <a:picLocks noChangeAspect="1"/>
          </p:cNvPicPr>
          <p:nvPr/>
        </p:nvPicPr>
        <p:blipFill>
          <a:blip r:embed="rId9"/>
          <a:stretch>
            <a:fillRect/>
          </a:stretch>
        </p:blipFill>
        <p:spPr>
          <a:xfrm>
            <a:off x="5137141" y="3728311"/>
            <a:ext cx="3618140" cy="274795"/>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10"/>
          <a:stretch>
            <a:fillRect/>
          </a:stretch>
        </p:blipFill>
        <p:spPr>
          <a:xfrm>
            <a:off x="494294" y="3447665"/>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11"/>
          <a:stretch>
            <a:fillRect/>
          </a:stretch>
        </p:blipFill>
        <p:spPr>
          <a:xfrm>
            <a:off x="491581" y="315695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2"/>
          <a:stretch>
            <a:fillRect/>
          </a:stretch>
        </p:blipFill>
        <p:spPr>
          <a:xfrm>
            <a:off x="491581" y="287630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3"/>
          <a:stretch>
            <a:fillRect/>
          </a:stretch>
        </p:blipFill>
        <p:spPr>
          <a:xfrm>
            <a:off x="5137142" y="2600025"/>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4"/>
          <a:stretch>
            <a:fillRect/>
          </a:stretch>
        </p:blipFill>
        <p:spPr>
          <a:xfrm>
            <a:off x="486157" y="2323310"/>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5"/>
          <a:stretch>
            <a:fillRect/>
          </a:stretch>
        </p:blipFill>
        <p:spPr>
          <a:xfrm>
            <a:off x="486157" y="2051542"/>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6"/>
          <a:stretch>
            <a:fillRect/>
          </a:stretch>
        </p:blipFill>
        <p:spPr>
          <a:xfrm>
            <a:off x="486157" y="1792645"/>
            <a:ext cx="3623567" cy="256860"/>
          </a:xfrm>
          <a:prstGeom prst="rect">
            <a:avLst/>
          </a:prstGeom>
        </p:spPr>
      </p:pic>
      <p:pic>
        <p:nvPicPr>
          <p:cNvPr id="24" name="Grafik 23">
            <a:extLst>
              <a:ext uri="{FF2B5EF4-FFF2-40B4-BE49-F238E27FC236}">
                <a16:creationId xmlns:a16="http://schemas.microsoft.com/office/drawing/2014/main" id="{C62FA648-9E26-4125-96E2-DABC62B7200E}"/>
              </a:ext>
            </a:extLst>
          </p:cNvPr>
          <p:cNvPicPr>
            <a:picLocks noChangeAspect="1"/>
          </p:cNvPicPr>
          <p:nvPr/>
        </p:nvPicPr>
        <p:blipFill>
          <a:blip r:embed="rId16"/>
          <a:stretch>
            <a:fillRect/>
          </a:stretch>
        </p:blipFill>
        <p:spPr>
          <a:xfrm>
            <a:off x="5126289" y="1773552"/>
            <a:ext cx="3623567" cy="256860"/>
          </a:xfrm>
          <a:prstGeom prst="rect">
            <a:avLst/>
          </a:prstGeom>
        </p:spPr>
      </p:pic>
    </p:spTree>
    <p:extLst>
      <p:ext uri="{BB962C8B-B14F-4D97-AF65-F5344CB8AC3E}">
        <p14:creationId xmlns:p14="http://schemas.microsoft.com/office/powerpoint/2010/main" val="37186554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439A6ED-5AB1-434B-9458-1003B22014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E6AA5693-5562-46BF-BAF4-16238AB6C896}" type="slidenum">
              <a:rPr kumimoji="0" lang="de-DE" sz="1200" b="1" i="0" u="none" strike="noStrike" kern="1200" cap="none" spc="0" normalizeH="0" baseline="0" noProof="0" smtClean="0">
                <a:ln>
                  <a:noFill/>
                </a:ln>
                <a:solidFill>
                  <a:prstClr val="white"/>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9</a:t>
            </a:fld>
            <a:endParaRPr kumimoji="0" lang="de-DE" sz="1200" b="1" i="0" u="none" strike="noStrike" kern="1200" cap="none" spc="0" normalizeH="0" baseline="0" noProof="0">
              <a:ln>
                <a:noFill/>
              </a:ln>
              <a:solidFill>
                <a:prstClr val="white"/>
              </a:solidFill>
              <a:effectLst/>
              <a:uLnTx/>
              <a:uFillTx/>
              <a:latin typeface="Segoe UI"/>
              <a:ea typeface="+mn-ea"/>
              <a:cs typeface="+mn-cs"/>
            </a:endParaRPr>
          </a:p>
        </p:txBody>
      </p:sp>
      <p:sp>
        <p:nvSpPr>
          <p:cNvPr id="8" name="Vertikaler Textplatzhalter 7">
            <a:extLst>
              <a:ext uri="{FF2B5EF4-FFF2-40B4-BE49-F238E27FC236}">
                <a16:creationId xmlns:a16="http://schemas.microsoft.com/office/drawing/2014/main" id="{ED6CD51B-F5FE-4205-A74A-0F91CF6E020B}"/>
              </a:ext>
            </a:extLst>
          </p:cNvPr>
          <p:cNvSpPr>
            <a:spLocks noGrp="1"/>
          </p:cNvSpPr>
          <p:nvPr>
            <p:ph type="body" orient="vert" idx="15"/>
          </p:nvPr>
        </p:nvSpPr>
        <p:spPr/>
        <p:txBody>
          <a:bodyPr/>
          <a:lstStyle/>
          <a:p>
            <a:r>
              <a:rPr lang="de-DE" b="1" dirty="0"/>
              <a:t>Datensplit durchführen</a:t>
            </a:r>
          </a:p>
          <a:p>
            <a:r>
              <a:rPr lang="de-DE" dirty="0"/>
              <a:t>Mehrheitsentscheidung  in Teildatensätzen</a:t>
            </a:r>
          </a:p>
          <a:p>
            <a:r>
              <a:rPr lang="de-DE" dirty="0"/>
              <a:t>Evaluation mit Fehlklassifikationen</a:t>
            </a:r>
          </a:p>
          <a:p>
            <a:r>
              <a:rPr lang="de-DE" dirty="0"/>
              <a:t>Repräsentation als Entscheidungsbaum</a:t>
            </a:r>
          </a:p>
        </p:txBody>
      </p:sp>
      <p:pic>
        <p:nvPicPr>
          <p:cNvPr id="9" name="Grafik 8">
            <a:extLst>
              <a:ext uri="{FF2B5EF4-FFF2-40B4-BE49-F238E27FC236}">
                <a16:creationId xmlns:a16="http://schemas.microsoft.com/office/drawing/2014/main" id="{334A6C70-3925-41EA-BECD-87004C5AE57B}"/>
              </a:ext>
            </a:extLst>
          </p:cNvPr>
          <p:cNvPicPr>
            <a:picLocks noChangeAspect="1"/>
          </p:cNvPicPr>
          <p:nvPr/>
        </p:nvPicPr>
        <p:blipFill>
          <a:blip r:embed="rId2"/>
          <a:stretch>
            <a:fillRect/>
          </a:stretch>
        </p:blipFill>
        <p:spPr>
          <a:xfrm>
            <a:off x="492936" y="4965078"/>
            <a:ext cx="3626281" cy="281534"/>
          </a:xfrm>
          <a:prstGeom prst="rect">
            <a:avLst/>
          </a:prstGeom>
        </p:spPr>
      </p:pic>
      <p:pic>
        <p:nvPicPr>
          <p:cNvPr id="10" name="Grafik 9">
            <a:extLst>
              <a:ext uri="{FF2B5EF4-FFF2-40B4-BE49-F238E27FC236}">
                <a16:creationId xmlns:a16="http://schemas.microsoft.com/office/drawing/2014/main" id="{AFC8DC3B-91C9-4D51-A847-87F633E95688}"/>
              </a:ext>
            </a:extLst>
          </p:cNvPr>
          <p:cNvPicPr>
            <a:picLocks noChangeAspect="1"/>
          </p:cNvPicPr>
          <p:nvPr/>
        </p:nvPicPr>
        <p:blipFill>
          <a:blip r:embed="rId3"/>
          <a:stretch>
            <a:fillRect/>
          </a:stretch>
        </p:blipFill>
        <p:spPr>
          <a:xfrm>
            <a:off x="494293" y="4684055"/>
            <a:ext cx="3610002" cy="280270"/>
          </a:xfrm>
          <a:prstGeom prst="rect">
            <a:avLst/>
          </a:prstGeom>
        </p:spPr>
      </p:pic>
      <p:pic>
        <p:nvPicPr>
          <p:cNvPr id="11" name="Grafik 10">
            <a:extLst>
              <a:ext uri="{FF2B5EF4-FFF2-40B4-BE49-F238E27FC236}">
                <a16:creationId xmlns:a16="http://schemas.microsoft.com/office/drawing/2014/main" id="{7175C350-67F7-4C93-93DB-C9F94A7911BD}"/>
              </a:ext>
            </a:extLst>
          </p:cNvPr>
          <p:cNvPicPr>
            <a:picLocks noChangeAspect="1"/>
          </p:cNvPicPr>
          <p:nvPr/>
        </p:nvPicPr>
        <p:blipFill>
          <a:blip r:embed="rId4"/>
          <a:stretch>
            <a:fillRect/>
          </a:stretch>
        </p:blipFill>
        <p:spPr>
          <a:xfrm>
            <a:off x="5126287" y="3777751"/>
            <a:ext cx="3618139" cy="277849"/>
          </a:xfrm>
          <a:prstGeom prst="rect">
            <a:avLst/>
          </a:prstGeom>
        </p:spPr>
      </p:pic>
      <p:pic>
        <p:nvPicPr>
          <p:cNvPr id="12" name="Grafik 11">
            <a:extLst>
              <a:ext uri="{FF2B5EF4-FFF2-40B4-BE49-F238E27FC236}">
                <a16:creationId xmlns:a16="http://schemas.microsoft.com/office/drawing/2014/main" id="{646A5BB2-5DDC-4FD3-A23F-A7AC01A3B1ED}"/>
              </a:ext>
            </a:extLst>
          </p:cNvPr>
          <p:cNvPicPr>
            <a:picLocks noChangeAspect="1"/>
          </p:cNvPicPr>
          <p:nvPr/>
        </p:nvPicPr>
        <p:blipFill>
          <a:blip r:embed="rId5"/>
          <a:stretch>
            <a:fillRect/>
          </a:stretch>
        </p:blipFill>
        <p:spPr>
          <a:xfrm>
            <a:off x="494294" y="4391762"/>
            <a:ext cx="3623568" cy="281324"/>
          </a:xfrm>
          <a:prstGeom prst="rect">
            <a:avLst/>
          </a:prstGeom>
        </p:spPr>
      </p:pic>
      <p:pic>
        <p:nvPicPr>
          <p:cNvPr id="13" name="Grafik 12">
            <a:extLst>
              <a:ext uri="{FF2B5EF4-FFF2-40B4-BE49-F238E27FC236}">
                <a16:creationId xmlns:a16="http://schemas.microsoft.com/office/drawing/2014/main" id="{A29CFFCF-3DF1-4565-A498-781429B7DEE5}"/>
              </a:ext>
            </a:extLst>
          </p:cNvPr>
          <p:cNvPicPr>
            <a:picLocks noChangeAspect="1"/>
          </p:cNvPicPr>
          <p:nvPr/>
        </p:nvPicPr>
        <p:blipFill>
          <a:blip r:embed="rId6"/>
          <a:stretch>
            <a:fillRect/>
          </a:stretch>
        </p:blipFill>
        <p:spPr>
          <a:xfrm>
            <a:off x="5120859" y="3496427"/>
            <a:ext cx="3623567" cy="281324"/>
          </a:xfrm>
          <a:prstGeom prst="rect">
            <a:avLst/>
          </a:prstGeom>
        </p:spPr>
      </p:pic>
      <p:pic>
        <p:nvPicPr>
          <p:cNvPr id="14" name="Grafik 13">
            <a:extLst>
              <a:ext uri="{FF2B5EF4-FFF2-40B4-BE49-F238E27FC236}">
                <a16:creationId xmlns:a16="http://schemas.microsoft.com/office/drawing/2014/main" id="{B85CE5E7-87E2-411A-AFBF-A3171EA9180D}"/>
              </a:ext>
            </a:extLst>
          </p:cNvPr>
          <p:cNvPicPr>
            <a:picLocks noChangeAspect="1"/>
          </p:cNvPicPr>
          <p:nvPr/>
        </p:nvPicPr>
        <p:blipFill>
          <a:blip r:embed="rId7"/>
          <a:stretch>
            <a:fillRect/>
          </a:stretch>
        </p:blipFill>
        <p:spPr>
          <a:xfrm>
            <a:off x="494295" y="4106198"/>
            <a:ext cx="3618139" cy="271742"/>
          </a:xfrm>
          <a:prstGeom prst="rect">
            <a:avLst/>
          </a:prstGeom>
        </p:spPr>
      </p:pic>
      <p:pic>
        <p:nvPicPr>
          <p:cNvPr id="15" name="Grafik 14">
            <a:extLst>
              <a:ext uri="{FF2B5EF4-FFF2-40B4-BE49-F238E27FC236}">
                <a16:creationId xmlns:a16="http://schemas.microsoft.com/office/drawing/2014/main" id="{B006C7ED-F442-4C13-BCFA-B8D648BD417C}"/>
              </a:ext>
            </a:extLst>
          </p:cNvPr>
          <p:cNvPicPr>
            <a:picLocks noChangeAspect="1"/>
          </p:cNvPicPr>
          <p:nvPr/>
        </p:nvPicPr>
        <p:blipFill>
          <a:blip r:embed="rId8"/>
          <a:stretch>
            <a:fillRect/>
          </a:stretch>
        </p:blipFill>
        <p:spPr>
          <a:xfrm>
            <a:off x="5126288" y="3203312"/>
            <a:ext cx="3618139" cy="293115"/>
          </a:xfrm>
          <a:prstGeom prst="rect">
            <a:avLst/>
          </a:prstGeom>
        </p:spPr>
      </p:pic>
      <p:pic>
        <p:nvPicPr>
          <p:cNvPr id="16" name="Grafik 15">
            <a:extLst>
              <a:ext uri="{FF2B5EF4-FFF2-40B4-BE49-F238E27FC236}">
                <a16:creationId xmlns:a16="http://schemas.microsoft.com/office/drawing/2014/main" id="{2E90ACFE-5B2A-455F-9684-19C978265827}"/>
              </a:ext>
            </a:extLst>
          </p:cNvPr>
          <p:cNvPicPr>
            <a:picLocks noChangeAspect="1"/>
          </p:cNvPicPr>
          <p:nvPr/>
        </p:nvPicPr>
        <p:blipFill>
          <a:blip r:embed="rId9"/>
          <a:stretch>
            <a:fillRect/>
          </a:stretch>
        </p:blipFill>
        <p:spPr>
          <a:xfrm>
            <a:off x="5126287" y="2926597"/>
            <a:ext cx="3618140" cy="274795"/>
          </a:xfrm>
          <a:prstGeom prst="rect">
            <a:avLst/>
          </a:prstGeom>
        </p:spPr>
      </p:pic>
      <p:pic>
        <p:nvPicPr>
          <p:cNvPr id="17" name="Grafik 16">
            <a:extLst>
              <a:ext uri="{FF2B5EF4-FFF2-40B4-BE49-F238E27FC236}">
                <a16:creationId xmlns:a16="http://schemas.microsoft.com/office/drawing/2014/main" id="{D3A2DF0C-FEA7-459C-B7D6-3D939E9F94F2}"/>
              </a:ext>
            </a:extLst>
          </p:cNvPr>
          <p:cNvPicPr>
            <a:picLocks noChangeAspect="1"/>
          </p:cNvPicPr>
          <p:nvPr/>
        </p:nvPicPr>
        <p:blipFill>
          <a:blip r:embed="rId10"/>
          <a:stretch>
            <a:fillRect/>
          </a:stretch>
        </p:blipFill>
        <p:spPr>
          <a:xfrm>
            <a:off x="494294" y="3818868"/>
            <a:ext cx="3618140" cy="280902"/>
          </a:xfrm>
          <a:prstGeom prst="rect">
            <a:avLst/>
          </a:prstGeom>
        </p:spPr>
      </p:pic>
      <p:pic>
        <p:nvPicPr>
          <p:cNvPr id="18" name="Grafik 17">
            <a:extLst>
              <a:ext uri="{FF2B5EF4-FFF2-40B4-BE49-F238E27FC236}">
                <a16:creationId xmlns:a16="http://schemas.microsoft.com/office/drawing/2014/main" id="{0C63A1AF-BDAC-4CE5-986C-AFA6A27ED98E}"/>
              </a:ext>
            </a:extLst>
          </p:cNvPr>
          <p:cNvPicPr>
            <a:picLocks noChangeAspect="1"/>
          </p:cNvPicPr>
          <p:nvPr/>
        </p:nvPicPr>
        <p:blipFill>
          <a:blip r:embed="rId11"/>
          <a:stretch>
            <a:fillRect/>
          </a:stretch>
        </p:blipFill>
        <p:spPr>
          <a:xfrm>
            <a:off x="491581" y="3519109"/>
            <a:ext cx="3623567" cy="290497"/>
          </a:xfrm>
          <a:prstGeom prst="rect">
            <a:avLst/>
          </a:prstGeom>
        </p:spPr>
      </p:pic>
      <p:pic>
        <p:nvPicPr>
          <p:cNvPr id="19" name="Grafik 18">
            <a:extLst>
              <a:ext uri="{FF2B5EF4-FFF2-40B4-BE49-F238E27FC236}">
                <a16:creationId xmlns:a16="http://schemas.microsoft.com/office/drawing/2014/main" id="{63AEB373-8D30-4248-94CF-80BC7AF3B9A9}"/>
              </a:ext>
            </a:extLst>
          </p:cNvPr>
          <p:cNvPicPr>
            <a:picLocks noChangeAspect="1"/>
          </p:cNvPicPr>
          <p:nvPr/>
        </p:nvPicPr>
        <p:blipFill>
          <a:blip r:embed="rId12"/>
          <a:stretch>
            <a:fillRect/>
          </a:stretch>
        </p:blipFill>
        <p:spPr>
          <a:xfrm>
            <a:off x="491581" y="3238451"/>
            <a:ext cx="3623567" cy="278265"/>
          </a:xfrm>
          <a:prstGeom prst="rect">
            <a:avLst/>
          </a:prstGeom>
        </p:spPr>
      </p:pic>
      <p:pic>
        <p:nvPicPr>
          <p:cNvPr id="20" name="Grafik 19">
            <a:extLst>
              <a:ext uri="{FF2B5EF4-FFF2-40B4-BE49-F238E27FC236}">
                <a16:creationId xmlns:a16="http://schemas.microsoft.com/office/drawing/2014/main" id="{59210D9D-81E3-4EA9-8C40-4D095523041D}"/>
              </a:ext>
            </a:extLst>
          </p:cNvPr>
          <p:cNvPicPr>
            <a:picLocks noChangeAspect="1"/>
          </p:cNvPicPr>
          <p:nvPr/>
        </p:nvPicPr>
        <p:blipFill>
          <a:blip r:embed="rId13"/>
          <a:stretch>
            <a:fillRect/>
          </a:stretch>
        </p:blipFill>
        <p:spPr>
          <a:xfrm>
            <a:off x="5126288" y="2645274"/>
            <a:ext cx="3623567" cy="281323"/>
          </a:xfrm>
          <a:prstGeom prst="rect">
            <a:avLst/>
          </a:prstGeom>
        </p:spPr>
      </p:pic>
      <p:pic>
        <p:nvPicPr>
          <p:cNvPr id="21" name="Grafik 20">
            <a:extLst>
              <a:ext uri="{FF2B5EF4-FFF2-40B4-BE49-F238E27FC236}">
                <a16:creationId xmlns:a16="http://schemas.microsoft.com/office/drawing/2014/main" id="{11AFDA47-242F-4265-99A3-42042F947D0C}"/>
              </a:ext>
            </a:extLst>
          </p:cNvPr>
          <p:cNvPicPr>
            <a:picLocks noChangeAspect="1"/>
          </p:cNvPicPr>
          <p:nvPr/>
        </p:nvPicPr>
        <p:blipFill>
          <a:blip r:embed="rId14"/>
          <a:stretch>
            <a:fillRect/>
          </a:stretch>
        </p:blipFill>
        <p:spPr>
          <a:xfrm>
            <a:off x="494294" y="2937704"/>
            <a:ext cx="3623567" cy="281323"/>
          </a:xfrm>
          <a:prstGeom prst="rect">
            <a:avLst/>
          </a:prstGeom>
        </p:spPr>
      </p:pic>
      <p:pic>
        <p:nvPicPr>
          <p:cNvPr id="22" name="Grafik 21">
            <a:extLst>
              <a:ext uri="{FF2B5EF4-FFF2-40B4-BE49-F238E27FC236}">
                <a16:creationId xmlns:a16="http://schemas.microsoft.com/office/drawing/2014/main" id="{DF97FCC2-08FE-4F52-BC07-2C257F0EE3ED}"/>
              </a:ext>
            </a:extLst>
          </p:cNvPr>
          <p:cNvPicPr>
            <a:picLocks noChangeAspect="1"/>
          </p:cNvPicPr>
          <p:nvPr/>
        </p:nvPicPr>
        <p:blipFill>
          <a:blip r:embed="rId15"/>
          <a:stretch>
            <a:fillRect/>
          </a:stretch>
        </p:blipFill>
        <p:spPr>
          <a:xfrm>
            <a:off x="494294" y="2638777"/>
            <a:ext cx="3623567" cy="272150"/>
          </a:xfrm>
          <a:prstGeom prst="rect">
            <a:avLst/>
          </a:prstGeom>
        </p:spPr>
      </p:pic>
      <p:pic>
        <p:nvPicPr>
          <p:cNvPr id="23" name="Grafik 22">
            <a:extLst>
              <a:ext uri="{FF2B5EF4-FFF2-40B4-BE49-F238E27FC236}">
                <a16:creationId xmlns:a16="http://schemas.microsoft.com/office/drawing/2014/main" id="{5B44FCE4-3C74-45E4-9336-9BDC764F4DFB}"/>
              </a:ext>
            </a:extLst>
          </p:cNvPr>
          <p:cNvPicPr>
            <a:picLocks noChangeAspect="1"/>
          </p:cNvPicPr>
          <p:nvPr/>
        </p:nvPicPr>
        <p:blipFill>
          <a:blip r:embed="rId16"/>
          <a:stretch>
            <a:fillRect/>
          </a:stretch>
        </p:blipFill>
        <p:spPr>
          <a:xfrm>
            <a:off x="494294" y="2379880"/>
            <a:ext cx="3623567" cy="256860"/>
          </a:xfrm>
          <a:prstGeom prst="rect">
            <a:avLst/>
          </a:prstGeom>
        </p:spPr>
      </p:pic>
      <p:pic>
        <p:nvPicPr>
          <p:cNvPr id="24" name="Grafik 23">
            <a:extLst>
              <a:ext uri="{FF2B5EF4-FFF2-40B4-BE49-F238E27FC236}">
                <a16:creationId xmlns:a16="http://schemas.microsoft.com/office/drawing/2014/main" id="{C62FA648-9E26-4125-96E2-DABC62B7200E}"/>
              </a:ext>
            </a:extLst>
          </p:cNvPr>
          <p:cNvPicPr>
            <a:picLocks noChangeAspect="1"/>
          </p:cNvPicPr>
          <p:nvPr/>
        </p:nvPicPr>
        <p:blipFill>
          <a:blip r:embed="rId16"/>
          <a:stretch>
            <a:fillRect/>
          </a:stretch>
        </p:blipFill>
        <p:spPr>
          <a:xfrm>
            <a:off x="5126289" y="2389198"/>
            <a:ext cx="3623567" cy="256860"/>
          </a:xfrm>
          <a:prstGeom prst="rect">
            <a:avLst/>
          </a:prstGeom>
        </p:spPr>
      </p:pic>
    </p:spTree>
    <p:extLst>
      <p:ext uri="{BB962C8B-B14F-4D97-AF65-F5344CB8AC3E}">
        <p14:creationId xmlns:p14="http://schemas.microsoft.com/office/powerpoint/2010/main" val="39513497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POWERPOINT MASTER UNIVERSITÄT PADERBORN">
  <a:themeElements>
    <a:clrScheme name="UNIVERSITÄT PADERBORN">
      <a:dk1>
        <a:srgbClr val="555555"/>
      </a:dk1>
      <a:lt1>
        <a:sysClr val="window" lastClr="FFFFFF"/>
      </a:lt1>
      <a:dk2>
        <a:srgbClr val="00205B"/>
      </a:dk2>
      <a:lt2>
        <a:srgbClr val="C7C9C7"/>
      </a:lt2>
      <a:accent1>
        <a:srgbClr val="18B0E2"/>
      </a:accent1>
      <a:accent2>
        <a:srgbClr val="D73367"/>
      </a:accent2>
      <a:accent3>
        <a:srgbClr val="007FB9"/>
      </a:accent3>
      <a:accent4>
        <a:srgbClr val="A4C424"/>
      </a:accent4>
      <a:accent5>
        <a:srgbClr val="F29512"/>
      </a:accent5>
      <a:accent6>
        <a:srgbClr val="A93983"/>
      </a:accent6>
      <a:hlink>
        <a:srgbClr val="555555"/>
      </a:hlink>
      <a:folHlink>
        <a:srgbClr val="555555"/>
      </a:folHlink>
    </a:clrScheme>
    <a:fontScheme name="UNIVERSITÄT PADERBORN">
      <a:majorFont>
        <a:latin typeface="Arial Narrow"/>
        <a:ea typeface="Arial"/>
        <a:cs typeface="Arial"/>
      </a:majorFont>
      <a:minorFont>
        <a:latin typeface="Arial Narrow"/>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prstGeom prst="rect">
          <a:avLst/>
        </a:prstGeom>
        <a:solidFill>
          <a:schemeClr val="tx2"/>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3.xml><?xml version="1.0" encoding="utf-8"?>
<a:theme xmlns:a="http://schemas.openxmlformats.org/drawingml/2006/main" name="1_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786</Words>
  <Application>Microsoft Office PowerPoint</Application>
  <DocSecurity>0</DocSecurity>
  <PresentationFormat>Breitbild</PresentationFormat>
  <Paragraphs>251</Paragraphs>
  <Slides>25</Slides>
  <Notes>11</Notes>
  <HiddenSlides>0</HiddenSlides>
  <MMClips>0</MMClips>
  <ScaleCrop>false</ScaleCrop>
  <HeadingPairs>
    <vt:vector size="6" baseType="variant">
      <vt:variant>
        <vt:lpstr>Verwendete Schriftarten</vt:lpstr>
      </vt:variant>
      <vt:variant>
        <vt:i4>6</vt:i4>
      </vt:variant>
      <vt:variant>
        <vt:lpstr>Design</vt:lpstr>
      </vt:variant>
      <vt:variant>
        <vt:i4>3</vt:i4>
      </vt:variant>
      <vt:variant>
        <vt:lpstr>Folientitel</vt:lpstr>
      </vt:variant>
      <vt:variant>
        <vt:i4>25</vt:i4>
      </vt:variant>
    </vt:vector>
  </HeadingPairs>
  <TitlesOfParts>
    <vt:vector size="34" baseType="lpstr">
      <vt:lpstr>Arial</vt:lpstr>
      <vt:lpstr>Arial Narrow</vt:lpstr>
      <vt:lpstr>Calibri</vt:lpstr>
      <vt:lpstr>Segoe UI</vt:lpstr>
      <vt:lpstr>Segoe UI Light</vt:lpstr>
      <vt:lpstr>Wingdings 2</vt:lpstr>
      <vt:lpstr>POWERPOINT MASTER UNIVERSITÄT PADERBORN</vt:lpstr>
      <vt:lpstr>UNIVERSITÄT PADERBORN PowerPoint Master</vt:lpstr>
      <vt:lpstr>1_UNIVERSITÄT PADERBORN PowerPoint Master</vt:lpstr>
      <vt:lpstr>Entscheidungsbäume - do it yourself!</vt:lpstr>
      <vt:lpstr>PowerPoint-Präsentation</vt:lpstr>
      <vt:lpstr>PowerPoint-Präsentation</vt:lpstr>
      <vt:lpstr>PowerPoint-Präsentation</vt:lpstr>
      <vt:lpstr>Klassifikation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Tafelbild</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Microsoft Office-Anwender;Birte Heinemann;Daniel Frischemeier</dc:creator>
  <cp:keywords/>
  <dc:description/>
  <cp:lastModifiedBy>Yannik Fleischer</cp:lastModifiedBy>
  <cp:revision>624</cp:revision>
  <dcterms:created xsi:type="dcterms:W3CDTF">2017-09-20T06:38:18Z</dcterms:created>
  <dcterms:modified xsi:type="dcterms:W3CDTF">2025-02-06T16:22:14Z</dcterms:modified>
  <cp:category/>
  <dc:identifier/>
  <cp:contentStatus/>
  <dc:language/>
  <cp:version/>
</cp:coreProperties>
</file>