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9" r:id="rId2"/>
    <p:sldMasterId id="2147483678" r:id="rId3"/>
  </p:sldMasterIdLst>
  <p:notesMasterIdLst>
    <p:notesMasterId r:id="rId38"/>
  </p:notesMasterIdLst>
  <p:sldIdLst>
    <p:sldId id="279" r:id="rId4"/>
    <p:sldId id="1539" r:id="rId5"/>
    <p:sldId id="1498" r:id="rId6"/>
    <p:sldId id="1499" r:id="rId7"/>
    <p:sldId id="1500" r:id="rId8"/>
    <p:sldId id="1540" r:id="rId9"/>
    <p:sldId id="1478" r:id="rId10"/>
    <p:sldId id="1512" r:id="rId11"/>
    <p:sldId id="1541" r:id="rId12"/>
    <p:sldId id="1516" r:id="rId13"/>
    <p:sldId id="1490" r:id="rId14"/>
    <p:sldId id="1491" r:id="rId15"/>
    <p:sldId id="1492" r:id="rId16"/>
    <p:sldId id="1493" r:id="rId17"/>
    <p:sldId id="1494" r:id="rId18"/>
    <p:sldId id="1495" r:id="rId19"/>
    <p:sldId id="1496" r:id="rId20"/>
    <p:sldId id="1497" r:id="rId21"/>
    <p:sldId id="1545" r:id="rId22"/>
    <p:sldId id="1504" r:id="rId23"/>
    <p:sldId id="1543" r:id="rId24"/>
    <p:sldId id="1542" r:id="rId25"/>
    <p:sldId id="1503" r:id="rId26"/>
    <p:sldId id="1514" r:id="rId27"/>
    <p:sldId id="1515" r:id="rId28"/>
    <p:sldId id="1513" r:id="rId29"/>
    <p:sldId id="1544" r:id="rId30"/>
    <p:sldId id="1518" r:id="rId31"/>
    <p:sldId id="1506" r:id="rId32"/>
    <p:sldId id="1519" r:id="rId33"/>
    <p:sldId id="1508" r:id="rId34"/>
    <p:sldId id="1509" r:id="rId35"/>
    <p:sldId id="1510" r:id="rId36"/>
    <p:sldId id="1517" r:id="rId37"/>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6" autoAdjust="0"/>
  </p:normalViewPr>
  <p:slideViewPr>
    <p:cSldViewPr>
      <p:cViewPr varScale="1">
        <p:scale>
          <a:sx n="106" d="100"/>
          <a:sy n="106" d="100"/>
        </p:scale>
        <p:origin x="-16"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54FA2-47B7-4BC9-BC51-3DFFD0706208}" type="datetimeFigureOut">
              <a:rPr lang="en-GB" smtClean="0"/>
              <a:t>07/04/2025</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B771B-A82D-4314-B43B-156A800E51F2}" type="slidenum">
              <a:rPr lang="en-GB" smtClean="0"/>
              <a:t>‹Nr.›</a:t>
            </a:fld>
            <a:endParaRPr lang="en-GB"/>
          </a:p>
        </p:txBody>
      </p:sp>
    </p:spTree>
    <p:extLst>
      <p:ext uri="{BB962C8B-B14F-4D97-AF65-F5344CB8AC3E}">
        <p14:creationId xmlns:p14="http://schemas.microsoft.com/office/powerpoint/2010/main" val="2193214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2</a:t>
            </a:fld>
            <a:endParaRPr lang="de-DE"/>
          </a:p>
        </p:txBody>
      </p:sp>
    </p:spTree>
    <p:extLst>
      <p:ext uri="{BB962C8B-B14F-4D97-AF65-F5344CB8AC3E}">
        <p14:creationId xmlns:p14="http://schemas.microsoft.com/office/powerpoint/2010/main" val="35631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27</a:t>
            </a:fld>
            <a:endParaRPr lang="de-DE"/>
          </a:p>
        </p:txBody>
      </p:sp>
    </p:spTree>
    <p:extLst>
      <p:ext uri="{BB962C8B-B14F-4D97-AF65-F5344CB8AC3E}">
        <p14:creationId xmlns:p14="http://schemas.microsoft.com/office/powerpoint/2010/main" val="3932226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28</a:t>
            </a:fld>
            <a:endParaRPr lang="de-DE"/>
          </a:p>
        </p:txBody>
      </p:sp>
    </p:spTree>
    <p:extLst>
      <p:ext uri="{BB962C8B-B14F-4D97-AF65-F5344CB8AC3E}">
        <p14:creationId xmlns:p14="http://schemas.microsoft.com/office/powerpoint/2010/main" val="258238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wird überschätzt und als magische wahrgenommen</a:t>
            </a:r>
          </a:p>
          <a:p>
            <a:endParaRPr lang="de-DE" dirty="0"/>
          </a:p>
          <a:p>
            <a:r>
              <a:rPr lang="de-DE" dirty="0"/>
              <a:t>Die Rolle des Menschen beim Erstellen von KI ist nicht bekannt</a:t>
            </a:r>
          </a:p>
          <a:p>
            <a:endParaRPr lang="de-DE" dirty="0"/>
          </a:p>
          <a:p>
            <a:r>
              <a:rPr lang="de-DE" dirty="0"/>
              <a:t>Die Rolle von Daten in diesem Prozess ist ebenfalls nicht bekannt</a:t>
            </a:r>
          </a:p>
        </p:txBody>
      </p:sp>
      <p:sp>
        <p:nvSpPr>
          <p:cNvPr id="4" name="Foliennummernplatzhalter 3"/>
          <p:cNvSpPr>
            <a:spLocks noGrp="1"/>
          </p:cNvSpPr>
          <p:nvPr>
            <p:ph type="sldNum" sz="quarter" idx="5"/>
          </p:nvPr>
        </p:nvSpPr>
        <p:spPr/>
        <p:txBody>
          <a:bodyPr/>
          <a:lstStyle/>
          <a:p>
            <a:fld id="{D787C65E-FDFD-458B-8035-0633D3E759F3}" type="slidenum">
              <a:rPr lang="de-DE" smtClean="0"/>
              <a:t>29</a:t>
            </a:fld>
            <a:endParaRPr lang="de-DE"/>
          </a:p>
        </p:txBody>
      </p:sp>
    </p:spTree>
    <p:extLst>
      <p:ext uri="{BB962C8B-B14F-4D97-AF65-F5344CB8AC3E}">
        <p14:creationId xmlns:p14="http://schemas.microsoft.com/office/powerpoint/2010/main" val="4279105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wird überschätzt und als magische wahrgenommen</a:t>
            </a:r>
          </a:p>
          <a:p>
            <a:endParaRPr lang="de-DE" dirty="0"/>
          </a:p>
          <a:p>
            <a:r>
              <a:rPr lang="de-DE" dirty="0"/>
              <a:t>Die Rolle des Menschen beim Erstellen von KI ist nicht bekannt</a:t>
            </a:r>
          </a:p>
          <a:p>
            <a:endParaRPr lang="de-DE" dirty="0"/>
          </a:p>
          <a:p>
            <a:r>
              <a:rPr lang="de-DE" dirty="0"/>
              <a:t>Die Rolle von Daten in diesem Prozess ist ebenfalls nicht bekannt</a:t>
            </a:r>
          </a:p>
        </p:txBody>
      </p:sp>
      <p:sp>
        <p:nvSpPr>
          <p:cNvPr id="4" name="Foliennummernplatzhalter 3"/>
          <p:cNvSpPr>
            <a:spLocks noGrp="1"/>
          </p:cNvSpPr>
          <p:nvPr>
            <p:ph type="sldNum" sz="quarter" idx="5"/>
          </p:nvPr>
        </p:nvSpPr>
        <p:spPr/>
        <p:txBody>
          <a:bodyPr/>
          <a:lstStyle/>
          <a:p>
            <a:fld id="{D787C65E-FDFD-458B-8035-0633D3E759F3}" type="slidenum">
              <a:rPr lang="de-DE" smtClean="0"/>
              <a:t>30</a:t>
            </a:fld>
            <a:endParaRPr lang="de-DE"/>
          </a:p>
        </p:txBody>
      </p:sp>
    </p:spTree>
    <p:extLst>
      <p:ext uri="{BB962C8B-B14F-4D97-AF65-F5344CB8AC3E}">
        <p14:creationId xmlns:p14="http://schemas.microsoft.com/office/powerpoint/2010/main" val="2129505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wird überschätzt und als magische wahrgenommen</a:t>
            </a:r>
          </a:p>
          <a:p>
            <a:endParaRPr lang="de-DE" dirty="0"/>
          </a:p>
          <a:p>
            <a:r>
              <a:rPr lang="de-DE" dirty="0"/>
              <a:t>Die Rolle des Menschen beim Erstellen von KI ist nicht bekannt</a:t>
            </a:r>
          </a:p>
          <a:p>
            <a:endParaRPr lang="de-DE" dirty="0"/>
          </a:p>
          <a:p>
            <a:r>
              <a:rPr lang="de-DE" dirty="0"/>
              <a:t>Die Rolle von Daten in diesem Prozess ist ebenfalls nicht bekannt</a:t>
            </a:r>
          </a:p>
        </p:txBody>
      </p:sp>
      <p:sp>
        <p:nvSpPr>
          <p:cNvPr id="4" name="Foliennummernplatzhalter 3"/>
          <p:cNvSpPr>
            <a:spLocks noGrp="1"/>
          </p:cNvSpPr>
          <p:nvPr>
            <p:ph type="sldNum" sz="quarter" idx="5"/>
          </p:nvPr>
        </p:nvSpPr>
        <p:spPr/>
        <p:txBody>
          <a:bodyPr/>
          <a:lstStyle/>
          <a:p>
            <a:fld id="{D787C65E-FDFD-458B-8035-0633D3E759F3}" type="slidenum">
              <a:rPr lang="de-DE" smtClean="0"/>
              <a:t>31</a:t>
            </a:fld>
            <a:endParaRPr lang="de-DE"/>
          </a:p>
        </p:txBody>
      </p:sp>
    </p:spTree>
    <p:extLst>
      <p:ext uri="{BB962C8B-B14F-4D97-AF65-F5344CB8AC3E}">
        <p14:creationId xmlns:p14="http://schemas.microsoft.com/office/powerpoint/2010/main" val="126899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wird überschätzt und als magische wahrgenommen</a:t>
            </a:r>
          </a:p>
          <a:p>
            <a:endParaRPr lang="de-DE" dirty="0"/>
          </a:p>
          <a:p>
            <a:r>
              <a:rPr lang="de-DE" dirty="0"/>
              <a:t>Die Rolle des Menschen beim Erstellen von KI ist nicht bekannt</a:t>
            </a:r>
          </a:p>
          <a:p>
            <a:endParaRPr lang="de-DE" dirty="0"/>
          </a:p>
          <a:p>
            <a:r>
              <a:rPr lang="de-DE" dirty="0"/>
              <a:t>Die Rolle von Daten in diesem Prozess ist ebenfalls nicht bekannt</a:t>
            </a:r>
          </a:p>
        </p:txBody>
      </p:sp>
      <p:sp>
        <p:nvSpPr>
          <p:cNvPr id="4" name="Foliennummernplatzhalter 3"/>
          <p:cNvSpPr>
            <a:spLocks noGrp="1"/>
          </p:cNvSpPr>
          <p:nvPr>
            <p:ph type="sldNum" sz="quarter" idx="5"/>
          </p:nvPr>
        </p:nvSpPr>
        <p:spPr/>
        <p:txBody>
          <a:bodyPr/>
          <a:lstStyle/>
          <a:p>
            <a:fld id="{D787C65E-FDFD-458B-8035-0633D3E759F3}" type="slidenum">
              <a:rPr lang="de-DE" smtClean="0"/>
              <a:t>32</a:t>
            </a:fld>
            <a:endParaRPr lang="de-DE"/>
          </a:p>
        </p:txBody>
      </p:sp>
    </p:spTree>
    <p:extLst>
      <p:ext uri="{BB962C8B-B14F-4D97-AF65-F5344CB8AC3E}">
        <p14:creationId xmlns:p14="http://schemas.microsoft.com/office/powerpoint/2010/main" val="372221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wird überschätzt und als magische wahrgenommen</a:t>
            </a:r>
          </a:p>
          <a:p>
            <a:endParaRPr lang="de-DE" dirty="0"/>
          </a:p>
          <a:p>
            <a:r>
              <a:rPr lang="de-DE" dirty="0"/>
              <a:t>Die Rolle des Menschen beim Erstellen von KI ist nicht bekannt</a:t>
            </a:r>
          </a:p>
          <a:p>
            <a:endParaRPr lang="de-DE" dirty="0"/>
          </a:p>
          <a:p>
            <a:r>
              <a:rPr lang="de-DE" dirty="0"/>
              <a:t>Die Rolle von Daten in diesem Prozess ist ebenfalls nicht bekannt</a:t>
            </a:r>
          </a:p>
        </p:txBody>
      </p:sp>
      <p:sp>
        <p:nvSpPr>
          <p:cNvPr id="4" name="Foliennummernplatzhalter 3"/>
          <p:cNvSpPr>
            <a:spLocks noGrp="1"/>
          </p:cNvSpPr>
          <p:nvPr>
            <p:ph type="sldNum" sz="quarter" idx="5"/>
          </p:nvPr>
        </p:nvSpPr>
        <p:spPr/>
        <p:txBody>
          <a:bodyPr/>
          <a:lstStyle/>
          <a:p>
            <a:fld id="{D787C65E-FDFD-458B-8035-0633D3E759F3}" type="slidenum">
              <a:rPr lang="de-DE" smtClean="0"/>
              <a:t>33</a:t>
            </a:fld>
            <a:endParaRPr lang="de-DE"/>
          </a:p>
        </p:txBody>
      </p:sp>
    </p:spTree>
    <p:extLst>
      <p:ext uri="{BB962C8B-B14F-4D97-AF65-F5344CB8AC3E}">
        <p14:creationId xmlns:p14="http://schemas.microsoft.com/office/powerpoint/2010/main" val="1021367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wird überschätzt und als magische wahrgenommen</a:t>
            </a:r>
          </a:p>
          <a:p>
            <a:endParaRPr lang="de-DE" dirty="0"/>
          </a:p>
          <a:p>
            <a:r>
              <a:rPr lang="de-DE" dirty="0"/>
              <a:t>Die Rolle des Menschen beim Erstellen von KI ist nicht bekannt</a:t>
            </a:r>
          </a:p>
          <a:p>
            <a:endParaRPr lang="de-DE" dirty="0"/>
          </a:p>
          <a:p>
            <a:r>
              <a:rPr lang="de-DE" dirty="0"/>
              <a:t>Die Rolle von Daten in diesem Prozess ist ebenfalls nicht bekannt</a:t>
            </a:r>
          </a:p>
        </p:txBody>
      </p:sp>
      <p:sp>
        <p:nvSpPr>
          <p:cNvPr id="4" name="Foliennummernplatzhalter 3"/>
          <p:cNvSpPr>
            <a:spLocks noGrp="1"/>
          </p:cNvSpPr>
          <p:nvPr>
            <p:ph type="sldNum" sz="quarter" idx="5"/>
          </p:nvPr>
        </p:nvSpPr>
        <p:spPr/>
        <p:txBody>
          <a:bodyPr/>
          <a:lstStyle/>
          <a:p>
            <a:fld id="{D787C65E-FDFD-458B-8035-0633D3E759F3}" type="slidenum">
              <a:rPr lang="de-DE" smtClean="0"/>
              <a:t>34</a:t>
            </a:fld>
            <a:endParaRPr lang="de-DE"/>
          </a:p>
        </p:txBody>
      </p:sp>
    </p:spTree>
    <p:extLst>
      <p:ext uri="{BB962C8B-B14F-4D97-AF65-F5344CB8AC3E}">
        <p14:creationId xmlns:p14="http://schemas.microsoft.com/office/powerpoint/2010/main" val="317199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wird überschätzt und als magische wahrgenommen</a:t>
            </a:r>
          </a:p>
          <a:p>
            <a:endParaRPr lang="de-DE" dirty="0"/>
          </a:p>
          <a:p>
            <a:r>
              <a:rPr lang="de-DE" dirty="0"/>
              <a:t>Die Rolle des Menschen beim Erstellen von KI ist nicht bekannt</a:t>
            </a:r>
          </a:p>
          <a:p>
            <a:endParaRPr lang="de-DE" dirty="0"/>
          </a:p>
          <a:p>
            <a:r>
              <a:rPr lang="de-DE" dirty="0"/>
              <a:t>Die Rolle von Daten in diesem Prozess ist ebenfalls nicht bekannt</a:t>
            </a:r>
          </a:p>
        </p:txBody>
      </p:sp>
      <p:sp>
        <p:nvSpPr>
          <p:cNvPr id="4" name="Foliennummernplatzhalter 3"/>
          <p:cNvSpPr>
            <a:spLocks noGrp="1"/>
          </p:cNvSpPr>
          <p:nvPr>
            <p:ph type="sldNum" sz="quarter" idx="5"/>
          </p:nvPr>
        </p:nvSpPr>
        <p:spPr/>
        <p:txBody>
          <a:bodyPr/>
          <a:lstStyle/>
          <a:p>
            <a:fld id="{D787C65E-FDFD-458B-8035-0633D3E759F3}" type="slidenum">
              <a:rPr lang="de-DE" smtClean="0"/>
              <a:t>3</a:t>
            </a:fld>
            <a:endParaRPr lang="de-DE"/>
          </a:p>
        </p:txBody>
      </p:sp>
    </p:spTree>
    <p:extLst>
      <p:ext uri="{BB962C8B-B14F-4D97-AF65-F5344CB8AC3E}">
        <p14:creationId xmlns:p14="http://schemas.microsoft.com/office/powerpoint/2010/main" val="404602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wird überschätzt und als magische wahrgenommen</a:t>
            </a:r>
          </a:p>
          <a:p>
            <a:endParaRPr lang="de-DE" dirty="0"/>
          </a:p>
          <a:p>
            <a:r>
              <a:rPr lang="de-DE" dirty="0"/>
              <a:t>Die Rolle des Menschen beim Erstellen von KI ist nicht bekannt</a:t>
            </a:r>
          </a:p>
          <a:p>
            <a:endParaRPr lang="de-DE" dirty="0"/>
          </a:p>
          <a:p>
            <a:r>
              <a:rPr lang="de-DE" dirty="0"/>
              <a:t>Die Rolle von Daten in diesem Prozess ist ebenfalls nicht bekannt</a:t>
            </a:r>
          </a:p>
        </p:txBody>
      </p:sp>
      <p:sp>
        <p:nvSpPr>
          <p:cNvPr id="4" name="Foliennummernplatzhalter 3"/>
          <p:cNvSpPr>
            <a:spLocks noGrp="1"/>
          </p:cNvSpPr>
          <p:nvPr>
            <p:ph type="sldNum" sz="quarter" idx="5"/>
          </p:nvPr>
        </p:nvSpPr>
        <p:spPr/>
        <p:txBody>
          <a:bodyPr/>
          <a:lstStyle/>
          <a:p>
            <a:fld id="{D787C65E-FDFD-458B-8035-0633D3E759F3}" type="slidenum">
              <a:rPr lang="de-DE" smtClean="0"/>
              <a:t>4</a:t>
            </a:fld>
            <a:endParaRPr lang="de-DE"/>
          </a:p>
        </p:txBody>
      </p:sp>
    </p:spTree>
    <p:extLst>
      <p:ext uri="{BB962C8B-B14F-4D97-AF65-F5344CB8AC3E}">
        <p14:creationId xmlns:p14="http://schemas.microsoft.com/office/powerpoint/2010/main" val="69389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wird überschätzt und als magische wahrgenommen</a:t>
            </a:r>
          </a:p>
          <a:p>
            <a:endParaRPr lang="de-DE" dirty="0"/>
          </a:p>
          <a:p>
            <a:r>
              <a:rPr lang="de-DE" dirty="0"/>
              <a:t>Die Rolle des Menschen beim Erstellen von KI ist nicht bekannt</a:t>
            </a:r>
          </a:p>
          <a:p>
            <a:endParaRPr lang="de-DE" dirty="0"/>
          </a:p>
          <a:p>
            <a:r>
              <a:rPr lang="de-DE" dirty="0"/>
              <a:t>Die Rolle von Daten in diesem Prozess ist ebenfalls nicht bekannt</a:t>
            </a:r>
          </a:p>
        </p:txBody>
      </p:sp>
      <p:sp>
        <p:nvSpPr>
          <p:cNvPr id="4" name="Foliennummernplatzhalter 3"/>
          <p:cNvSpPr>
            <a:spLocks noGrp="1"/>
          </p:cNvSpPr>
          <p:nvPr>
            <p:ph type="sldNum" sz="quarter" idx="5"/>
          </p:nvPr>
        </p:nvSpPr>
        <p:spPr/>
        <p:txBody>
          <a:bodyPr/>
          <a:lstStyle/>
          <a:p>
            <a:fld id="{D787C65E-FDFD-458B-8035-0633D3E759F3}" type="slidenum">
              <a:rPr lang="de-DE" smtClean="0"/>
              <a:t>5</a:t>
            </a:fld>
            <a:endParaRPr lang="de-DE"/>
          </a:p>
        </p:txBody>
      </p:sp>
    </p:spTree>
    <p:extLst>
      <p:ext uri="{BB962C8B-B14F-4D97-AF65-F5344CB8AC3E}">
        <p14:creationId xmlns:p14="http://schemas.microsoft.com/office/powerpoint/2010/main" val="394766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kern="1200" dirty="0">
                <a:solidFill>
                  <a:schemeClr val="tx1"/>
                </a:solidFill>
                <a:effectLst/>
                <a:latin typeface="+mn-lt"/>
                <a:ea typeface="+mn-ea"/>
                <a:cs typeface="+mn-cs"/>
              </a:rPr>
              <a:t>Folie 7</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Zweck der Folie: Es werden die Fachbegriffe Klassifikation, Trainingsdaten, Trainingsbeispiel, Zielvariable und Prädiktorvariable eingeführt. Außerdem wird die Aufgabenstellung für die nächste Unterrichtsphase erklärt.</a:t>
            </a:r>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Folie 8</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Zweck der Folie: Diese Folie kann während der nächsten Phase aufgelegt bleiben. Außerdem können daran Nachfragen zum Datensatz bearbeitet werden.</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6</a:t>
            </a:fld>
            <a:endParaRPr lang="de-DE"/>
          </a:p>
        </p:txBody>
      </p:sp>
    </p:spTree>
    <p:extLst>
      <p:ext uri="{BB962C8B-B14F-4D97-AF65-F5344CB8AC3E}">
        <p14:creationId xmlns:p14="http://schemas.microsoft.com/office/powerpoint/2010/main" val="330648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9</a:t>
            </a:fld>
            <a:endParaRPr lang="de-DE"/>
          </a:p>
        </p:txBody>
      </p:sp>
    </p:spTree>
    <p:extLst>
      <p:ext uri="{BB962C8B-B14F-4D97-AF65-F5344CB8AC3E}">
        <p14:creationId xmlns:p14="http://schemas.microsoft.com/office/powerpoint/2010/main" val="226675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wird überschätzt und als magische wahrgenommen</a:t>
            </a:r>
          </a:p>
          <a:p>
            <a:endParaRPr lang="de-DE" dirty="0"/>
          </a:p>
          <a:p>
            <a:r>
              <a:rPr lang="de-DE" dirty="0"/>
              <a:t>Die Rolle des Menschen beim Erstellen von KI ist nicht bekannt</a:t>
            </a:r>
          </a:p>
          <a:p>
            <a:endParaRPr lang="de-DE" dirty="0"/>
          </a:p>
          <a:p>
            <a:r>
              <a:rPr lang="de-DE" dirty="0"/>
              <a:t>Die Rolle von Daten in diesem Prozess ist ebenfalls nicht bekannt</a:t>
            </a:r>
          </a:p>
        </p:txBody>
      </p:sp>
      <p:sp>
        <p:nvSpPr>
          <p:cNvPr id="4" name="Foliennummernplatzhalter 3"/>
          <p:cNvSpPr>
            <a:spLocks noGrp="1"/>
          </p:cNvSpPr>
          <p:nvPr>
            <p:ph type="sldNum" sz="quarter" idx="5"/>
          </p:nvPr>
        </p:nvSpPr>
        <p:spPr/>
        <p:txBody>
          <a:bodyPr/>
          <a:lstStyle/>
          <a:p>
            <a:fld id="{D787C65E-FDFD-458B-8035-0633D3E759F3}" type="slidenum">
              <a:rPr lang="de-DE" smtClean="0"/>
              <a:t>20</a:t>
            </a:fld>
            <a:endParaRPr lang="de-DE"/>
          </a:p>
        </p:txBody>
      </p:sp>
    </p:spTree>
    <p:extLst>
      <p:ext uri="{BB962C8B-B14F-4D97-AF65-F5344CB8AC3E}">
        <p14:creationId xmlns:p14="http://schemas.microsoft.com/office/powerpoint/2010/main" val="224384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21</a:t>
            </a:fld>
            <a:endParaRPr lang="de-DE"/>
          </a:p>
        </p:txBody>
      </p:sp>
    </p:spTree>
    <p:extLst>
      <p:ext uri="{BB962C8B-B14F-4D97-AF65-F5344CB8AC3E}">
        <p14:creationId xmlns:p14="http://schemas.microsoft.com/office/powerpoint/2010/main" val="158495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wird überschätzt und als magische wahrgenommen</a:t>
            </a:r>
          </a:p>
          <a:p>
            <a:endParaRPr lang="de-DE" dirty="0"/>
          </a:p>
          <a:p>
            <a:r>
              <a:rPr lang="de-DE" dirty="0"/>
              <a:t>Die Rolle des Menschen beim Erstellen von KI ist nicht bekannt</a:t>
            </a:r>
          </a:p>
          <a:p>
            <a:endParaRPr lang="de-DE" dirty="0"/>
          </a:p>
          <a:p>
            <a:r>
              <a:rPr lang="de-DE" dirty="0"/>
              <a:t>Die Rolle von Daten in diesem Prozess ist ebenfalls nicht bekannt</a:t>
            </a:r>
          </a:p>
        </p:txBody>
      </p:sp>
      <p:sp>
        <p:nvSpPr>
          <p:cNvPr id="4" name="Foliennummernplatzhalter 3"/>
          <p:cNvSpPr>
            <a:spLocks noGrp="1"/>
          </p:cNvSpPr>
          <p:nvPr>
            <p:ph type="sldNum" sz="quarter" idx="5"/>
          </p:nvPr>
        </p:nvSpPr>
        <p:spPr/>
        <p:txBody>
          <a:bodyPr/>
          <a:lstStyle/>
          <a:p>
            <a:fld id="{D787C65E-FDFD-458B-8035-0633D3E759F3}" type="slidenum">
              <a:rPr lang="de-DE" smtClean="0"/>
              <a:t>23</a:t>
            </a:fld>
            <a:endParaRPr lang="de-DE"/>
          </a:p>
        </p:txBody>
      </p:sp>
    </p:spTree>
    <p:extLst>
      <p:ext uri="{BB962C8B-B14F-4D97-AF65-F5344CB8AC3E}">
        <p14:creationId xmlns:p14="http://schemas.microsoft.com/office/powerpoint/2010/main" val="1679017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emf"/><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elfolie 2-zeilig Farbe opt. ändern">
    <p:spTree>
      <p:nvGrpSpPr>
        <p:cNvPr id="1" name=""/>
        <p:cNvGrpSpPr/>
        <p:nvPr/>
      </p:nvGrpSpPr>
      <p:grpSpPr bwMode="auto">
        <a:xfrm>
          <a:off x="0" y="0"/>
          <a:ext cx="0" cy="0"/>
          <a:chOff x="0" y="0"/>
          <a:chExt cx="0" cy="0"/>
        </a:xfrm>
      </p:grpSpPr>
      <p:sp>
        <p:nvSpPr>
          <p:cNvPr id="4" name="Hintergrundnetz"/>
          <p:cNvSpPr>
            <a:spLocks noChangeAspect="1" noEditPoints="1"/>
          </p:cNvSpPr>
          <p:nvPr userDrawn="1"/>
        </p:nvSpPr>
        <p:spPr bwMode="auto">
          <a:xfrm>
            <a:off x="16933" y="0"/>
            <a:ext cx="12175067" cy="6858000"/>
          </a:xfrm>
          <a:custGeom>
            <a:avLst/>
            <a:gdLst>
              <a:gd name="T0" fmla="*/ 11923 w 25400"/>
              <a:gd name="T1" fmla="*/ 3320 h 19050"/>
              <a:gd name="T2" fmla="*/ 10023 w 25400"/>
              <a:gd name="T3" fmla="*/ 4808 h 19050"/>
              <a:gd name="T4" fmla="*/ 10862 w 25400"/>
              <a:gd name="T5" fmla="*/ 3283 h 19050"/>
              <a:gd name="T6" fmla="*/ 4657 w 25400"/>
              <a:gd name="T7" fmla="*/ 5594 h 19050"/>
              <a:gd name="T8" fmla="*/ 7180 w 25400"/>
              <a:gd name="T9" fmla="*/ 5671 h 19050"/>
              <a:gd name="T10" fmla="*/ 8344 w 25400"/>
              <a:gd name="T11" fmla="*/ 5707 h 19050"/>
              <a:gd name="T12" fmla="*/ 2461 w 25400"/>
              <a:gd name="T13" fmla="*/ 5169 h 19050"/>
              <a:gd name="T14" fmla="*/ 3123 w 25400"/>
              <a:gd name="T15" fmla="*/ 5291 h 19050"/>
              <a:gd name="T16" fmla="*/ 13439 w 25400"/>
              <a:gd name="T17" fmla="*/ 7971 h 19050"/>
              <a:gd name="T18" fmla="*/ 15341 w 25400"/>
              <a:gd name="T19" fmla="*/ 9056 h 19050"/>
              <a:gd name="T20" fmla="*/ 9954 w 25400"/>
              <a:gd name="T21" fmla="*/ 5938 h 19050"/>
              <a:gd name="T22" fmla="*/ 11356 w 25400"/>
              <a:gd name="T23" fmla="*/ 6738 h 19050"/>
              <a:gd name="T24" fmla="*/ 10546 w 25400"/>
              <a:gd name="T25" fmla="*/ 5177 h 19050"/>
              <a:gd name="T26" fmla="*/ 11397 w 25400"/>
              <a:gd name="T27" fmla="*/ 4735 h 19050"/>
              <a:gd name="T28" fmla="*/ 198 w 25400"/>
              <a:gd name="T29" fmla="*/ 4970 h 19050"/>
              <a:gd name="T30" fmla="*/ 11941 w 25400"/>
              <a:gd name="T31" fmla="*/ 1758 h 19050"/>
              <a:gd name="T32" fmla="*/ 13358 w 25400"/>
              <a:gd name="T33" fmla="*/ 249 h 19050"/>
              <a:gd name="T34" fmla="*/ 15214 w 25400"/>
              <a:gd name="T35" fmla="*/ 370 h 19050"/>
              <a:gd name="T36" fmla="*/ 9256 w 25400"/>
              <a:gd name="T37" fmla="*/ 1522 h 19050"/>
              <a:gd name="T38" fmla="*/ 7370 w 25400"/>
              <a:gd name="T39" fmla="*/ 502 h 19050"/>
              <a:gd name="T40" fmla="*/ 7953 w 25400"/>
              <a:gd name="T41" fmla="*/ 817 h 19050"/>
              <a:gd name="T42" fmla="*/ 403 w 25400"/>
              <a:gd name="T43" fmla="*/ 3631 h 19050"/>
              <a:gd name="T44" fmla="*/ 582 w 25400"/>
              <a:gd name="T45" fmla="*/ 4066 h 19050"/>
              <a:gd name="T46" fmla="*/ 13982 w 25400"/>
              <a:gd name="T47" fmla="*/ 17462 h 19050"/>
              <a:gd name="T48" fmla="*/ 16192 w 25400"/>
              <a:gd name="T49" fmla="*/ 11507 h 19050"/>
              <a:gd name="T50" fmla="*/ 15658 w 25400"/>
              <a:gd name="T51" fmla="*/ 12421 h 19050"/>
              <a:gd name="T52" fmla="*/ 14820 w 25400"/>
              <a:gd name="T53" fmla="*/ 13743 h 19050"/>
              <a:gd name="T54" fmla="*/ 12514 w 25400"/>
              <a:gd name="T55" fmla="*/ 17381 h 19050"/>
              <a:gd name="T56" fmla="*/ 13290 w 25400"/>
              <a:gd name="T57" fmla="*/ 16157 h 19050"/>
              <a:gd name="T58" fmla="*/ 22526 w 25400"/>
              <a:gd name="T59" fmla="*/ 14113 h 19050"/>
              <a:gd name="T60" fmla="*/ 22688 w 25400"/>
              <a:gd name="T61" fmla="*/ 13426 h 19050"/>
              <a:gd name="T62" fmla="*/ 20271 w 25400"/>
              <a:gd name="T63" fmla="*/ 16525 h 19050"/>
              <a:gd name="T64" fmla="*/ 20697 w 25400"/>
              <a:gd name="T65" fmla="*/ 16320 h 19050"/>
              <a:gd name="T66" fmla="*/ 16675 w 25400"/>
              <a:gd name="T67" fmla="*/ 18115 h 19050"/>
              <a:gd name="T68" fmla="*/ 17158 w 25400"/>
              <a:gd name="T69" fmla="*/ 17716 h 19050"/>
              <a:gd name="T70" fmla="*/ 19311 w 25400"/>
              <a:gd name="T71" fmla="*/ 14734 h 19050"/>
              <a:gd name="T72" fmla="*/ 20316 w 25400"/>
              <a:gd name="T73" fmla="*/ 15114 h 19050"/>
              <a:gd name="T74" fmla="*/ 17836 w 25400"/>
              <a:gd name="T75" fmla="*/ 12851 h 19050"/>
              <a:gd name="T76" fmla="*/ 17071 w 25400"/>
              <a:gd name="T77" fmla="*/ 11230 h 19050"/>
              <a:gd name="T78" fmla="*/ 23150 w 25400"/>
              <a:gd name="T79" fmla="*/ 15966 h 19050"/>
              <a:gd name="T80" fmla="*/ 23969 w 25400"/>
              <a:gd name="T81" fmla="*/ 16146 h 19050"/>
              <a:gd name="T82" fmla="*/ 9396 w 25400"/>
              <a:gd name="T83" fmla="*/ 3334 h 19050"/>
              <a:gd name="T84" fmla="*/ 5372 w 25400"/>
              <a:gd name="T85" fmla="*/ 5019 h 19050"/>
              <a:gd name="T86" fmla="*/ 7794 w 25400"/>
              <a:gd name="T87" fmla="*/ 4005 h 19050"/>
              <a:gd name="T88" fmla="*/ 4330 w 25400"/>
              <a:gd name="T89" fmla="*/ 5455 h 19050"/>
              <a:gd name="T90" fmla="*/ 5301 w 25400"/>
              <a:gd name="T91" fmla="*/ 5048 h 19050"/>
              <a:gd name="T92" fmla="*/ 14473 w 25400"/>
              <a:gd name="T93" fmla="*/ 1703 h 19050"/>
              <a:gd name="T94" fmla="*/ 15099 w 25400"/>
              <a:gd name="T95" fmla="*/ 1481 h 19050"/>
              <a:gd name="T96" fmla="*/ 12217 w 25400"/>
              <a:gd name="T97" fmla="*/ 2317 h 19050"/>
              <a:gd name="T98" fmla="*/ 17287 w 25400"/>
              <a:gd name="T99" fmla="*/ 15392 h 19050"/>
              <a:gd name="T100" fmla="*/ 15337 w 25400"/>
              <a:gd name="T101" fmla="*/ 16772 h 19050"/>
              <a:gd name="T102" fmla="*/ 17623 w 25400"/>
              <a:gd name="T103" fmla="*/ 15201 h 19050"/>
              <a:gd name="T104" fmla="*/ 17487 w 25400"/>
              <a:gd name="T105" fmla="*/ 16451 h 19050"/>
              <a:gd name="T106" fmla="*/ 17966 w 25400"/>
              <a:gd name="T107" fmla="*/ 15627 h 19050"/>
              <a:gd name="T108" fmla="*/ 9101 w 25400"/>
              <a:gd name="T109" fmla="*/ 18362 h 19050"/>
              <a:gd name="T110" fmla="*/ 10727 w 25400"/>
              <a:gd name="T111" fmla="*/ 18043 h 19050"/>
              <a:gd name="T112" fmla="*/ 4916 w 25400"/>
              <a:gd name="T113" fmla="*/ 19044 h 19050"/>
              <a:gd name="T114" fmla="*/ 7316 w 25400"/>
              <a:gd name="T115" fmla="*/ 18670 h 19050"/>
              <a:gd name="T116" fmla="*/ 16075 w 25400"/>
              <a:gd name="T117" fmla="*/ 18569 h 19050"/>
              <a:gd name="T118" fmla="*/ 14763 w 25400"/>
              <a:gd name="T119" fmla="*/ 18457 h 19050"/>
              <a:gd name="T120" fmla="*/ 15730 w 25400"/>
              <a:gd name="T121" fmla="*/ 1250 h 19050"/>
              <a:gd name="T122" fmla="*/ 10892 w 25400"/>
              <a:gd name="T123" fmla="*/ 2708 h 19050"/>
              <a:gd name="T124" fmla="*/ 18847 w 25400"/>
              <a:gd name="T125" fmla="*/ 14601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00" h="19050" extrusionOk="0">
                <a:moveTo>
                  <a:pt x="22330" y="15806"/>
                </a:moveTo>
                <a:cubicBezTo>
                  <a:pt x="22330" y="15705"/>
                  <a:pt x="22267" y="15620"/>
                  <a:pt x="22178" y="15586"/>
                </a:cubicBezTo>
                <a:lnTo>
                  <a:pt x="22193" y="15523"/>
                </a:lnTo>
                <a:lnTo>
                  <a:pt x="22155" y="15514"/>
                </a:lnTo>
                <a:lnTo>
                  <a:pt x="22141" y="15575"/>
                </a:lnTo>
                <a:cubicBezTo>
                  <a:pt x="22126" y="15572"/>
                  <a:pt x="22111" y="15571"/>
                  <a:pt x="22095" y="15571"/>
                </a:cubicBezTo>
                <a:cubicBezTo>
                  <a:pt x="22001" y="15571"/>
                  <a:pt x="21921" y="15626"/>
                  <a:pt x="21883" y="15705"/>
                </a:cubicBezTo>
                <a:lnTo>
                  <a:pt x="21805" y="15675"/>
                </a:lnTo>
                <a:lnTo>
                  <a:pt x="21791" y="15712"/>
                </a:lnTo>
                <a:lnTo>
                  <a:pt x="21869" y="15741"/>
                </a:lnTo>
                <a:cubicBezTo>
                  <a:pt x="21863" y="15762"/>
                  <a:pt x="21860" y="15783"/>
                  <a:pt x="21860" y="15806"/>
                </a:cubicBezTo>
                <a:cubicBezTo>
                  <a:pt x="21860" y="15828"/>
                  <a:pt x="21863" y="15850"/>
                  <a:pt x="21869" y="15871"/>
                </a:cubicBezTo>
                <a:lnTo>
                  <a:pt x="21795" y="15900"/>
                </a:lnTo>
                <a:lnTo>
                  <a:pt x="21809" y="15936"/>
                </a:lnTo>
                <a:lnTo>
                  <a:pt x="21883" y="15907"/>
                </a:lnTo>
                <a:cubicBezTo>
                  <a:pt x="21921" y="15986"/>
                  <a:pt x="22002" y="16041"/>
                  <a:pt x="22095" y="16041"/>
                </a:cubicBezTo>
                <a:cubicBezTo>
                  <a:pt x="22205" y="16041"/>
                  <a:pt x="22296" y="15966"/>
                  <a:pt x="22322" y="15864"/>
                </a:cubicBezTo>
                <a:lnTo>
                  <a:pt x="22393" y="15876"/>
                </a:lnTo>
                <a:lnTo>
                  <a:pt x="22399" y="15838"/>
                </a:lnTo>
                <a:lnTo>
                  <a:pt x="22329" y="15826"/>
                </a:lnTo>
                <a:cubicBezTo>
                  <a:pt x="22330" y="15819"/>
                  <a:pt x="22330" y="15812"/>
                  <a:pt x="22330" y="15806"/>
                </a:cubicBezTo>
                <a:close/>
                <a:moveTo>
                  <a:pt x="6919" y="4414"/>
                </a:moveTo>
                <a:lnTo>
                  <a:pt x="6904" y="4378"/>
                </a:lnTo>
                <a:lnTo>
                  <a:pt x="6797" y="4422"/>
                </a:lnTo>
                <a:lnTo>
                  <a:pt x="6812" y="4458"/>
                </a:lnTo>
                <a:lnTo>
                  <a:pt x="6812" y="4458"/>
                </a:lnTo>
                <a:lnTo>
                  <a:pt x="6919" y="4414"/>
                </a:lnTo>
                <a:close/>
                <a:moveTo>
                  <a:pt x="11646" y="3058"/>
                </a:moveTo>
                <a:lnTo>
                  <a:pt x="11563" y="2979"/>
                </a:lnTo>
                <a:lnTo>
                  <a:pt x="11536" y="3007"/>
                </a:lnTo>
                <a:lnTo>
                  <a:pt x="11619" y="3086"/>
                </a:lnTo>
                <a:lnTo>
                  <a:pt x="11646" y="3058"/>
                </a:lnTo>
                <a:close/>
                <a:moveTo>
                  <a:pt x="11785" y="3189"/>
                </a:moveTo>
                <a:lnTo>
                  <a:pt x="11701" y="3110"/>
                </a:lnTo>
                <a:lnTo>
                  <a:pt x="11675" y="3138"/>
                </a:lnTo>
                <a:lnTo>
                  <a:pt x="11758" y="3217"/>
                </a:lnTo>
                <a:lnTo>
                  <a:pt x="11785" y="3189"/>
                </a:lnTo>
                <a:close/>
                <a:moveTo>
                  <a:pt x="11923" y="3320"/>
                </a:moveTo>
                <a:lnTo>
                  <a:pt x="11840" y="3241"/>
                </a:lnTo>
                <a:lnTo>
                  <a:pt x="11813" y="3269"/>
                </a:lnTo>
                <a:lnTo>
                  <a:pt x="11897" y="3348"/>
                </a:lnTo>
                <a:lnTo>
                  <a:pt x="11923" y="3320"/>
                </a:lnTo>
                <a:close/>
                <a:moveTo>
                  <a:pt x="11424" y="2848"/>
                </a:moveTo>
                <a:lnTo>
                  <a:pt x="11397" y="2877"/>
                </a:lnTo>
                <a:lnTo>
                  <a:pt x="11481" y="2955"/>
                </a:lnTo>
                <a:lnTo>
                  <a:pt x="11507" y="2927"/>
                </a:lnTo>
                <a:lnTo>
                  <a:pt x="11424" y="2848"/>
                </a:lnTo>
                <a:close/>
                <a:moveTo>
                  <a:pt x="12451" y="3871"/>
                </a:moveTo>
                <a:lnTo>
                  <a:pt x="12478" y="3843"/>
                </a:lnTo>
                <a:lnTo>
                  <a:pt x="12394" y="3764"/>
                </a:lnTo>
                <a:lnTo>
                  <a:pt x="12368" y="3793"/>
                </a:lnTo>
                <a:lnTo>
                  <a:pt x="12451" y="3871"/>
                </a:lnTo>
                <a:close/>
                <a:moveTo>
                  <a:pt x="11952" y="3400"/>
                </a:moveTo>
                <a:lnTo>
                  <a:pt x="12035" y="3479"/>
                </a:lnTo>
                <a:lnTo>
                  <a:pt x="12062" y="3451"/>
                </a:lnTo>
                <a:lnTo>
                  <a:pt x="11978" y="3372"/>
                </a:lnTo>
                <a:lnTo>
                  <a:pt x="11952" y="3400"/>
                </a:lnTo>
                <a:close/>
                <a:moveTo>
                  <a:pt x="12174" y="3610"/>
                </a:moveTo>
                <a:lnTo>
                  <a:pt x="12200" y="3581"/>
                </a:lnTo>
                <a:lnTo>
                  <a:pt x="12117" y="3503"/>
                </a:lnTo>
                <a:lnTo>
                  <a:pt x="12090" y="3531"/>
                </a:lnTo>
                <a:lnTo>
                  <a:pt x="12174" y="3610"/>
                </a:lnTo>
                <a:close/>
                <a:moveTo>
                  <a:pt x="12229" y="3662"/>
                </a:moveTo>
                <a:lnTo>
                  <a:pt x="12312" y="3741"/>
                </a:lnTo>
                <a:lnTo>
                  <a:pt x="12339" y="3712"/>
                </a:lnTo>
                <a:lnTo>
                  <a:pt x="12256" y="3634"/>
                </a:lnTo>
                <a:lnTo>
                  <a:pt x="12229" y="3662"/>
                </a:lnTo>
                <a:close/>
                <a:moveTo>
                  <a:pt x="10236" y="4483"/>
                </a:moveTo>
                <a:lnTo>
                  <a:pt x="10202" y="4465"/>
                </a:lnTo>
                <a:lnTo>
                  <a:pt x="10148" y="4568"/>
                </a:lnTo>
                <a:lnTo>
                  <a:pt x="10183" y="4586"/>
                </a:lnTo>
                <a:lnTo>
                  <a:pt x="10236" y="4483"/>
                </a:lnTo>
                <a:close/>
                <a:moveTo>
                  <a:pt x="10059" y="4739"/>
                </a:moveTo>
                <a:lnTo>
                  <a:pt x="10093" y="4757"/>
                </a:lnTo>
                <a:lnTo>
                  <a:pt x="10147" y="4654"/>
                </a:lnTo>
                <a:lnTo>
                  <a:pt x="10112" y="4636"/>
                </a:lnTo>
                <a:lnTo>
                  <a:pt x="10059" y="4739"/>
                </a:lnTo>
                <a:close/>
                <a:moveTo>
                  <a:pt x="9701" y="5425"/>
                </a:moveTo>
                <a:lnTo>
                  <a:pt x="9736" y="5443"/>
                </a:lnTo>
                <a:lnTo>
                  <a:pt x="9790" y="5340"/>
                </a:lnTo>
                <a:lnTo>
                  <a:pt x="9755" y="5322"/>
                </a:lnTo>
                <a:lnTo>
                  <a:pt x="9701" y="5425"/>
                </a:lnTo>
                <a:close/>
                <a:moveTo>
                  <a:pt x="10058" y="4826"/>
                </a:moveTo>
                <a:lnTo>
                  <a:pt x="10023" y="4808"/>
                </a:lnTo>
                <a:lnTo>
                  <a:pt x="9970" y="4911"/>
                </a:lnTo>
                <a:lnTo>
                  <a:pt x="10004" y="4929"/>
                </a:lnTo>
                <a:lnTo>
                  <a:pt x="10058" y="4826"/>
                </a:lnTo>
                <a:close/>
                <a:moveTo>
                  <a:pt x="10415" y="4140"/>
                </a:moveTo>
                <a:lnTo>
                  <a:pt x="10380" y="4122"/>
                </a:lnTo>
                <a:lnTo>
                  <a:pt x="10327" y="4225"/>
                </a:lnTo>
                <a:lnTo>
                  <a:pt x="10361" y="4243"/>
                </a:lnTo>
                <a:lnTo>
                  <a:pt x="10415" y="4140"/>
                </a:lnTo>
                <a:close/>
                <a:moveTo>
                  <a:pt x="9844" y="5150"/>
                </a:moveTo>
                <a:lnTo>
                  <a:pt x="9791" y="5253"/>
                </a:lnTo>
                <a:lnTo>
                  <a:pt x="9825" y="5271"/>
                </a:lnTo>
                <a:lnTo>
                  <a:pt x="9879" y="5168"/>
                </a:lnTo>
                <a:lnTo>
                  <a:pt x="9844" y="5150"/>
                </a:lnTo>
                <a:close/>
                <a:moveTo>
                  <a:pt x="10291" y="4294"/>
                </a:moveTo>
                <a:lnTo>
                  <a:pt x="10238" y="4397"/>
                </a:lnTo>
                <a:lnTo>
                  <a:pt x="10272" y="4414"/>
                </a:lnTo>
                <a:lnTo>
                  <a:pt x="10326" y="4312"/>
                </a:lnTo>
                <a:lnTo>
                  <a:pt x="10291" y="4294"/>
                </a:lnTo>
                <a:close/>
                <a:moveTo>
                  <a:pt x="10917" y="3094"/>
                </a:moveTo>
                <a:lnTo>
                  <a:pt x="10863" y="3197"/>
                </a:lnTo>
                <a:lnTo>
                  <a:pt x="10897" y="3215"/>
                </a:lnTo>
                <a:lnTo>
                  <a:pt x="10951" y="3112"/>
                </a:lnTo>
                <a:lnTo>
                  <a:pt x="10917" y="3094"/>
                </a:lnTo>
                <a:close/>
                <a:moveTo>
                  <a:pt x="11006" y="2923"/>
                </a:moveTo>
                <a:lnTo>
                  <a:pt x="10952" y="3026"/>
                </a:lnTo>
                <a:lnTo>
                  <a:pt x="10987" y="3044"/>
                </a:lnTo>
                <a:lnTo>
                  <a:pt x="11040" y="2941"/>
                </a:lnTo>
                <a:lnTo>
                  <a:pt x="11006" y="2923"/>
                </a:lnTo>
                <a:close/>
                <a:moveTo>
                  <a:pt x="10594" y="3798"/>
                </a:moveTo>
                <a:lnTo>
                  <a:pt x="10559" y="3780"/>
                </a:lnTo>
                <a:lnTo>
                  <a:pt x="10506" y="3882"/>
                </a:lnTo>
                <a:lnTo>
                  <a:pt x="10540" y="3900"/>
                </a:lnTo>
                <a:lnTo>
                  <a:pt x="10594" y="3798"/>
                </a:lnTo>
                <a:close/>
                <a:moveTo>
                  <a:pt x="10470" y="3951"/>
                </a:moveTo>
                <a:lnTo>
                  <a:pt x="10416" y="4054"/>
                </a:lnTo>
                <a:lnTo>
                  <a:pt x="10451" y="4072"/>
                </a:lnTo>
                <a:lnTo>
                  <a:pt x="10504" y="3969"/>
                </a:lnTo>
                <a:lnTo>
                  <a:pt x="10470" y="3951"/>
                </a:lnTo>
                <a:close/>
                <a:moveTo>
                  <a:pt x="10827" y="3265"/>
                </a:moveTo>
                <a:lnTo>
                  <a:pt x="10774" y="3368"/>
                </a:lnTo>
                <a:lnTo>
                  <a:pt x="10808" y="3386"/>
                </a:lnTo>
                <a:lnTo>
                  <a:pt x="10862" y="3283"/>
                </a:lnTo>
                <a:lnTo>
                  <a:pt x="10827" y="3265"/>
                </a:lnTo>
                <a:close/>
                <a:moveTo>
                  <a:pt x="10738" y="3437"/>
                </a:moveTo>
                <a:lnTo>
                  <a:pt x="10684" y="3540"/>
                </a:lnTo>
                <a:lnTo>
                  <a:pt x="10719" y="3558"/>
                </a:lnTo>
                <a:lnTo>
                  <a:pt x="10772" y="3455"/>
                </a:lnTo>
                <a:lnTo>
                  <a:pt x="10738" y="3437"/>
                </a:lnTo>
                <a:close/>
                <a:moveTo>
                  <a:pt x="10648" y="3608"/>
                </a:moveTo>
                <a:lnTo>
                  <a:pt x="10595" y="3711"/>
                </a:lnTo>
                <a:lnTo>
                  <a:pt x="10629" y="3729"/>
                </a:lnTo>
                <a:lnTo>
                  <a:pt x="10683" y="3626"/>
                </a:lnTo>
                <a:lnTo>
                  <a:pt x="10648" y="3608"/>
                </a:lnTo>
                <a:close/>
                <a:moveTo>
                  <a:pt x="9880" y="5082"/>
                </a:moveTo>
                <a:lnTo>
                  <a:pt x="9915" y="5100"/>
                </a:lnTo>
                <a:lnTo>
                  <a:pt x="9968" y="4997"/>
                </a:lnTo>
                <a:lnTo>
                  <a:pt x="9934" y="4979"/>
                </a:lnTo>
                <a:lnTo>
                  <a:pt x="9880" y="5082"/>
                </a:lnTo>
                <a:close/>
                <a:moveTo>
                  <a:pt x="5551" y="5582"/>
                </a:moveTo>
                <a:lnTo>
                  <a:pt x="5434" y="5579"/>
                </a:lnTo>
                <a:lnTo>
                  <a:pt x="5433" y="5618"/>
                </a:lnTo>
                <a:lnTo>
                  <a:pt x="5550" y="5621"/>
                </a:lnTo>
                <a:lnTo>
                  <a:pt x="5551" y="5582"/>
                </a:lnTo>
                <a:close/>
                <a:moveTo>
                  <a:pt x="5745" y="5588"/>
                </a:moveTo>
                <a:lnTo>
                  <a:pt x="5628" y="5585"/>
                </a:lnTo>
                <a:lnTo>
                  <a:pt x="5627" y="5624"/>
                </a:lnTo>
                <a:lnTo>
                  <a:pt x="5744" y="5627"/>
                </a:lnTo>
                <a:lnTo>
                  <a:pt x="5745" y="5588"/>
                </a:lnTo>
                <a:close/>
                <a:moveTo>
                  <a:pt x="5939" y="5594"/>
                </a:moveTo>
                <a:lnTo>
                  <a:pt x="5823" y="5591"/>
                </a:lnTo>
                <a:lnTo>
                  <a:pt x="5821" y="5630"/>
                </a:lnTo>
                <a:lnTo>
                  <a:pt x="5938" y="5633"/>
                </a:lnTo>
                <a:lnTo>
                  <a:pt x="5939" y="5594"/>
                </a:lnTo>
                <a:close/>
                <a:moveTo>
                  <a:pt x="9121" y="5731"/>
                </a:moveTo>
                <a:lnTo>
                  <a:pt x="9237" y="5734"/>
                </a:lnTo>
                <a:lnTo>
                  <a:pt x="9238" y="5696"/>
                </a:lnTo>
                <a:lnTo>
                  <a:pt x="9122" y="5692"/>
                </a:lnTo>
                <a:lnTo>
                  <a:pt x="9121" y="5731"/>
                </a:lnTo>
                <a:close/>
                <a:moveTo>
                  <a:pt x="6133" y="5600"/>
                </a:moveTo>
                <a:lnTo>
                  <a:pt x="6017" y="5597"/>
                </a:lnTo>
                <a:lnTo>
                  <a:pt x="6015" y="5635"/>
                </a:lnTo>
                <a:lnTo>
                  <a:pt x="6132" y="5639"/>
                </a:lnTo>
                <a:lnTo>
                  <a:pt x="6133" y="5600"/>
                </a:lnTo>
                <a:close/>
                <a:moveTo>
                  <a:pt x="4657" y="5594"/>
                </a:moveTo>
                <a:lnTo>
                  <a:pt x="4773" y="5597"/>
                </a:lnTo>
                <a:lnTo>
                  <a:pt x="4774" y="5559"/>
                </a:lnTo>
                <a:lnTo>
                  <a:pt x="4658" y="5555"/>
                </a:lnTo>
                <a:lnTo>
                  <a:pt x="4657" y="5594"/>
                </a:lnTo>
                <a:close/>
                <a:moveTo>
                  <a:pt x="4463" y="5588"/>
                </a:moveTo>
                <a:lnTo>
                  <a:pt x="4579" y="5591"/>
                </a:lnTo>
                <a:lnTo>
                  <a:pt x="4580" y="5553"/>
                </a:lnTo>
                <a:lnTo>
                  <a:pt x="4464" y="5549"/>
                </a:lnTo>
                <a:lnTo>
                  <a:pt x="4463" y="5588"/>
                </a:lnTo>
                <a:close/>
                <a:moveTo>
                  <a:pt x="4969" y="5565"/>
                </a:moveTo>
                <a:lnTo>
                  <a:pt x="4852" y="5561"/>
                </a:lnTo>
                <a:lnTo>
                  <a:pt x="4851" y="5600"/>
                </a:lnTo>
                <a:lnTo>
                  <a:pt x="4967" y="5603"/>
                </a:lnTo>
                <a:lnTo>
                  <a:pt x="4969" y="5565"/>
                </a:lnTo>
                <a:close/>
                <a:moveTo>
                  <a:pt x="5163" y="5570"/>
                </a:moveTo>
                <a:lnTo>
                  <a:pt x="5046" y="5567"/>
                </a:lnTo>
                <a:lnTo>
                  <a:pt x="5045" y="5606"/>
                </a:lnTo>
                <a:lnTo>
                  <a:pt x="5161" y="5609"/>
                </a:lnTo>
                <a:lnTo>
                  <a:pt x="5163" y="5570"/>
                </a:lnTo>
                <a:close/>
                <a:moveTo>
                  <a:pt x="5357" y="5576"/>
                </a:moveTo>
                <a:lnTo>
                  <a:pt x="5240" y="5573"/>
                </a:lnTo>
                <a:lnTo>
                  <a:pt x="5239" y="5612"/>
                </a:lnTo>
                <a:lnTo>
                  <a:pt x="5356" y="5615"/>
                </a:lnTo>
                <a:lnTo>
                  <a:pt x="5357" y="5576"/>
                </a:lnTo>
                <a:close/>
                <a:moveTo>
                  <a:pt x="8927" y="5725"/>
                </a:moveTo>
                <a:lnTo>
                  <a:pt x="9043" y="5728"/>
                </a:lnTo>
                <a:lnTo>
                  <a:pt x="9044" y="5690"/>
                </a:lnTo>
                <a:lnTo>
                  <a:pt x="8928" y="5686"/>
                </a:lnTo>
                <a:lnTo>
                  <a:pt x="8927" y="5725"/>
                </a:lnTo>
                <a:close/>
                <a:moveTo>
                  <a:pt x="6715" y="5618"/>
                </a:moveTo>
                <a:lnTo>
                  <a:pt x="6599" y="5615"/>
                </a:lnTo>
                <a:lnTo>
                  <a:pt x="6598" y="5653"/>
                </a:lnTo>
                <a:lnTo>
                  <a:pt x="6714" y="5657"/>
                </a:lnTo>
                <a:lnTo>
                  <a:pt x="6715" y="5618"/>
                </a:lnTo>
                <a:close/>
                <a:moveTo>
                  <a:pt x="7492" y="5642"/>
                </a:moveTo>
                <a:lnTo>
                  <a:pt x="7375" y="5638"/>
                </a:lnTo>
                <a:lnTo>
                  <a:pt x="7374" y="5677"/>
                </a:lnTo>
                <a:lnTo>
                  <a:pt x="7490" y="5681"/>
                </a:lnTo>
                <a:lnTo>
                  <a:pt x="7492" y="5642"/>
                </a:lnTo>
                <a:close/>
                <a:moveTo>
                  <a:pt x="7297" y="5636"/>
                </a:moveTo>
                <a:lnTo>
                  <a:pt x="7181" y="5632"/>
                </a:lnTo>
                <a:lnTo>
                  <a:pt x="7180" y="5671"/>
                </a:lnTo>
                <a:lnTo>
                  <a:pt x="7296" y="5675"/>
                </a:lnTo>
                <a:lnTo>
                  <a:pt x="7297" y="5636"/>
                </a:lnTo>
                <a:close/>
                <a:moveTo>
                  <a:pt x="7103" y="5630"/>
                </a:moveTo>
                <a:lnTo>
                  <a:pt x="6987" y="5626"/>
                </a:lnTo>
                <a:lnTo>
                  <a:pt x="6986" y="5665"/>
                </a:lnTo>
                <a:lnTo>
                  <a:pt x="7102" y="5669"/>
                </a:lnTo>
                <a:lnTo>
                  <a:pt x="7103" y="5630"/>
                </a:lnTo>
                <a:close/>
                <a:moveTo>
                  <a:pt x="6521" y="5612"/>
                </a:moveTo>
                <a:lnTo>
                  <a:pt x="6405" y="5609"/>
                </a:lnTo>
                <a:lnTo>
                  <a:pt x="6404" y="5647"/>
                </a:lnTo>
                <a:lnTo>
                  <a:pt x="6520" y="5651"/>
                </a:lnTo>
                <a:lnTo>
                  <a:pt x="6521" y="5612"/>
                </a:lnTo>
                <a:close/>
                <a:moveTo>
                  <a:pt x="6327" y="5606"/>
                </a:moveTo>
                <a:lnTo>
                  <a:pt x="6211" y="5603"/>
                </a:lnTo>
                <a:lnTo>
                  <a:pt x="6210" y="5641"/>
                </a:lnTo>
                <a:lnTo>
                  <a:pt x="6326" y="5645"/>
                </a:lnTo>
                <a:lnTo>
                  <a:pt x="6327" y="5606"/>
                </a:lnTo>
                <a:close/>
                <a:moveTo>
                  <a:pt x="6909" y="5624"/>
                </a:moveTo>
                <a:lnTo>
                  <a:pt x="6793" y="5620"/>
                </a:lnTo>
                <a:lnTo>
                  <a:pt x="6792" y="5659"/>
                </a:lnTo>
                <a:lnTo>
                  <a:pt x="6908" y="5663"/>
                </a:lnTo>
                <a:lnTo>
                  <a:pt x="6909" y="5624"/>
                </a:lnTo>
                <a:close/>
                <a:moveTo>
                  <a:pt x="7686" y="5648"/>
                </a:moveTo>
                <a:lnTo>
                  <a:pt x="7569" y="5644"/>
                </a:lnTo>
                <a:lnTo>
                  <a:pt x="7568" y="5683"/>
                </a:lnTo>
                <a:lnTo>
                  <a:pt x="7684" y="5687"/>
                </a:lnTo>
                <a:lnTo>
                  <a:pt x="7686" y="5648"/>
                </a:lnTo>
                <a:close/>
                <a:moveTo>
                  <a:pt x="8538" y="5713"/>
                </a:moveTo>
                <a:lnTo>
                  <a:pt x="8655" y="5716"/>
                </a:lnTo>
                <a:lnTo>
                  <a:pt x="8656" y="5678"/>
                </a:lnTo>
                <a:lnTo>
                  <a:pt x="8540" y="5674"/>
                </a:lnTo>
                <a:lnTo>
                  <a:pt x="8538" y="5713"/>
                </a:lnTo>
                <a:close/>
                <a:moveTo>
                  <a:pt x="8150" y="5701"/>
                </a:moveTo>
                <a:lnTo>
                  <a:pt x="8267" y="5705"/>
                </a:lnTo>
                <a:lnTo>
                  <a:pt x="8268" y="5666"/>
                </a:lnTo>
                <a:lnTo>
                  <a:pt x="8151" y="5662"/>
                </a:lnTo>
                <a:lnTo>
                  <a:pt x="8150" y="5701"/>
                </a:lnTo>
                <a:close/>
                <a:moveTo>
                  <a:pt x="8344" y="5707"/>
                </a:moveTo>
                <a:lnTo>
                  <a:pt x="8461" y="5710"/>
                </a:lnTo>
                <a:lnTo>
                  <a:pt x="8462" y="5672"/>
                </a:lnTo>
                <a:lnTo>
                  <a:pt x="8346" y="5668"/>
                </a:lnTo>
                <a:lnTo>
                  <a:pt x="8344" y="5707"/>
                </a:lnTo>
                <a:close/>
                <a:moveTo>
                  <a:pt x="8733" y="5719"/>
                </a:moveTo>
                <a:lnTo>
                  <a:pt x="8849" y="5722"/>
                </a:lnTo>
                <a:lnTo>
                  <a:pt x="8850" y="5684"/>
                </a:lnTo>
                <a:lnTo>
                  <a:pt x="8734" y="5680"/>
                </a:lnTo>
                <a:lnTo>
                  <a:pt x="8733" y="5719"/>
                </a:lnTo>
                <a:close/>
                <a:moveTo>
                  <a:pt x="7880" y="5654"/>
                </a:moveTo>
                <a:lnTo>
                  <a:pt x="7763" y="5650"/>
                </a:lnTo>
                <a:lnTo>
                  <a:pt x="7762" y="5689"/>
                </a:lnTo>
                <a:lnTo>
                  <a:pt x="7879" y="5693"/>
                </a:lnTo>
                <a:lnTo>
                  <a:pt x="7880" y="5654"/>
                </a:lnTo>
                <a:close/>
                <a:moveTo>
                  <a:pt x="8074" y="5660"/>
                </a:moveTo>
                <a:lnTo>
                  <a:pt x="7957" y="5656"/>
                </a:lnTo>
                <a:lnTo>
                  <a:pt x="7956" y="5695"/>
                </a:lnTo>
                <a:lnTo>
                  <a:pt x="8073" y="5699"/>
                </a:lnTo>
                <a:lnTo>
                  <a:pt x="8074" y="5660"/>
                </a:lnTo>
                <a:close/>
                <a:moveTo>
                  <a:pt x="1772" y="5000"/>
                </a:moveTo>
                <a:lnTo>
                  <a:pt x="1886" y="5028"/>
                </a:lnTo>
                <a:lnTo>
                  <a:pt x="1895" y="4990"/>
                </a:lnTo>
                <a:lnTo>
                  <a:pt x="1781" y="4962"/>
                </a:lnTo>
                <a:lnTo>
                  <a:pt x="1772" y="5000"/>
                </a:lnTo>
                <a:close/>
                <a:moveTo>
                  <a:pt x="1963" y="5047"/>
                </a:moveTo>
                <a:lnTo>
                  <a:pt x="2078" y="5075"/>
                </a:lnTo>
                <a:lnTo>
                  <a:pt x="2087" y="5037"/>
                </a:lnTo>
                <a:lnTo>
                  <a:pt x="1972" y="5009"/>
                </a:lnTo>
                <a:lnTo>
                  <a:pt x="1963" y="5047"/>
                </a:lnTo>
                <a:close/>
                <a:moveTo>
                  <a:pt x="1388" y="4906"/>
                </a:moveTo>
                <a:lnTo>
                  <a:pt x="1503" y="4934"/>
                </a:lnTo>
                <a:lnTo>
                  <a:pt x="1512" y="4896"/>
                </a:lnTo>
                <a:lnTo>
                  <a:pt x="1397" y="4868"/>
                </a:lnTo>
                <a:lnTo>
                  <a:pt x="1388" y="4906"/>
                </a:lnTo>
                <a:close/>
                <a:moveTo>
                  <a:pt x="1580" y="4953"/>
                </a:moveTo>
                <a:lnTo>
                  <a:pt x="1695" y="4981"/>
                </a:lnTo>
                <a:lnTo>
                  <a:pt x="1704" y="4943"/>
                </a:lnTo>
                <a:lnTo>
                  <a:pt x="1589" y="4915"/>
                </a:lnTo>
                <a:lnTo>
                  <a:pt x="1580" y="4953"/>
                </a:lnTo>
                <a:close/>
                <a:moveTo>
                  <a:pt x="1197" y="4859"/>
                </a:moveTo>
                <a:lnTo>
                  <a:pt x="1311" y="4887"/>
                </a:lnTo>
                <a:lnTo>
                  <a:pt x="1320" y="4849"/>
                </a:lnTo>
                <a:lnTo>
                  <a:pt x="1206" y="4821"/>
                </a:lnTo>
                <a:lnTo>
                  <a:pt x="1197" y="4859"/>
                </a:lnTo>
                <a:close/>
                <a:moveTo>
                  <a:pt x="2347" y="5141"/>
                </a:moveTo>
                <a:lnTo>
                  <a:pt x="2461" y="5169"/>
                </a:lnTo>
                <a:lnTo>
                  <a:pt x="2470" y="5131"/>
                </a:lnTo>
                <a:lnTo>
                  <a:pt x="2356" y="5103"/>
                </a:lnTo>
                <a:lnTo>
                  <a:pt x="2347" y="5141"/>
                </a:lnTo>
                <a:close/>
                <a:moveTo>
                  <a:pt x="2155" y="5094"/>
                </a:moveTo>
                <a:lnTo>
                  <a:pt x="2270" y="5122"/>
                </a:lnTo>
                <a:lnTo>
                  <a:pt x="2279" y="5084"/>
                </a:lnTo>
                <a:lnTo>
                  <a:pt x="2164" y="5056"/>
                </a:lnTo>
                <a:lnTo>
                  <a:pt x="2155" y="5094"/>
                </a:lnTo>
                <a:close/>
                <a:moveTo>
                  <a:pt x="3688" y="5469"/>
                </a:moveTo>
                <a:lnTo>
                  <a:pt x="3803" y="5497"/>
                </a:lnTo>
                <a:lnTo>
                  <a:pt x="3812" y="5460"/>
                </a:lnTo>
                <a:lnTo>
                  <a:pt x="3698" y="5432"/>
                </a:lnTo>
                <a:lnTo>
                  <a:pt x="3688" y="5469"/>
                </a:lnTo>
                <a:close/>
                <a:moveTo>
                  <a:pt x="3497" y="5422"/>
                </a:moveTo>
                <a:lnTo>
                  <a:pt x="3611" y="5450"/>
                </a:lnTo>
                <a:lnTo>
                  <a:pt x="3621" y="5413"/>
                </a:lnTo>
                <a:lnTo>
                  <a:pt x="3506" y="5385"/>
                </a:lnTo>
                <a:lnTo>
                  <a:pt x="3497" y="5422"/>
                </a:lnTo>
                <a:close/>
                <a:moveTo>
                  <a:pt x="2922" y="5281"/>
                </a:moveTo>
                <a:lnTo>
                  <a:pt x="3036" y="5309"/>
                </a:lnTo>
                <a:lnTo>
                  <a:pt x="3046" y="5272"/>
                </a:lnTo>
                <a:lnTo>
                  <a:pt x="2931" y="5244"/>
                </a:lnTo>
                <a:lnTo>
                  <a:pt x="2922" y="5281"/>
                </a:lnTo>
                <a:close/>
                <a:moveTo>
                  <a:pt x="3305" y="5375"/>
                </a:moveTo>
                <a:lnTo>
                  <a:pt x="3420" y="5403"/>
                </a:lnTo>
                <a:lnTo>
                  <a:pt x="3429" y="5366"/>
                </a:lnTo>
                <a:lnTo>
                  <a:pt x="3314" y="5338"/>
                </a:lnTo>
                <a:lnTo>
                  <a:pt x="3305" y="5375"/>
                </a:lnTo>
                <a:close/>
                <a:moveTo>
                  <a:pt x="2730" y="5234"/>
                </a:moveTo>
                <a:lnTo>
                  <a:pt x="2845" y="5263"/>
                </a:lnTo>
                <a:lnTo>
                  <a:pt x="2854" y="5225"/>
                </a:lnTo>
                <a:lnTo>
                  <a:pt x="2739" y="5197"/>
                </a:lnTo>
                <a:lnTo>
                  <a:pt x="2730" y="5234"/>
                </a:lnTo>
                <a:close/>
                <a:moveTo>
                  <a:pt x="2538" y="5187"/>
                </a:moveTo>
                <a:lnTo>
                  <a:pt x="2653" y="5216"/>
                </a:lnTo>
                <a:lnTo>
                  <a:pt x="2662" y="5178"/>
                </a:lnTo>
                <a:lnTo>
                  <a:pt x="2547" y="5150"/>
                </a:lnTo>
                <a:lnTo>
                  <a:pt x="2538" y="5187"/>
                </a:lnTo>
                <a:close/>
                <a:moveTo>
                  <a:pt x="3113" y="5328"/>
                </a:moveTo>
                <a:lnTo>
                  <a:pt x="3228" y="5356"/>
                </a:lnTo>
                <a:lnTo>
                  <a:pt x="3237" y="5319"/>
                </a:lnTo>
                <a:lnTo>
                  <a:pt x="3123" y="5291"/>
                </a:lnTo>
                <a:lnTo>
                  <a:pt x="3113" y="5328"/>
                </a:lnTo>
                <a:close/>
                <a:moveTo>
                  <a:pt x="13839" y="8199"/>
                </a:moveTo>
                <a:lnTo>
                  <a:pt x="13940" y="8256"/>
                </a:lnTo>
                <a:lnTo>
                  <a:pt x="13959" y="8222"/>
                </a:lnTo>
                <a:lnTo>
                  <a:pt x="13858" y="8165"/>
                </a:lnTo>
                <a:lnTo>
                  <a:pt x="13839" y="8199"/>
                </a:lnTo>
                <a:close/>
                <a:moveTo>
                  <a:pt x="14459" y="8508"/>
                </a:moveTo>
                <a:lnTo>
                  <a:pt x="14359" y="8451"/>
                </a:lnTo>
                <a:lnTo>
                  <a:pt x="14340" y="8484"/>
                </a:lnTo>
                <a:lnTo>
                  <a:pt x="14440" y="8542"/>
                </a:lnTo>
                <a:lnTo>
                  <a:pt x="14459" y="8508"/>
                </a:lnTo>
                <a:close/>
                <a:moveTo>
                  <a:pt x="13692" y="8070"/>
                </a:moveTo>
                <a:lnTo>
                  <a:pt x="13672" y="8104"/>
                </a:lnTo>
                <a:lnTo>
                  <a:pt x="13773" y="8161"/>
                </a:lnTo>
                <a:lnTo>
                  <a:pt x="13792" y="8127"/>
                </a:lnTo>
                <a:lnTo>
                  <a:pt x="13692" y="8070"/>
                </a:lnTo>
                <a:close/>
                <a:moveTo>
                  <a:pt x="14173" y="8389"/>
                </a:moveTo>
                <a:lnTo>
                  <a:pt x="14273" y="8446"/>
                </a:lnTo>
                <a:lnTo>
                  <a:pt x="14292" y="8413"/>
                </a:lnTo>
                <a:lnTo>
                  <a:pt x="14192" y="8356"/>
                </a:lnTo>
                <a:lnTo>
                  <a:pt x="14173" y="8389"/>
                </a:lnTo>
                <a:close/>
                <a:moveTo>
                  <a:pt x="14126" y="8318"/>
                </a:moveTo>
                <a:lnTo>
                  <a:pt x="14025" y="8260"/>
                </a:lnTo>
                <a:lnTo>
                  <a:pt x="14006" y="8294"/>
                </a:lnTo>
                <a:lnTo>
                  <a:pt x="14106" y="8351"/>
                </a:lnTo>
                <a:lnTo>
                  <a:pt x="14126" y="8318"/>
                </a:lnTo>
                <a:close/>
                <a:moveTo>
                  <a:pt x="13024" y="7689"/>
                </a:moveTo>
                <a:lnTo>
                  <a:pt x="13005" y="7723"/>
                </a:lnTo>
                <a:lnTo>
                  <a:pt x="13105" y="7780"/>
                </a:lnTo>
                <a:lnTo>
                  <a:pt x="13124" y="7747"/>
                </a:lnTo>
                <a:lnTo>
                  <a:pt x="13024" y="7689"/>
                </a:lnTo>
                <a:close/>
                <a:moveTo>
                  <a:pt x="13625" y="8032"/>
                </a:moveTo>
                <a:lnTo>
                  <a:pt x="13525" y="7975"/>
                </a:lnTo>
                <a:lnTo>
                  <a:pt x="13506" y="8009"/>
                </a:lnTo>
                <a:lnTo>
                  <a:pt x="13606" y="8066"/>
                </a:lnTo>
                <a:lnTo>
                  <a:pt x="13625" y="8032"/>
                </a:lnTo>
                <a:close/>
                <a:moveTo>
                  <a:pt x="13172" y="7818"/>
                </a:moveTo>
                <a:lnTo>
                  <a:pt x="13272" y="7875"/>
                </a:lnTo>
                <a:lnTo>
                  <a:pt x="13291" y="7842"/>
                </a:lnTo>
                <a:lnTo>
                  <a:pt x="13191" y="7785"/>
                </a:lnTo>
                <a:lnTo>
                  <a:pt x="13172" y="7818"/>
                </a:lnTo>
                <a:close/>
                <a:moveTo>
                  <a:pt x="13439" y="7971"/>
                </a:moveTo>
                <a:lnTo>
                  <a:pt x="13458" y="7937"/>
                </a:lnTo>
                <a:lnTo>
                  <a:pt x="13358" y="7880"/>
                </a:lnTo>
                <a:lnTo>
                  <a:pt x="13339" y="7913"/>
                </a:lnTo>
                <a:lnTo>
                  <a:pt x="13439" y="7971"/>
                </a:lnTo>
                <a:close/>
                <a:moveTo>
                  <a:pt x="12958" y="7651"/>
                </a:moveTo>
                <a:lnTo>
                  <a:pt x="12857" y="7594"/>
                </a:lnTo>
                <a:lnTo>
                  <a:pt x="12838" y="7628"/>
                </a:lnTo>
                <a:lnTo>
                  <a:pt x="12938" y="7685"/>
                </a:lnTo>
                <a:lnTo>
                  <a:pt x="12958" y="7651"/>
                </a:lnTo>
                <a:close/>
                <a:moveTo>
                  <a:pt x="15527" y="9117"/>
                </a:moveTo>
                <a:lnTo>
                  <a:pt x="15508" y="9151"/>
                </a:lnTo>
                <a:lnTo>
                  <a:pt x="15608" y="9208"/>
                </a:lnTo>
                <a:lnTo>
                  <a:pt x="15627" y="9174"/>
                </a:lnTo>
                <a:lnTo>
                  <a:pt x="15527" y="9117"/>
                </a:lnTo>
                <a:close/>
                <a:moveTo>
                  <a:pt x="15675" y="9246"/>
                </a:moveTo>
                <a:lnTo>
                  <a:pt x="15775" y="9303"/>
                </a:lnTo>
                <a:lnTo>
                  <a:pt x="15794" y="9269"/>
                </a:lnTo>
                <a:lnTo>
                  <a:pt x="15694" y="9212"/>
                </a:lnTo>
                <a:lnTo>
                  <a:pt x="15675" y="9246"/>
                </a:lnTo>
                <a:close/>
                <a:moveTo>
                  <a:pt x="16062" y="9422"/>
                </a:moveTo>
                <a:lnTo>
                  <a:pt x="16028" y="9403"/>
                </a:lnTo>
                <a:lnTo>
                  <a:pt x="16008" y="9436"/>
                </a:lnTo>
                <a:lnTo>
                  <a:pt x="16105" y="9492"/>
                </a:lnTo>
                <a:lnTo>
                  <a:pt x="16062" y="9422"/>
                </a:lnTo>
                <a:close/>
                <a:moveTo>
                  <a:pt x="14626" y="8603"/>
                </a:moveTo>
                <a:lnTo>
                  <a:pt x="14526" y="8546"/>
                </a:lnTo>
                <a:lnTo>
                  <a:pt x="14507" y="8580"/>
                </a:lnTo>
                <a:lnTo>
                  <a:pt x="14607" y="8637"/>
                </a:lnTo>
                <a:lnTo>
                  <a:pt x="14626" y="8603"/>
                </a:lnTo>
                <a:close/>
                <a:moveTo>
                  <a:pt x="15841" y="9341"/>
                </a:moveTo>
                <a:lnTo>
                  <a:pt x="15942" y="9398"/>
                </a:lnTo>
                <a:lnTo>
                  <a:pt x="15961" y="9365"/>
                </a:lnTo>
                <a:lnTo>
                  <a:pt x="15861" y="9307"/>
                </a:lnTo>
                <a:lnTo>
                  <a:pt x="15841" y="9341"/>
                </a:lnTo>
                <a:close/>
                <a:moveTo>
                  <a:pt x="14793" y="8698"/>
                </a:moveTo>
                <a:lnTo>
                  <a:pt x="14693" y="8641"/>
                </a:lnTo>
                <a:lnTo>
                  <a:pt x="14673" y="8675"/>
                </a:lnTo>
                <a:lnTo>
                  <a:pt x="14774" y="8732"/>
                </a:lnTo>
                <a:lnTo>
                  <a:pt x="14793" y="8698"/>
                </a:lnTo>
                <a:close/>
                <a:moveTo>
                  <a:pt x="15460" y="9079"/>
                </a:moveTo>
                <a:lnTo>
                  <a:pt x="15360" y="9022"/>
                </a:lnTo>
                <a:lnTo>
                  <a:pt x="15341" y="9056"/>
                </a:lnTo>
                <a:lnTo>
                  <a:pt x="15441" y="9113"/>
                </a:lnTo>
                <a:lnTo>
                  <a:pt x="15460" y="9079"/>
                </a:lnTo>
                <a:close/>
                <a:moveTo>
                  <a:pt x="15294" y="8984"/>
                </a:moveTo>
                <a:lnTo>
                  <a:pt x="15193" y="8927"/>
                </a:lnTo>
                <a:lnTo>
                  <a:pt x="15174" y="8960"/>
                </a:lnTo>
                <a:lnTo>
                  <a:pt x="15274" y="9018"/>
                </a:lnTo>
                <a:lnTo>
                  <a:pt x="15294" y="8984"/>
                </a:lnTo>
                <a:close/>
                <a:moveTo>
                  <a:pt x="14960" y="8794"/>
                </a:moveTo>
                <a:lnTo>
                  <a:pt x="14860" y="8736"/>
                </a:lnTo>
                <a:lnTo>
                  <a:pt x="14840" y="8770"/>
                </a:lnTo>
                <a:lnTo>
                  <a:pt x="14941" y="8827"/>
                </a:lnTo>
                <a:lnTo>
                  <a:pt x="14960" y="8794"/>
                </a:lnTo>
                <a:close/>
                <a:moveTo>
                  <a:pt x="15127" y="8889"/>
                </a:moveTo>
                <a:lnTo>
                  <a:pt x="15026" y="8832"/>
                </a:lnTo>
                <a:lnTo>
                  <a:pt x="15007" y="8865"/>
                </a:lnTo>
                <a:lnTo>
                  <a:pt x="15108" y="8922"/>
                </a:lnTo>
                <a:lnTo>
                  <a:pt x="15127" y="8889"/>
                </a:lnTo>
                <a:close/>
                <a:moveTo>
                  <a:pt x="10335" y="6200"/>
                </a:moveTo>
                <a:lnTo>
                  <a:pt x="10436" y="6257"/>
                </a:lnTo>
                <a:lnTo>
                  <a:pt x="10455" y="6224"/>
                </a:lnTo>
                <a:lnTo>
                  <a:pt x="10355" y="6166"/>
                </a:lnTo>
                <a:lnTo>
                  <a:pt x="10335" y="6200"/>
                </a:lnTo>
                <a:close/>
                <a:moveTo>
                  <a:pt x="10288" y="6128"/>
                </a:moveTo>
                <a:lnTo>
                  <a:pt x="10188" y="6071"/>
                </a:lnTo>
                <a:lnTo>
                  <a:pt x="10168" y="6105"/>
                </a:lnTo>
                <a:lnTo>
                  <a:pt x="10269" y="6162"/>
                </a:lnTo>
                <a:lnTo>
                  <a:pt x="10288" y="6128"/>
                </a:lnTo>
                <a:close/>
                <a:moveTo>
                  <a:pt x="10669" y="6391"/>
                </a:moveTo>
                <a:lnTo>
                  <a:pt x="10769" y="6448"/>
                </a:lnTo>
                <a:lnTo>
                  <a:pt x="10789" y="6414"/>
                </a:lnTo>
                <a:lnTo>
                  <a:pt x="10688" y="6357"/>
                </a:lnTo>
                <a:lnTo>
                  <a:pt x="10669" y="6391"/>
                </a:lnTo>
                <a:close/>
                <a:moveTo>
                  <a:pt x="10521" y="6262"/>
                </a:moveTo>
                <a:lnTo>
                  <a:pt x="10502" y="6295"/>
                </a:lnTo>
                <a:lnTo>
                  <a:pt x="10602" y="6353"/>
                </a:lnTo>
                <a:lnTo>
                  <a:pt x="10622" y="6319"/>
                </a:lnTo>
                <a:lnTo>
                  <a:pt x="10521" y="6262"/>
                </a:lnTo>
                <a:close/>
                <a:moveTo>
                  <a:pt x="9954" y="5938"/>
                </a:moveTo>
                <a:lnTo>
                  <a:pt x="9854" y="5881"/>
                </a:lnTo>
                <a:lnTo>
                  <a:pt x="9835" y="5915"/>
                </a:lnTo>
                <a:lnTo>
                  <a:pt x="9935" y="5972"/>
                </a:lnTo>
                <a:lnTo>
                  <a:pt x="9954" y="5938"/>
                </a:lnTo>
                <a:close/>
                <a:moveTo>
                  <a:pt x="10121" y="6033"/>
                </a:moveTo>
                <a:lnTo>
                  <a:pt x="10021" y="5976"/>
                </a:lnTo>
                <a:lnTo>
                  <a:pt x="10002" y="6010"/>
                </a:lnTo>
                <a:lnTo>
                  <a:pt x="10102" y="6067"/>
                </a:lnTo>
                <a:lnTo>
                  <a:pt x="10121" y="6033"/>
                </a:lnTo>
                <a:close/>
                <a:moveTo>
                  <a:pt x="10836" y="6486"/>
                </a:moveTo>
                <a:lnTo>
                  <a:pt x="10936" y="6543"/>
                </a:lnTo>
                <a:lnTo>
                  <a:pt x="10955" y="6509"/>
                </a:lnTo>
                <a:lnTo>
                  <a:pt x="10855" y="6452"/>
                </a:lnTo>
                <a:lnTo>
                  <a:pt x="10836" y="6486"/>
                </a:lnTo>
                <a:close/>
                <a:moveTo>
                  <a:pt x="11289" y="6700"/>
                </a:moveTo>
                <a:lnTo>
                  <a:pt x="11189" y="6642"/>
                </a:lnTo>
                <a:lnTo>
                  <a:pt x="11170" y="6676"/>
                </a:lnTo>
                <a:lnTo>
                  <a:pt x="11270" y="6733"/>
                </a:lnTo>
                <a:lnTo>
                  <a:pt x="11289" y="6700"/>
                </a:lnTo>
                <a:close/>
                <a:moveTo>
                  <a:pt x="12123" y="7175"/>
                </a:moveTo>
                <a:lnTo>
                  <a:pt x="12023" y="7118"/>
                </a:lnTo>
                <a:lnTo>
                  <a:pt x="12004" y="7152"/>
                </a:lnTo>
                <a:lnTo>
                  <a:pt x="12104" y="7209"/>
                </a:lnTo>
                <a:lnTo>
                  <a:pt x="12123" y="7175"/>
                </a:lnTo>
                <a:close/>
                <a:moveTo>
                  <a:pt x="12457" y="7366"/>
                </a:moveTo>
                <a:lnTo>
                  <a:pt x="12357" y="7309"/>
                </a:lnTo>
                <a:lnTo>
                  <a:pt x="12338" y="7342"/>
                </a:lnTo>
                <a:lnTo>
                  <a:pt x="12438" y="7400"/>
                </a:lnTo>
                <a:lnTo>
                  <a:pt x="12457" y="7366"/>
                </a:lnTo>
                <a:close/>
                <a:moveTo>
                  <a:pt x="11856" y="7023"/>
                </a:moveTo>
                <a:lnTo>
                  <a:pt x="11837" y="7057"/>
                </a:lnTo>
                <a:lnTo>
                  <a:pt x="11937" y="7114"/>
                </a:lnTo>
                <a:lnTo>
                  <a:pt x="11956" y="7080"/>
                </a:lnTo>
                <a:lnTo>
                  <a:pt x="11856" y="7023"/>
                </a:lnTo>
                <a:close/>
                <a:moveTo>
                  <a:pt x="12504" y="7438"/>
                </a:moveTo>
                <a:lnTo>
                  <a:pt x="12605" y="7495"/>
                </a:lnTo>
                <a:lnTo>
                  <a:pt x="12624" y="7461"/>
                </a:lnTo>
                <a:lnTo>
                  <a:pt x="12524" y="7404"/>
                </a:lnTo>
                <a:lnTo>
                  <a:pt x="12504" y="7438"/>
                </a:lnTo>
                <a:close/>
                <a:moveTo>
                  <a:pt x="12290" y="7271"/>
                </a:moveTo>
                <a:lnTo>
                  <a:pt x="12190" y="7213"/>
                </a:lnTo>
                <a:lnTo>
                  <a:pt x="12171" y="7247"/>
                </a:lnTo>
                <a:lnTo>
                  <a:pt x="12271" y="7304"/>
                </a:lnTo>
                <a:lnTo>
                  <a:pt x="12290" y="7271"/>
                </a:lnTo>
                <a:close/>
                <a:moveTo>
                  <a:pt x="11456" y="6795"/>
                </a:moveTo>
                <a:lnTo>
                  <a:pt x="11356" y="6738"/>
                </a:lnTo>
                <a:lnTo>
                  <a:pt x="11336" y="6771"/>
                </a:lnTo>
                <a:lnTo>
                  <a:pt x="11437" y="6828"/>
                </a:lnTo>
                <a:lnTo>
                  <a:pt x="11456" y="6795"/>
                </a:lnTo>
                <a:close/>
                <a:moveTo>
                  <a:pt x="12671" y="7533"/>
                </a:moveTo>
                <a:lnTo>
                  <a:pt x="12772" y="7590"/>
                </a:lnTo>
                <a:lnTo>
                  <a:pt x="12791" y="7556"/>
                </a:lnTo>
                <a:lnTo>
                  <a:pt x="12690" y="7499"/>
                </a:lnTo>
                <a:lnTo>
                  <a:pt x="12671" y="7533"/>
                </a:lnTo>
                <a:close/>
                <a:moveTo>
                  <a:pt x="11623" y="6890"/>
                </a:moveTo>
                <a:lnTo>
                  <a:pt x="11523" y="6833"/>
                </a:lnTo>
                <a:lnTo>
                  <a:pt x="11503" y="6866"/>
                </a:lnTo>
                <a:lnTo>
                  <a:pt x="11604" y="6924"/>
                </a:lnTo>
                <a:lnTo>
                  <a:pt x="11623" y="6890"/>
                </a:lnTo>
                <a:close/>
                <a:moveTo>
                  <a:pt x="11003" y="6581"/>
                </a:moveTo>
                <a:lnTo>
                  <a:pt x="11103" y="6638"/>
                </a:lnTo>
                <a:lnTo>
                  <a:pt x="11122" y="6604"/>
                </a:lnTo>
                <a:lnTo>
                  <a:pt x="11022" y="6547"/>
                </a:lnTo>
                <a:lnTo>
                  <a:pt x="11003" y="6581"/>
                </a:lnTo>
                <a:close/>
                <a:moveTo>
                  <a:pt x="11670" y="6962"/>
                </a:moveTo>
                <a:lnTo>
                  <a:pt x="11770" y="7019"/>
                </a:lnTo>
                <a:lnTo>
                  <a:pt x="11790" y="6985"/>
                </a:lnTo>
                <a:lnTo>
                  <a:pt x="11689" y="6928"/>
                </a:lnTo>
                <a:lnTo>
                  <a:pt x="11670" y="6962"/>
                </a:lnTo>
                <a:close/>
                <a:moveTo>
                  <a:pt x="11007" y="4982"/>
                </a:moveTo>
                <a:lnTo>
                  <a:pt x="10989" y="4947"/>
                </a:lnTo>
                <a:lnTo>
                  <a:pt x="10886" y="5000"/>
                </a:lnTo>
                <a:lnTo>
                  <a:pt x="10904" y="5035"/>
                </a:lnTo>
                <a:lnTo>
                  <a:pt x="11007" y="4982"/>
                </a:lnTo>
                <a:close/>
                <a:moveTo>
                  <a:pt x="10836" y="5070"/>
                </a:moveTo>
                <a:lnTo>
                  <a:pt x="10818" y="5036"/>
                </a:lnTo>
                <a:lnTo>
                  <a:pt x="10716" y="5089"/>
                </a:lnTo>
                <a:lnTo>
                  <a:pt x="10734" y="5123"/>
                </a:lnTo>
                <a:lnTo>
                  <a:pt x="10836" y="5070"/>
                </a:lnTo>
                <a:close/>
                <a:moveTo>
                  <a:pt x="10478" y="5212"/>
                </a:moveTo>
                <a:lnTo>
                  <a:pt x="10376" y="5266"/>
                </a:lnTo>
                <a:lnTo>
                  <a:pt x="10393" y="5300"/>
                </a:lnTo>
                <a:lnTo>
                  <a:pt x="10496" y="5247"/>
                </a:lnTo>
                <a:lnTo>
                  <a:pt x="10478" y="5212"/>
                </a:lnTo>
                <a:close/>
                <a:moveTo>
                  <a:pt x="10564" y="5212"/>
                </a:moveTo>
                <a:lnTo>
                  <a:pt x="10666" y="5158"/>
                </a:lnTo>
                <a:lnTo>
                  <a:pt x="10648" y="5124"/>
                </a:lnTo>
                <a:lnTo>
                  <a:pt x="10546" y="5177"/>
                </a:lnTo>
                <a:lnTo>
                  <a:pt x="10564" y="5212"/>
                </a:lnTo>
                <a:close/>
                <a:moveTo>
                  <a:pt x="11227" y="4823"/>
                </a:moveTo>
                <a:lnTo>
                  <a:pt x="11245" y="4858"/>
                </a:lnTo>
                <a:lnTo>
                  <a:pt x="11347" y="4805"/>
                </a:lnTo>
                <a:lnTo>
                  <a:pt x="11329" y="4770"/>
                </a:lnTo>
                <a:lnTo>
                  <a:pt x="11227" y="4823"/>
                </a:lnTo>
                <a:close/>
                <a:moveTo>
                  <a:pt x="11585" y="4681"/>
                </a:moveTo>
                <a:lnTo>
                  <a:pt x="11687" y="4628"/>
                </a:lnTo>
                <a:lnTo>
                  <a:pt x="11670" y="4593"/>
                </a:lnTo>
                <a:lnTo>
                  <a:pt x="11567" y="4647"/>
                </a:lnTo>
                <a:lnTo>
                  <a:pt x="11585" y="4681"/>
                </a:lnTo>
                <a:close/>
                <a:moveTo>
                  <a:pt x="9797" y="5566"/>
                </a:moveTo>
                <a:lnTo>
                  <a:pt x="9728" y="5602"/>
                </a:lnTo>
                <a:cubicBezTo>
                  <a:pt x="9715" y="5582"/>
                  <a:pt x="9698" y="5565"/>
                  <a:pt x="9680" y="5550"/>
                </a:cubicBezTo>
                <a:lnTo>
                  <a:pt x="9700" y="5511"/>
                </a:lnTo>
                <a:lnTo>
                  <a:pt x="9666" y="5493"/>
                </a:lnTo>
                <a:lnTo>
                  <a:pt x="9647" y="5529"/>
                </a:lnTo>
                <a:cubicBezTo>
                  <a:pt x="9614" y="5510"/>
                  <a:pt x="9576" y="5500"/>
                  <a:pt x="9535" y="5500"/>
                </a:cubicBezTo>
                <a:cubicBezTo>
                  <a:pt x="9405" y="5500"/>
                  <a:pt x="9300" y="5605"/>
                  <a:pt x="9300" y="5735"/>
                </a:cubicBezTo>
                <a:cubicBezTo>
                  <a:pt x="9300" y="5865"/>
                  <a:pt x="9405" y="5970"/>
                  <a:pt x="9535" y="5970"/>
                </a:cubicBezTo>
                <a:cubicBezTo>
                  <a:pt x="9620" y="5970"/>
                  <a:pt x="9694" y="5925"/>
                  <a:pt x="9735" y="5858"/>
                </a:cubicBezTo>
                <a:lnTo>
                  <a:pt x="9768" y="5877"/>
                </a:lnTo>
                <a:lnTo>
                  <a:pt x="9787" y="5843"/>
                </a:lnTo>
                <a:lnTo>
                  <a:pt x="9753" y="5823"/>
                </a:lnTo>
                <a:cubicBezTo>
                  <a:pt x="9764" y="5796"/>
                  <a:pt x="9770" y="5766"/>
                  <a:pt x="9770" y="5735"/>
                </a:cubicBezTo>
                <a:cubicBezTo>
                  <a:pt x="9770" y="5699"/>
                  <a:pt x="9762" y="5666"/>
                  <a:pt x="9748" y="5636"/>
                </a:cubicBezTo>
                <a:lnTo>
                  <a:pt x="9815" y="5601"/>
                </a:lnTo>
                <a:lnTo>
                  <a:pt x="9797" y="5566"/>
                </a:lnTo>
                <a:close/>
                <a:moveTo>
                  <a:pt x="12180" y="4328"/>
                </a:moveTo>
                <a:lnTo>
                  <a:pt x="12078" y="4381"/>
                </a:lnTo>
                <a:lnTo>
                  <a:pt x="12096" y="4416"/>
                </a:lnTo>
                <a:lnTo>
                  <a:pt x="12198" y="4363"/>
                </a:lnTo>
                <a:lnTo>
                  <a:pt x="12180" y="4328"/>
                </a:lnTo>
                <a:close/>
                <a:moveTo>
                  <a:pt x="11840" y="4505"/>
                </a:moveTo>
                <a:lnTo>
                  <a:pt x="11738" y="4558"/>
                </a:lnTo>
                <a:lnTo>
                  <a:pt x="11755" y="4593"/>
                </a:lnTo>
                <a:lnTo>
                  <a:pt x="11858" y="4539"/>
                </a:lnTo>
                <a:lnTo>
                  <a:pt x="11840" y="4505"/>
                </a:lnTo>
                <a:close/>
                <a:moveTo>
                  <a:pt x="11415" y="4769"/>
                </a:moveTo>
                <a:lnTo>
                  <a:pt x="11517" y="4716"/>
                </a:lnTo>
                <a:lnTo>
                  <a:pt x="11499" y="4682"/>
                </a:lnTo>
                <a:lnTo>
                  <a:pt x="11397" y="4735"/>
                </a:lnTo>
                <a:lnTo>
                  <a:pt x="11415" y="4769"/>
                </a:lnTo>
                <a:close/>
                <a:moveTo>
                  <a:pt x="12028" y="4451"/>
                </a:moveTo>
                <a:lnTo>
                  <a:pt x="12010" y="4417"/>
                </a:lnTo>
                <a:lnTo>
                  <a:pt x="11908" y="4470"/>
                </a:lnTo>
                <a:lnTo>
                  <a:pt x="11926" y="4504"/>
                </a:lnTo>
                <a:lnTo>
                  <a:pt x="12028" y="4451"/>
                </a:lnTo>
                <a:close/>
                <a:moveTo>
                  <a:pt x="11057" y="4912"/>
                </a:moveTo>
                <a:lnTo>
                  <a:pt x="11074" y="4946"/>
                </a:lnTo>
                <a:lnTo>
                  <a:pt x="11177" y="4893"/>
                </a:lnTo>
                <a:lnTo>
                  <a:pt x="11159" y="4859"/>
                </a:lnTo>
                <a:lnTo>
                  <a:pt x="11057" y="4912"/>
                </a:lnTo>
                <a:close/>
                <a:moveTo>
                  <a:pt x="10223" y="5389"/>
                </a:moveTo>
                <a:lnTo>
                  <a:pt x="10326" y="5335"/>
                </a:lnTo>
                <a:lnTo>
                  <a:pt x="10308" y="5301"/>
                </a:lnTo>
                <a:lnTo>
                  <a:pt x="10205" y="5354"/>
                </a:lnTo>
                <a:lnTo>
                  <a:pt x="10223" y="5389"/>
                </a:lnTo>
                <a:close/>
                <a:moveTo>
                  <a:pt x="10035" y="5442"/>
                </a:moveTo>
                <a:lnTo>
                  <a:pt x="10053" y="5477"/>
                </a:lnTo>
                <a:lnTo>
                  <a:pt x="10155" y="5424"/>
                </a:lnTo>
                <a:lnTo>
                  <a:pt x="10137" y="5389"/>
                </a:lnTo>
                <a:lnTo>
                  <a:pt x="10035" y="5442"/>
                </a:lnTo>
                <a:close/>
                <a:moveTo>
                  <a:pt x="12351" y="4240"/>
                </a:moveTo>
                <a:lnTo>
                  <a:pt x="12248" y="4293"/>
                </a:lnTo>
                <a:lnTo>
                  <a:pt x="12266" y="4327"/>
                </a:lnTo>
                <a:lnTo>
                  <a:pt x="12368" y="4274"/>
                </a:lnTo>
                <a:lnTo>
                  <a:pt x="12351" y="4240"/>
                </a:lnTo>
                <a:close/>
                <a:moveTo>
                  <a:pt x="9865" y="5531"/>
                </a:moveTo>
                <a:lnTo>
                  <a:pt x="9883" y="5565"/>
                </a:lnTo>
                <a:lnTo>
                  <a:pt x="9985" y="5512"/>
                </a:lnTo>
                <a:lnTo>
                  <a:pt x="9967" y="5478"/>
                </a:lnTo>
                <a:lnTo>
                  <a:pt x="9865" y="5531"/>
                </a:lnTo>
                <a:close/>
                <a:moveTo>
                  <a:pt x="384" y="4897"/>
                </a:moveTo>
                <a:lnTo>
                  <a:pt x="398" y="4933"/>
                </a:lnTo>
                <a:lnTo>
                  <a:pt x="509" y="4889"/>
                </a:lnTo>
                <a:lnTo>
                  <a:pt x="495" y="4853"/>
                </a:lnTo>
                <a:lnTo>
                  <a:pt x="384" y="4897"/>
                </a:lnTo>
                <a:close/>
                <a:moveTo>
                  <a:pt x="11" y="5043"/>
                </a:moveTo>
                <a:lnTo>
                  <a:pt x="25" y="5079"/>
                </a:lnTo>
                <a:lnTo>
                  <a:pt x="137" y="5036"/>
                </a:lnTo>
                <a:lnTo>
                  <a:pt x="122" y="4999"/>
                </a:lnTo>
                <a:lnTo>
                  <a:pt x="11" y="5043"/>
                </a:lnTo>
                <a:close/>
                <a:moveTo>
                  <a:pt x="198" y="4970"/>
                </a:moveTo>
                <a:lnTo>
                  <a:pt x="212" y="5006"/>
                </a:lnTo>
                <a:lnTo>
                  <a:pt x="323" y="4962"/>
                </a:lnTo>
                <a:lnTo>
                  <a:pt x="309" y="4926"/>
                </a:lnTo>
                <a:lnTo>
                  <a:pt x="198" y="4970"/>
                </a:lnTo>
                <a:close/>
                <a:moveTo>
                  <a:pt x="4940" y="64"/>
                </a:moveTo>
                <a:lnTo>
                  <a:pt x="4905" y="0"/>
                </a:lnTo>
                <a:lnTo>
                  <a:pt x="4861" y="0"/>
                </a:lnTo>
                <a:lnTo>
                  <a:pt x="4905" y="83"/>
                </a:lnTo>
                <a:lnTo>
                  <a:pt x="4940" y="64"/>
                </a:lnTo>
                <a:close/>
                <a:moveTo>
                  <a:pt x="5225" y="594"/>
                </a:moveTo>
                <a:lnTo>
                  <a:pt x="5168" y="489"/>
                </a:lnTo>
                <a:lnTo>
                  <a:pt x="5134" y="507"/>
                </a:lnTo>
                <a:lnTo>
                  <a:pt x="5191" y="613"/>
                </a:lnTo>
                <a:lnTo>
                  <a:pt x="5225" y="594"/>
                </a:lnTo>
                <a:close/>
                <a:moveTo>
                  <a:pt x="5130" y="418"/>
                </a:moveTo>
                <a:lnTo>
                  <a:pt x="5073" y="312"/>
                </a:lnTo>
                <a:lnTo>
                  <a:pt x="5039" y="331"/>
                </a:lnTo>
                <a:lnTo>
                  <a:pt x="5096" y="436"/>
                </a:lnTo>
                <a:lnTo>
                  <a:pt x="5130" y="418"/>
                </a:lnTo>
                <a:close/>
                <a:moveTo>
                  <a:pt x="5035" y="241"/>
                </a:moveTo>
                <a:lnTo>
                  <a:pt x="4978" y="136"/>
                </a:lnTo>
                <a:lnTo>
                  <a:pt x="4944" y="154"/>
                </a:lnTo>
                <a:lnTo>
                  <a:pt x="5001" y="259"/>
                </a:lnTo>
                <a:lnTo>
                  <a:pt x="5035" y="241"/>
                </a:lnTo>
                <a:close/>
                <a:moveTo>
                  <a:pt x="11786" y="1987"/>
                </a:moveTo>
                <a:lnTo>
                  <a:pt x="11758" y="1961"/>
                </a:lnTo>
                <a:lnTo>
                  <a:pt x="11679" y="2048"/>
                </a:lnTo>
                <a:lnTo>
                  <a:pt x="11708" y="2074"/>
                </a:lnTo>
                <a:lnTo>
                  <a:pt x="11786" y="1987"/>
                </a:lnTo>
                <a:close/>
                <a:moveTo>
                  <a:pt x="11917" y="1842"/>
                </a:moveTo>
                <a:lnTo>
                  <a:pt x="11888" y="1816"/>
                </a:lnTo>
                <a:lnTo>
                  <a:pt x="11810" y="1903"/>
                </a:lnTo>
                <a:lnTo>
                  <a:pt x="11839" y="1929"/>
                </a:lnTo>
                <a:lnTo>
                  <a:pt x="11917" y="1842"/>
                </a:lnTo>
                <a:close/>
                <a:moveTo>
                  <a:pt x="11655" y="2132"/>
                </a:moveTo>
                <a:lnTo>
                  <a:pt x="11627" y="2106"/>
                </a:lnTo>
                <a:lnTo>
                  <a:pt x="11548" y="2193"/>
                </a:lnTo>
                <a:lnTo>
                  <a:pt x="11577" y="2219"/>
                </a:lnTo>
                <a:lnTo>
                  <a:pt x="11655" y="2132"/>
                </a:lnTo>
                <a:close/>
                <a:moveTo>
                  <a:pt x="12048" y="1697"/>
                </a:moveTo>
                <a:lnTo>
                  <a:pt x="12019" y="1671"/>
                </a:lnTo>
                <a:lnTo>
                  <a:pt x="11941" y="1758"/>
                </a:lnTo>
                <a:lnTo>
                  <a:pt x="11970" y="1784"/>
                </a:lnTo>
                <a:lnTo>
                  <a:pt x="12048" y="1697"/>
                </a:lnTo>
                <a:close/>
                <a:moveTo>
                  <a:pt x="13583" y="0"/>
                </a:moveTo>
                <a:lnTo>
                  <a:pt x="13531" y="0"/>
                </a:lnTo>
                <a:lnTo>
                  <a:pt x="13512" y="20"/>
                </a:lnTo>
                <a:lnTo>
                  <a:pt x="13541" y="46"/>
                </a:lnTo>
                <a:lnTo>
                  <a:pt x="13583" y="0"/>
                </a:lnTo>
                <a:close/>
                <a:moveTo>
                  <a:pt x="11524" y="2277"/>
                </a:moveTo>
                <a:lnTo>
                  <a:pt x="11496" y="2251"/>
                </a:lnTo>
                <a:lnTo>
                  <a:pt x="11417" y="2337"/>
                </a:lnTo>
                <a:lnTo>
                  <a:pt x="11446" y="2363"/>
                </a:lnTo>
                <a:lnTo>
                  <a:pt x="11524" y="2277"/>
                </a:lnTo>
                <a:close/>
                <a:moveTo>
                  <a:pt x="12310" y="1408"/>
                </a:moveTo>
                <a:lnTo>
                  <a:pt x="12281" y="1382"/>
                </a:lnTo>
                <a:lnTo>
                  <a:pt x="12203" y="1468"/>
                </a:lnTo>
                <a:lnTo>
                  <a:pt x="12232" y="1494"/>
                </a:lnTo>
                <a:lnTo>
                  <a:pt x="12310" y="1408"/>
                </a:lnTo>
                <a:close/>
                <a:moveTo>
                  <a:pt x="12179" y="1552"/>
                </a:moveTo>
                <a:lnTo>
                  <a:pt x="12150" y="1526"/>
                </a:lnTo>
                <a:lnTo>
                  <a:pt x="12072" y="1613"/>
                </a:lnTo>
                <a:lnTo>
                  <a:pt x="12101" y="1639"/>
                </a:lnTo>
                <a:lnTo>
                  <a:pt x="12179" y="1552"/>
                </a:lnTo>
                <a:close/>
                <a:moveTo>
                  <a:pt x="13096" y="539"/>
                </a:moveTo>
                <a:lnTo>
                  <a:pt x="13067" y="513"/>
                </a:lnTo>
                <a:lnTo>
                  <a:pt x="12989" y="600"/>
                </a:lnTo>
                <a:lnTo>
                  <a:pt x="13017" y="626"/>
                </a:lnTo>
                <a:lnTo>
                  <a:pt x="13096" y="539"/>
                </a:lnTo>
                <a:close/>
                <a:moveTo>
                  <a:pt x="13227" y="394"/>
                </a:moveTo>
                <a:lnTo>
                  <a:pt x="13198" y="368"/>
                </a:lnTo>
                <a:lnTo>
                  <a:pt x="13119" y="455"/>
                </a:lnTo>
                <a:lnTo>
                  <a:pt x="13148" y="481"/>
                </a:lnTo>
                <a:lnTo>
                  <a:pt x="13227" y="394"/>
                </a:lnTo>
                <a:close/>
                <a:moveTo>
                  <a:pt x="13489" y="104"/>
                </a:moveTo>
                <a:lnTo>
                  <a:pt x="13460" y="78"/>
                </a:lnTo>
                <a:lnTo>
                  <a:pt x="13381" y="165"/>
                </a:lnTo>
                <a:lnTo>
                  <a:pt x="13410" y="191"/>
                </a:lnTo>
                <a:lnTo>
                  <a:pt x="13489" y="104"/>
                </a:lnTo>
                <a:close/>
                <a:moveTo>
                  <a:pt x="13358" y="249"/>
                </a:moveTo>
                <a:lnTo>
                  <a:pt x="13329" y="223"/>
                </a:lnTo>
                <a:lnTo>
                  <a:pt x="13250" y="310"/>
                </a:lnTo>
                <a:lnTo>
                  <a:pt x="13279" y="336"/>
                </a:lnTo>
                <a:lnTo>
                  <a:pt x="13358" y="249"/>
                </a:lnTo>
                <a:close/>
                <a:moveTo>
                  <a:pt x="12965" y="684"/>
                </a:moveTo>
                <a:lnTo>
                  <a:pt x="12936" y="658"/>
                </a:lnTo>
                <a:lnTo>
                  <a:pt x="12858" y="744"/>
                </a:lnTo>
                <a:lnTo>
                  <a:pt x="12886" y="770"/>
                </a:lnTo>
                <a:lnTo>
                  <a:pt x="12965" y="684"/>
                </a:lnTo>
                <a:close/>
                <a:moveTo>
                  <a:pt x="12441" y="1263"/>
                </a:moveTo>
                <a:lnTo>
                  <a:pt x="12412" y="1237"/>
                </a:lnTo>
                <a:lnTo>
                  <a:pt x="12334" y="1324"/>
                </a:lnTo>
                <a:lnTo>
                  <a:pt x="12363" y="1350"/>
                </a:lnTo>
                <a:lnTo>
                  <a:pt x="12441" y="1263"/>
                </a:lnTo>
                <a:close/>
                <a:moveTo>
                  <a:pt x="12572" y="1118"/>
                </a:moveTo>
                <a:lnTo>
                  <a:pt x="12543" y="1092"/>
                </a:lnTo>
                <a:lnTo>
                  <a:pt x="12465" y="1179"/>
                </a:lnTo>
                <a:lnTo>
                  <a:pt x="12493" y="1205"/>
                </a:lnTo>
                <a:lnTo>
                  <a:pt x="12572" y="1118"/>
                </a:lnTo>
                <a:close/>
                <a:moveTo>
                  <a:pt x="12703" y="973"/>
                </a:moveTo>
                <a:lnTo>
                  <a:pt x="12674" y="947"/>
                </a:lnTo>
                <a:lnTo>
                  <a:pt x="12596" y="1034"/>
                </a:lnTo>
                <a:lnTo>
                  <a:pt x="12624" y="1060"/>
                </a:lnTo>
                <a:lnTo>
                  <a:pt x="12703" y="973"/>
                </a:lnTo>
                <a:close/>
                <a:moveTo>
                  <a:pt x="12834" y="828"/>
                </a:moveTo>
                <a:lnTo>
                  <a:pt x="12805" y="802"/>
                </a:lnTo>
                <a:lnTo>
                  <a:pt x="12727" y="889"/>
                </a:lnTo>
                <a:lnTo>
                  <a:pt x="12755" y="915"/>
                </a:lnTo>
                <a:lnTo>
                  <a:pt x="12834" y="828"/>
                </a:lnTo>
                <a:close/>
                <a:moveTo>
                  <a:pt x="15728" y="948"/>
                </a:moveTo>
                <a:lnTo>
                  <a:pt x="15651" y="861"/>
                </a:lnTo>
                <a:lnTo>
                  <a:pt x="15622" y="887"/>
                </a:lnTo>
                <a:lnTo>
                  <a:pt x="15699" y="974"/>
                </a:lnTo>
                <a:lnTo>
                  <a:pt x="15728" y="948"/>
                </a:lnTo>
                <a:close/>
                <a:moveTo>
                  <a:pt x="14957" y="81"/>
                </a:moveTo>
                <a:lnTo>
                  <a:pt x="14886" y="0"/>
                </a:lnTo>
                <a:lnTo>
                  <a:pt x="14873" y="0"/>
                </a:lnTo>
                <a:lnTo>
                  <a:pt x="14851" y="20"/>
                </a:lnTo>
                <a:lnTo>
                  <a:pt x="14928" y="106"/>
                </a:lnTo>
                <a:lnTo>
                  <a:pt x="14957" y="81"/>
                </a:lnTo>
                <a:close/>
                <a:moveTo>
                  <a:pt x="15086" y="225"/>
                </a:moveTo>
                <a:lnTo>
                  <a:pt x="15009" y="138"/>
                </a:lnTo>
                <a:lnTo>
                  <a:pt x="14980" y="164"/>
                </a:lnTo>
                <a:lnTo>
                  <a:pt x="15057" y="251"/>
                </a:lnTo>
                <a:lnTo>
                  <a:pt x="15086" y="225"/>
                </a:lnTo>
                <a:close/>
                <a:moveTo>
                  <a:pt x="15214" y="370"/>
                </a:moveTo>
                <a:lnTo>
                  <a:pt x="15137" y="283"/>
                </a:lnTo>
                <a:lnTo>
                  <a:pt x="15108" y="309"/>
                </a:lnTo>
                <a:lnTo>
                  <a:pt x="15185" y="396"/>
                </a:lnTo>
                <a:lnTo>
                  <a:pt x="15214" y="370"/>
                </a:lnTo>
                <a:close/>
                <a:moveTo>
                  <a:pt x="15600" y="803"/>
                </a:moveTo>
                <a:lnTo>
                  <a:pt x="15523" y="717"/>
                </a:lnTo>
                <a:lnTo>
                  <a:pt x="15494" y="742"/>
                </a:lnTo>
                <a:lnTo>
                  <a:pt x="15571" y="829"/>
                </a:lnTo>
                <a:lnTo>
                  <a:pt x="15600" y="803"/>
                </a:lnTo>
                <a:close/>
                <a:moveTo>
                  <a:pt x="15343" y="514"/>
                </a:moveTo>
                <a:lnTo>
                  <a:pt x="15266" y="428"/>
                </a:lnTo>
                <a:lnTo>
                  <a:pt x="15237" y="453"/>
                </a:lnTo>
                <a:lnTo>
                  <a:pt x="15314" y="540"/>
                </a:lnTo>
                <a:lnTo>
                  <a:pt x="15343" y="514"/>
                </a:lnTo>
                <a:close/>
                <a:moveTo>
                  <a:pt x="15471" y="659"/>
                </a:moveTo>
                <a:lnTo>
                  <a:pt x="15394" y="572"/>
                </a:lnTo>
                <a:lnTo>
                  <a:pt x="15365" y="598"/>
                </a:lnTo>
                <a:lnTo>
                  <a:pt x="15442" y="685"/>
                </a:lnTo>
                <a:lnTo>
                  <a:pt x="15471" y="659"/>
                </a:lnTo>
                <a:close/>
                <a:moveTo>
                  <a:pt x="8963" y="1408"/>
                </a:moveTo>
                <a:lnTo>
                  <a:pt x="9066" y="1463"/>
                </a:lnTo>
                <a:lnTo>
                  <a:pt x="9085" y="1429"/>
                </a:lnTo>
                <a:lnTo>
                  <a:pt x="8982" y="1373"/>
                </a:lnTo>
                <a:lnTo>
                  <a:pt x="8963" y="1408"/>
                </a:lnTo>
                <a:close/>
                <a:moveTo>
                  <a:pt x="9942" y="1892"/>
                </a:moveTo>
                <a:lnTo>
                  <a:pt x="9839" y="1837"/>
                </a:lnTo>
                <a:lnTo>
                  <a:pt x="9821" y="1871"/>
                </a:lnTo>
                <a:lnTo>
                  <a:pt x="9924" y="1927"/>
                </a:lnTo>
                <a:lnTo>
                  <a:pt x="9942" y="1892"/>
                </a:lnTo>
                <a:close/>
                <a:moveTo>
                  <a:pt x="10114" y="1985"/>
                </a:moveTo>
                <a:lnTo>
                  <a:pt x="10011" y="1930"/>
                </a:lnTo>
                <a:lnTo>
                  <a:pt x="9992" y="1964"/>
                </a:lnTo>
                <a:lnTo>
                  <a:pt x="10095" y="2019"/>
                </a:lnTo>
                <a:lnTo>
                  <a:pt x="10114" y="1985"/>
                </a:lnTo>
                <a:close/>
                <a:moveTo>
                  <a:pt x="9599" y="1707"/>
                </a:moveTo>
                <a:lnTo>
                  <a:pt x="9496" y="1651"/>
                </a:lnTo>
                <a:lnTo>
                  <a:pt x="9478" y="1686"/>
                </a:lnTo>
                <a:lnTo>
                  <a:pt x="9581" y="1741"/>
                </a:lnTo>
                <a:lnTo>
                  <a:pt x="9599" y="1707"/>
                </a:lnTo>
                <a:close/>
                <a:moveTo>
                  <a:pt x="9135" y="1500"/>
                </a:moveTo>
                <a:lnTo>
                  <a:pt x="9238" y="1556"/>
                </a:lnTo>
                <a:lnTo>
                  <a:pt x="9256" y="1522"/>
                </a:lnTo>
                <a:lnTo>
                  <a:pt x="9153" y="1466"/>
                </a:lnTo>
                <a:lnTo>
                  <a:pt x="9135" y="1500"/>
                </a:lnTo>
                <a:close/>
                <a:moveTo>
                  <a:pt x="9428" y="1614"/>
                </a:moveTo>
                <a:lnTo>
                  <a:pt x="9325" y="1559"/>
                </a:lnTo>
                <a:lnTo>
                  <a:pt x="9306" y="1593"/>
                </a:lnTo>
                <a:lnTo>
                  <a:pt x="9409" y="1648"/>
                </a:lnTo>
                <a:lnTo>
                  <a:pt x="9428" y="1614"/>
                </a:lnTo>
                <a:close/>
                <a:moveTo>
                  <a:pt x="9771" y="1800"/>
                </a:moveTo>
                <a:lnTo>
                  <a:pt x="9668" y="1744"/>
                </a:lnTo>
                <a:lnTo>
                  <a:pt x="9649" y="1778"/>
                </a:lnTo>
                <a:lnTo>
                  <a:pt x="9752" y="1834"/>
                </a:lnTo>
                <a:lnTo>
                  <a:pt x="9771" y="1800"/>
                </a:lnTo>
                <a:close/>
                <a:moveTo>
                  <a:pt x="10285" y="2078"/>
                </a:moveTo>
                <a:lnTo>
                  <a:pt x="10182" y="2022"/>
                </a:lnTo>
                <a:lnTo>
                  <a:pt x="10164" y="2056"/>
                </a:lnTo>
                <a:lnTo>
                  <a:pt x="10267" y="2112"/>
                </a:lnTo>
                <a:lnTo>
                  <a:pt x="10285" y="2078"/>
                </a:lnTo>
                <a:close/>
                <a:moveTo>
                  <a:pt x="10457" y="2171"/>
                </a:moveTo>
                <a:lnTo>
                  <a:pt x="10354" y="2115"/>
                </a:lnTo>
                <a:lnTo>
                  <a:pt x="10335" y="2149"/>
                </a:lnTo>
                <a:lnTo>
                  <a:pt x="10438" y="2205"/>
                </a:lnTo>
                <a:lnTo>
                  <a:pt x="10457" y="2171"/>
                </a:lnTo>
                <a:close/>
                <a:moveTo>
                  <a:pt x="10628" y="2263"/>
                </a:moveTo>
                <a:lnTo>
                  <a:pt x="10525" y="2208"/>
                </a:lnTo>
                <a:lnTo>
                  <a:pt x="10507" y="2242"/>
                </a:lnTo>
                <a:lnTo>
                  <a:pt x="10610" y="2297"/>
                </a:lnTo>
                <a:lnTo>
                  <a:pt x="10628" y="2263"/>
                </a:lnTo>
                <a:close/>
                <a:moveTo>
                  <a:pt x="10800" y="2356"/>
                </a:moveTo>
                <a:lnTo>
                  <a:pt x="10697" y="2300"/>
                </a:lnTo>
                <a:lnTo>
                  <a:pt x="10678" y="2334"/>
                </a:lnTo>
                <a:lnTo>
                  <a:pt x="10781" y="2390"/>
                </a:lnTo>
                <a:lnTo>
                  <a:pt x="10800" y="2356"/>
                </a:lnTo>
                <a:close/>
                <a:moveTo>
                  <a:pt x="10971" y="2449"/>
                </a:moveTo>
                <a:lnTo>
                  <a:pt x="10868" y="2393"/>
                </a:lnTo>
                <a:lnTo>
                  <a:pt x="10850" y="2427"/>
                </a:lnTo>
                <a:lnTo>
                  <a:pt x="10953" y="2483"/>
                </a:lnTo>
                <a:lnTo>
                  <a:pt x="10971" y="2449"/>
                </a:lnTo>
                <a:close/>
                <a:moveTo>
                  <a:pt x="7370" y="502"/>
                </a:moveTo>
                <a:lnTo>
                  <a:pt x="7267" y="446"/>
                </a:lnTo>
                <a:lnTo>
                  <a:pt x="7248" y="481"/>
                </a:lnTo>
                <a:lnTo>
                  <a:pt x="7351" y="536"/>
                </a:lnTo>
                <a:lnTo>
                  <a:pt x="7370" y="502"/>
                </a:lnTo>
                <a:close/>
                <a:moveTo>
                  <a:pt x="7198" y="409"/>
                </a:moveTo>
                <a:lnTo>
                  <a:pt x="7095" y="354"/>
                </a:lnTo>
                <a:lnTo>
                  <a:pt x="7077" y="388"/>
                </a:lnTo>
                <a:lnTo>
                  <a:pt x="7180" y="443"/>
                </a:lnTo>
                <a:lnTo>
                  <a:pt x="7198" y="409"/>
                </a:lnTo>
                <a:close/>
                <a:moveTo>
                  <a:pt x="7027" y="317"/>
                </a:moveTo>
                <a:lnTo>
                  <a:pt x="6924" y="261"/>
                </a:lnTo>
                <a:lnTo>
                  <a:pt x="6905" y="295"/>
                </a:lnTo>
                <a:lnTo>
                  <a:pt x="7008" y="351"/>
                </a:lnTo>
                <a:lnTo>
                  <a:pt x="7027" y="317"/>
                </a:lnTo>
                <a:close/>
                <a:moveTo>
                  <a:pt x="7541" y="595"/>
                </a:moveTo>
                <a:lnTo>
                  <a:pt x="7438" y="539"/>
                </a:lnTo>
                <a:lnTo>
                  <a:pt x="7420" y="573"/>
                </a:lnTo>
                <a:lnTo>
                  <a:pt x="7523" y="629"/>
                </a:lnTo>
                <a:lnTo>
                  <a:pt x="7541" y="595"/>
                </a:lnTo>
                <a:close/>
                <a:moveTo>
                  <a:pt x="6855" y="224"/>
                </a:moveTo>
                <a:lnTo>
                  <a:pt x="6752" y="168"/>
                </a:lnTo>
                <a:lnTo>
                  <a:pt x="6734" y="202"/>
                </a:lnTo>
                <a:lnTo>
                  <a:pt x="6837" y="258"/>
                </a:lnTo>
                <a:lnTo>
                  <a:pt x="6855" y="224"/>
                </a:lnTo>
                <a:close/>
                <a:moveTo>
                  <a:pt x="7884" y="780"/>
                </a:moveTo>
                <a:lnTo>
                  <a:pt x="7781" y="725"/>
                </a:lnTo>
                <a:lnTo>
                  <a:pt x="7763" y="759"/>
                </a:lnTo>
                <a:lnTo>
                  <a:pt x="7866" y="814"/>
                </a:lnTo>
                <a:lnTo>
                  <a:pt x="7884" y="780"/>
                </a:lnTo>
                <a:close/>
                <a:moveTo>
                  <a:pt x="8570" y="1151"/>
                </a:moveTo>
                <a:lnTo>
                  <a:pt x="8467" y="1095"/>
                </a:lnTo>
                <a:lnTo>
                  <a:pt x="8449" y="1129"/>
                </a:lnTo>
                <a:lnTo>
                  <a:pt x="8552" y="1185"/>
                </a:lnTo>
                <a:lnTo>
                  <a:pt x="8570" y="1151"/>
                </a:lnTo>
                <a:close/>
                <a:moveTo>
                  <a:pt x="8742" y="1244"/>
                </a:moveTo>
                <a:lnTo>
                  <a:pt x="8639" y="1188"/>
                </a:lnTo>
                <a:lnTo>
                  <a:pt x="8620" y="1222"/>
                </a:lnTo>
                <a:lnTo>
                  <a:pt x="8723" y="1278"/>
                </a:lnTo>
                <a:lnTo>
                  <a:pt x="8742" y="1244"/>
                </a:lnTo>
                <a:close/>
                <a:moveTo>
                  <a:pt x="8399" y="1058"/>
                </a:moveTo>
                <a:lnTo>
                  <a:pt x="8296" y="1003"/>
                </a:lnTo>
                <a:lnTo>
                  <a:pt x="8277" y="1037"/>
                </a:lnTo>
                <a:lnTo>
                  <a:pt x="8380" y="1092"/>
                </a:lnTo>
                <a:lnTo>
                  <a:pt x="8399" y="1058"/>
                </a:lnTo>
                <a:close/>
                <a:moveTo>
                  <a:pt x="8056" y="873"/>
                </a:moveTo>
                <a:lnTo>
                  <a:pt x="7953" y="817"/>
                </a:lnTo>
                <a:lnTo>
                  <a:pt x="7934" y="851"/>
                </a:lnTo>
                <a:lnTo>
                  <a:pt x="8037" y="907"/>
                </a:lnTo>
                <a:lnTo>
                  <a:pt x="8056" y="873"/>
                </a:lnTo>
                <a:close/>
                <a:moveTo>
                  <a:pt x="7713" y="687"/>
                </a:moveTo>
                <a:lnTo>
                  <a:pt x="7610" y="632"/>
                </a:lnTo>
                <a:lnTo>
                  <a:pt x="7591" y="666"/>
                </a:lnTo>
                <a:lnTo>
                  <a:pt x="7694" y="722"/>
                </a:lnTo>
                <a:lnTo>
                  <a:pt x="7713" y="687"/>
                </a:lnTo>
                <a:close/>
                <a:moveTo>
                  <a:pt x="8810" y="1281"/>
                </a:moveTo>
                <a:lnTo>
                  <a:pt x="8792" y="1315"/>
                </a:lnTo>
                <a:lnTo>
                  <a:pt x="8895" y="1370"/>
                </a:lnTo>
                <a:lnTo>
                  <a:pt x="8913" y="1336"/>
                </a:lnTo>
                <a:lnTo>
                  <a:pt x="8810" y="1281"/>
                </a:lnTo>
                <a:close/>
                <a:moveTo>
                  <a:pt x="8227" y="965"/>
                </a:moveTo>
                <a:lnTo>
                  <a:pt x="8124" y="910"/>
                </a:lnTo>
                <a:lnTo>
                  <a:pt x="8106" y="944"/>
                </a:lnTo>
                <a:lnTo>
                  <a:pt x="8209" y="1000"/>
                </a:lnTo>
                <a:lnTo>
                  <a:pt x="8227" y="965"/>
                </a:lnTo>
                <a:close/>
                <a:moveTo>
                  <a:pt x="5748" y="531"/>
                </a:moveTo>
                <a:lnTo>
                  <a:pt x="5725" y="499"/>
                </a:lnTo>
                <a:lnTo>
                  <a:pt x="5632" y="565"/>
                </a:lnTo>
                <a:lnTo>
                  <a:pt x="5655" y="597"/>
                </a:lnTo>
                <a:lnTo>
                  <a:pt x="5748" y="531"/>
                </a:lnTo>
                <a:close/>
                <a:moveTo>
                  <a:pt x="5903" y="422"/>
                </a:moveTo>
                <a:lnTo>
                  <a:pt x="5880" y="390"/>
                </a:lnTo>
                <a:lnTo>
                  <a:pt x="5787" y="456"/>
                </a:lnTo>
                <a:lnTo>
                  <a:pt x="5810" y="487"/>
                </a:lnTo>
                <a:lnTo>
                  <a:pt x="5903" y="422"/>
                </a:lnTo>
                <a:close/>
                <a:moveTo>
                  <a:pt x="6190" y="171"/>
                </a:moveTo>
                <a:lnTo>
                  <a:pt x="6097" y="237"/>
                </a:lnTo>
                <a:lnTo>
                  <a:pt x="6120" y="269"/>
                </a:lnTo>
                <a:lnTo>
                  <a:pt x="6213" y="203"/>
                </a:lnTo>
                <a:lnTo>
                  <a:pt x="6190" y="171"/>
                </a:lnTo>
                <a:close/>
                <a:moveTo>
                  <a:pt x="6058" y="312"/>
                </a:moveTo>
                <a:lnTo>
                  <a:pt x="6035" y="280"/>
                </a:lnTo>
                <a:lnTo>
                  <a:pt x="5942" y="346"/>
                </a:lnTo>
                <a:lnTo>
                  <a:pt x="5965" y="378"/>
                </a:lnTo>
                <a:lnTo>
                  <a:pt x="6058" y="312"/>
                </a:lnTo>
                <a:close/>
                <a:moveTo>
                  <a:pt x="358" y="3522"/>
                </a:moveTo>
                <a:lnTo>
                  <a:pt x="322" y="3537"/>
                </a:lnTo>
                <a:lnTo>
                  <a:pt x="367" y="3646"/>
                </a:lnTo>
                <a:lnTo>
                  <a:pt x="403" y="3631"/>
                </a:lnTo>
                <a:lnTo>
                  <a:pt x="358" y="3522"/>
                </a:lnTo>
                <a:close/>
                <a:moveTo>
                  <a:pt x="292" y="3465"/>
                </a:moveTo>
                <a:lnTo>
                  <a:pt x="328" y="3450"/>
                </a:lnTo>
                <a:lnTo>
                  <a:pt x="283" y="3341"/>
                </a:lnTo>
                <a:lnTo>
                  <a:pt x="247" y="3356"/>
                </a:lnTo>
                <a:lnTo>
                  <a:pt x="292" y="3465"/>
                </a:lnTo>
                <a:close/>
                <a:moveTo>
                  <a:pt x="133" y="2979"/>
                </a:moveTo>
                <a:lnTo>
                  <a:pt x="97" y="2994"/>
                </a:lnTo>
                <a:lnTo>
                  <a:pt x="142" y="3103"/>
                </a:lnTo>
                <a:lnTo>
                  <a:pt x="178" y="3088"/>
                </a:lnTo>
                <a:lnTo>
                  <a:pt x="133" y="2979"/>
                </a:lnTo>
                <a:close/>
                <a:moveTo>
                  <a:pt x="441" y="3827"/>
                </a:moveTo>
                <a:lnTo>
                  <a:pt x="477" y="3812"/>
                </a:lnTo>
                <a:lnTo>
                  <a:pt x="433" y="3704"/>
                </a:lnTo>
                <a:lnTo>
                  <a:pt x="397" y="3718"/>
                </a:lnTo>
                <a:lnTo>
                  <a:pt x="441" y="3827"/>
                </a:lnTo>
                <a:close/>
                <a:moveTo>
                  <a:pt x="253" y="3269"/>
                </a:moveTo>
                <a:lnTo>
                  <a:pt x="208" y="3160"/>
                </a:lnTo>
                <a:lnTo>
                  <a:pt x="172" y="3175"/>
                </a:lnTo>
                <a:lnTo>
                  <a:pt x="217" y="3284"/>
                </a:lnTo>
                <a:lnTo>
                  <a:pt x="253" y="3269"/>
                </a:lnTo>
                <a:close/>
                <a:moveTo>
                  <a:pt x="666" y="4370"/>
                </a:moveTo>
                <a:lnTo>
                  <a:pt x="702" y="4355"/>
                </a:lnTo>
                <a:lnTo>
                  <a:pt x="657" y="4247"/>
                </a:lnTo>
                <a:lnTo>
                  <a:pt x="621" y="4262"/>
                </a:lnTo>
                <a:lnTo>
                  <a:pt x="666" y="4370"/>
                </a:lnTo>
                <a:close/>
                <a:moveTo>
                  <a:pt x="507" y="3885"/>
                </a:moveTo>
                <a:lnTo>
                  <a:pt x="471" y="3900"/>
                </a:lnTo>
                <a:lnTo>
                  <a:pt x="516" y="4008"/>
                </a:lnTo>
                <a:lnTo>
                  <a:pt x="552" y="3993"/>
                </a:lnTo>
                <a:lnTo>
                  <a:pt x="507" y="3885"/>
                </a:lnTo>
                <a:close/>
                <a:moveTo>
                  <a:pt x="0" y="2656"/>
                </a:moveTo>
                <a:lnTo>
                  <a:pt x="0" y="2737"/>
                </a:lnTo>
                <a:lnTo>
                  <a:pt x="29" y="2725"/>
                </a:lnTo>
                <a:lnTo>
                  <a:pt x="0" y="2656"/>
                </a:lnTo>
                <a:close/>
                <a:moveTo>
                  <a:pt x="68" y="2921"/>
                </a:moveTo>
                <a:lnTo>
                  <a:pt x="103" y="2907"/>
                </a:lnTo>
                <a:lnTo>
                  <a:pt x="59" y="2798"/>
                </a:lnTo>
                <a:lnTo>
                  <a:pt x="23" y="2813"/>
                </a:lnTo>
                <a:lnTo>
                  <a:pt x="68" y="2921"/>
                </a:lnTo>
                <a:close/>
                <a:moveTo>
                  <a:pt x="627" y="4174"/>
                </a:moveTo>
                <a:lnTo>
                  <a:pt x="582" y="4066"/>
                </a:lnTo>
                <a:lnTo>
                  <a:pt x="546" y="4081"/>
                </a:lnTo>
                <a:lnTo>
                  <a:pt x="591" y="4189"/>
                </a:lnTo>
                <a:lnTo>
                  <a:pt x="627" y="4174"/>
                </a:lnTo>
                <a:close/>
                <a:moveTo>
                  <a:pt x="741" y="4551"/>
                </a:moveTo>
                <a:lnTo>
                  <a:pt x="776" y="4536"/>
                </a:lnTo>
                <a:lnTo>
                  <a:pt x="732" y="4428"/>
                </a:lnTo>
                <a:lnTo>
                  <a:pt x="696" y="4443"/>
                </a:lnTo>
                <a:lnTo>
                  <a:pt x="741" y="4551"/>
                </a:lnTo>
                <a:close/>
                <a:moveTo>
                  <a:pt x="13042" y="17622"/>
                </a:moveTo>
                <a:lnTo>
                  <a:pt x="13050" y="17660"/>
                </a:lnTo>
                <a:lnTo>
                  <a:pt x="13162" y="17636"/>
                </a:lnTo>
                <a:lnTo>
                  <a:pt x="13154" y="17598"/>
                </a:lnTo>
                <a:lnTo>
                  <a:pt x="13042" y="17622"/>
                </a:lnTo>
                <a:close/>
                <a:moveTo>
                  <a:pt x="12855" y="17662"/>
                </a:moveTo>
                <a:lnTo>
                  <a:pt x="12863" y="17700"/>
                </a:lnTo>
                <a:lnTo>
                  <a:pt x="12976" y="17676"/>
                </a:lnTo>
                <a:lnTo>
                  <a:pt x="12968" y="17638"/>
                </a:lnTo>
                <a:lnTo>
                  <a:pt x="12855" y="17662"/>
                </a:lnTo>
                <a:close/>
                <a:moveTo>
                  <a:pt x="12669" y="17702"/>
                </a:moveTo>
                <a:lnTo>
                  <a:pt x="12677" y="17740"/>
                </a:lnTo>
                <a:lnTo>
                  <a:pt x="12789" y="17716"/>
                </a:lnTo>
                <a:lnTo>
                  <a:pt x="12781" y="17678"/>
                </a:lnTo>
                <a:lnTo>
                  <a:pt x="12669" y="17702"/>
                </a:lnTo>
                <a:close/>
                <a:moveTo>
                  <a:pt x="12595" y="17717"/>
                </a:moveTo>
                <a:lnTo>
                  <a:pt x="12511" y="17735"/>
                </a:lnTo>
                <a:cubicBezTo>
                  <a:pt x="12492" y="17669"/>
                  <a:pt x="12445" y="17615"/>
                  <a:pt x="12383" y="17587"/>
                </a:cubicBezTo>
                <a:lnTo>
                  <a:pt x="12409" y="17546"/>
                </a:lnTo>
                <a:lnTo>
                  <a:pt x="12376" y="17525"/>
                </a:lnTo>
                <a:lnTo>
                  <a:pt x="12346" y="17573"/>
                </a:lnTo>
                <a:cubicBezTo>
                  <a:pt x="12326" y="17568"/>
                  <a:pt x="12306" y="17565"/>
                  <a:pt x="12285" y="17565"/>
                </a:cubicBezTo>
                <a:cubicBezTo>
                  <a:pt x="12155" y="17565"/>
                  <a:pt x="12050" y="17670"/>
                  <a:pt x="12050" y="17800"/>
                </a:cubicBezTo>
                <a:cubicBezTo>
                  <a:pt x="12050" y="17805"/>
                  <a:pt x="12050" y="17810"/>
                  <a:pt x="12051" y="17815"/>
                </a:cubicBezTo>
                <a:lnTo>
                  <a:pt x="11943" y="17833"/>
                </a:lnTo>
                <a:lnTo>
                  <a:pt x="11949" y="17872"/>
                </a:lnTo>
                <a:lnTo>
                  <a:pt x="12056" y="17853"/>
                </a:lnTo>
                <a:cubicBezTo>
                  <a:pt x="12080" y="17957"/>
                  <a:pt x="12173" y="18035"/>
                  <a:pt x="12285" y="18035"/>
                </a:cubicBezTo>
                <a:cubicBezTo>
                  <a:pt x="12415" y="18035"/>
                  <a:pt x="12520" y="17930"/>
                  <a:pt x="12520" y="17800"/>
                </a:cubicBezTo>
                <a:cubicBezTo>
                  <a:pt x="12520" y="17791"/>
                  <a:pt x="12519" y="17782"/>
                  <a:pt x="12518" y="17773"/>
                </a:cubicBezTo>
                <a:lnTo>
                  <a:pt x="12603" y="17755"/>
                </a:lnTo>
                <a:lnTo>
                  <a:pt x="12595" y="17717"/>
                </a:lnTo>
                <a:close/>
                <a:moveTo>
                  <a:pt x="13974" y="17424"/>
                </a:moveTo>
                <a:lnTo>
                  <a:pt x="13982" y="17462"/>
                </a:lnTo>
                <a:lnTo>
                  <a:pt x="14095" y="17438"/>
                </a:lnTo>
                <a:lnTo>
                  <a:pt x="14087" y="17400"/>
                </a:lnTo>
                <a:lnTo>
                  <a:pt x="13974" y="17424"/>
                </a:lnTo>
                <a:close/>
                <a:moveTo>
                  <a:pt x="14161" y="17384"/>
                </a:moveTo>
                <a:lnTo>
                  <a:pt x="14169" y="17422"/>
                </a:lnTo>
                <a:lnTo>
                  <a:pt x="14281" y="17398"/>
                </a:lnTo>
                <a:lnTo>
                  <a:pt x="14273" y="17360"/>
                </a:lnTo>
                <a:lnTo>
                  <a:pt x="14161" y="17384"/>
                </a:lnTo>
                <a:close/>
                <a:moveTo>
                  <a:pt x="13788" y="17464"/>
                </a:moveTo>
                <a:lnTo>
                  <a:pt x="13796" y="17502"/>
                </a:lnTo>
                <a:lnTo>
                  <a:pt x="13908" y="17478"/>
                </a:lnTo>
                <a:lnTo>
                  <a:pt x="13900" y="17440"/>
                </a:lnTo>
                <a:lnTo>
                  <a:pt x="13788" y="17464"/>
                </a:lnTo>
                <a:close/>
                <a:moveTo>
                  <a:pt x="13601" y="17503"/>
                </a:moveTo>
                <a:lnTo>
                  <a:pt x="13609" y="17541"/>
                </a:lnTo>
                <a:lnTo>
                  <a:pt x="13722" y="17517"/>
                </a:lnTo>
                <a:lnTo>
                  <a:pt x="13714" y="17479"/>
                </a:lnTo>
                <a:lnTo>
                  <a:pt x="13601" y="17503"/>
                </a:lnTo>
                <a:close/>
                <a:moveTo>
                  <a:pt x="13228" y="17583"/>
                </a:moveTo>
                <a:lnTo>
                  <a:pt x="13236" y="17621"/>
                </a:lnTo>
                <a:lnTo>
                  <a:pt x="13349" y="17597"/>
                </a:lnTo>
                <a:lnTo>
                  <a:pt x="13341" y="17559"/>
                </a:lnTo>
                <a:lnTo>
                  <a:pt x="13228" y="17583"/>
                </a:lnTo>
                <a:close/>
                <a:moveTo>
                  <a:pt x="13415" y="17543"/>
                </a:moveTo>
                <a:lnTo>
                  <a:pt x="13423" y="17581"/>
                </a:lnTo>
                <a:lnTo>
                  <a:pt x="13535" y="17557"/>
                </a:lnTo>
                <a:lnTo>
                  <a:pt x="13527" y="17519"/>
                </a:lnTo>
                <a:lnTo>
                  <a:pt x="13415" y="17543"/>
                </a:lnTo>
                <a:close/>
                <a:moveTo>
                  <a:pt x="16359" y="11243"/>
                </a:moveTo>
                <a:lnTo>
                  <a:pt x="16297" y="11342"/>
                </a:lnTo>
                <a:lnTo>
                  <a:pt x="16329" y="11363"/>
                </a:lnTo>
                <a:lnTo>
                  <a:pt x="16392" y="11263"/>
                </a:lnTo>
                <a:lnTo>
                  <a:pt x="16359" y="11243"/>
                </a:lnTo>
                <a:close/>
                <a:moveTo>
                  <a:pt x="14368" y="14384"/>
                </a:moveTo>
                <a:lnTo>
                  <a:pt x="14305" y="14483"/>
                </a:lnTo>
                <a:lnTo>
                  <a:pt x="14338" y="14504"/>
                </a:lnTo>
                <a:lnTo>
                  <a:pt x="14401" y="14405"/>
                </a:lnTo>
                <a:lnTo>
                  <a:pt x="14368" y="14384"/>
                </a:lnTo>
                <a:close/>
                <a:moveTo>
                  <a:pt x="16224" y="11528"/>
                </a:moveTo>
                <a:lnTo>
                  <a:pt x="16287" y="11429"/>
                </a:lnTo>
                <a:lnTo>
                  <a:pt x="16254" y="11408"/>
                </a:lnTo>
                <a:lnTo>
                  <a:pt x="16192" y="11507"/>
                </a:lnTo>
                <a:lnTo>
                  <a:pt x="16224" y="11528"/>
                </a:lnTo>
                <a:close/>
                <a:moveTo>
                  <a:pt x="14515" y="14152"/>
                </a:moveTo>
                <a:lnTo>
                  <a:pt x="14547" y="14173"/>
                </a:lnTo>
                <a:lnTo>
                  <a:pt x="14610" y="14074"/>
                </a:lnTo>
                <a:lnTo>
                  <a:pt x="14577" y="14053"/>
                </a:lnTo>
                <a:lnTo>
                  <a:pt x="14515" y="14152"/>
                </a:lnTo>
                <a:close/>
                <a:moveTo>
                  <a:pt x="14410" y="14318"/>
                </a:moveTo>
                <a:lnTo>
                  <a:pt x="14443" y="14338"/>
                </a:lnTo>
                <a:lnTo>
                  <a:pt x="14505" y="14239"/>
                </a:lnTo>
                <a:lnTo>
                  <a:pt x="14473" y="14219"/>
                </a:lnTo>
                <a:lnTo>
                  <a:pt x="14410" y="14318"/>
                </a:lnTo>
                <a:close/>
                <a:moveTo>
                  <a:pt x="14200" y="14648"/>
                </a:moveTo>
                <a:lnTo>
                  <a:pt x="14233" y="14669"/>
                </a:lnTo>
                <a:lnTo>
                  <a:pt x="14296" y="14570"/>
                </a:lnTo>
                <a:lnTo>
                  <a:pt x="14263" y="14549"/>
                </a:lnTo>
                <a:lnTo>
                  <a:pt x="14200" y="14648"/>
                </a:lnTo>
                <a:close/>
                <a:moveTo>
                  <a:pt x="16497" y="11098"/>
                </a:moveTo>
                <a:lnTo>
                  <a:pt x="16464" y="11077"/>
                </a:lnTo>
                <a:lnTo>
                  <a:pt x="16401" y="11176"/>
                </a:lnTo>
                <a:lnTo>
                  <a:pt x="16434" y="11197"/>
                </a:lnTo>
                <a:lnTo>
                  <a:pt x="16497" y="11098"/>
                </a:lnTo>
                <a:close/>
                <a:moveTo>
                  <a:pt x="14158" y="14715"/>
                </a:moveTo>
                <a:lnTo>
                  <a:pt x="14095" y="14814"/>
                </a:lnTo>
                <a:lnTo>
                  <a:pt x="14128" y="14834"/>
                </a:lnTo>
                <a:lnTo>
                  <a:pt x="14191" y="14735"/>
                </a:lnTo>
                <a:lnTo>
                  <a:pt x="14158" y="14715"/>
                </a:lnTo>
                <a:close/>
                <a:moveTo>
                  <a:pt x="16150" y="11573"/>
                </a:moveTo>
                <a:lnTo>
                  <a:pt x="16087" y="11672"/>
                </a:lnTo>
                <a:lnTo>
                  <a:pt x="16120" y="11693"/>
                </a:lnTo>
                <a:lnTo>
                  <a:pt x="16182" y="11594"/>
                </a:lnTo>
                <a:lnTo>
                  <a:pt x="16150" y="11573"/>
                </a:lnTo>
                <a:close/>
                <a:moveTo>
                  <a:pt x="16602" y="10933"/>
                </a:moveTo>
                <a:lnTo>
                  <a:pt x="16569" y="10912"/>
                </a:lnTo>
                <a:lnTo>
                  <a:pt x="16506" y="11011"/>
                </a:lnTo>
                <a:lnTo>
                  <a:pt x="16539" y="11032"/>
                </a:lnTo>
                <a:lnTo>
                  <a:pt x="16602" y="10933"/>
                </a:lnTo>
                <a:close/>
                <a:moveTo>
                  <a:pt x="15700" y="12354"/>
                </a:moveTo>
                <a:lnTo>
                  <a:pt x="15763" y="12255"/>
                </a:lnTo>
                <a:lnTo>
                  <a:pt x="15730" y="12235"/>
                </a:lnTo>
                <a:lnTo>
                  <a:pt x="15668" y="12334"/>
                </a:lnTo>
                <a:lnTo>
                  <a:pt x="15700" y="12354"/>
                </a:lnTo>
                <a:close/>
                <a:moveTo>
                  <a:pt x="15658" y="12421"/>
                </a:moveTo>
                <a:lnTo>
                  <a:pt x="15626" y="12400"/>
                </a:lnTo>
                <a:lnTo>
                  <a:pt x="15563" y="12499"/>
                </a:lnTo>
                <a:lnTo>
                  <a:pt x="15596" y="12520"/>
                </a:lnTo>
                <a:lnTo>
                  <a:pt x="15658" y="12421"/>
                </a:lnTo>
                <a:close/>
                <a:moveTo>
                  <a:pt x="15134" y="13247"/>
                </a:moveTo>
                <a:lnTo>
                  <a:pt x="15101" y="13227"/>
                </a:lnTo>
                <a:lnTo>
                  <a:pt x="15039" y="13326"/>
                </a:lnTo>
                <a:lnTo>
                  <a:pt x="15072" y="13346"/>
                </a:lnTo>
                <a:lnTo>
                  <a:pt x="15134" y="13247"/>
                </a:lnTo>
                <a:close/>
                <a:moveTo>
                  <a:pt x="15029" y="13413"/>
                </a:moveTo>
                <a:lnTo>
                  <a:pt x="14997" y="13392"/>
                </a:lnTo>
                <a:lnTo>
                  <a:pt x="14934" y="13491"/>
                </a:lnTo>
                <a:lnTo>
                  <a:pt x="14967" y="13512"/>
                </a:lnTo>
                <a:lnTo>
                  <a:pt x="15029" y="13413"/>
                </a:lnTo>
                <a:close/>
                <a:moveTo>
                  <a:pt x="16015" y="11858"/>
                </a:moveTo>
                <a:lnTo>
                  <a:pt x="16078" y="11759"/>
                </a:lnTo>
                <a:lnTo>
                  <a:pt x="16045" y="11739"/>
                </a:lnTo>
                <a:lnTo>
                  <a:pt x="15982" y="11838"/>
                </a:lnTo>
                <a:lnTo>
                  <a:pt x="16015" y="11858"/>
                </a:lnTo>
                <a:close/>
                <a:moveTo>
                  <a:pt x="15206" y="13061"/>
                </a:moveTo>
                <a:lnTo>
                  <a:pt x="15144" y="13160"/>
                </a:lnTo>
                <a:lnTo>
                  <a:pt x="15176" y="13181"/>
                </a:lnTo>
                <a:lnTo>
                  <a:pt x="15239" y="13082"/>
                </a:lnTo>
                <a:lnTo>
                  <a:pt x="15206" y="13061"/>
                </a:lnTo>
                <a:close/>
                <a:moveTo>
                  <a:pt x="15458" y="12664"/>
                </a:moveTo>
                <a:lnTo>
                  <a:pt x="15491" y="12685"/>
                </a:lnTo>
                <a:lnTo>
                  <a:pt x="15554" y="12586"/>
                </a:lnTo>
                <a:lnTo>
                  <a:pt x="15521" y="12565"/>
                </a:lnTo>
                <a:lnTo>
                  <a:pt x="15458" y="12664"/>
                </a:lnTo>
                <a:close/>
                <a:moveTo>
                  <a:pt x="14652" y="14008"/>
                </a:moveTo>
                <a:lnTo>
                  <a:pt x="14715" y="13909"/>
                </a:lnTo>
                <a:lnTo>
                  <a:pt x="14682" y="13888"/>
                </a:lnTo>
                <a:lnTo>
                  <a:pt x="14619" y="13987"/>
                </a:lnTo>
                <a:lnTo>
                  <a:pt x="14652" y="14008"/>
                </a:lnTo>
                <a:close/>
                <a:moveTo>
                  <a:pt x="15877" y="12003"/>
                </a:moveTo>
                <a:lnTo>
                  <a:pt x="15910" y="12024"/>
                </a:lnTo>
                <a:lnTo>
                  <a:pt x="15973" y="11925"/>
                </a:lnTo>
                <a:lnTo>
                  <a:pt x="15940" y="11904"/>
                </a:lnTo>
                <a:lnTo>
                  <a:pt x="15877" y="12003"/>
                </a:lnTo>
                <a:close/>
                <a:moveTo>
                  <a:pt x="14724" y="13822"/>
                </a:moveTo>
                <a:lnTo>
                  <a:pt x="14757" y="13842"/>
                </a:lnTo>
                <a:lnTo>
                  <a:pt x="14820" y="13743"/>
                </a:lnTo>
                <a:lnTo>
                  <a:pt x="14787" y="13723"/>
                </a:lnTo>
                <a:lnTo>
                  <a:pt x="14724" y="13822"/>
                </a:lnTo>
                <a:close/>
                <a:moveTo>
                  <a:pt x="14862" y="13677"/>
                </a:moveTo>
                <a:lnTo>
                  <a:pt x="14925" y="13578"/>
                </a:lnTo>
                <a:lnTo>
                  <a:pt x="14892" y="13557"/>
                </a:lnTo>
                <a:lnTo>
                  <a:pt x="14829" y="13656"/>
                </a:lnTo>
                <a:lnTo>
                  <a:pt x="14862" y="13677"/>
                </a:lnTo>
                <a:close/>
                <a:moveTo>
                  <a:pt x="15344" y="12917"/>
                </a:moveTo>
                <a:lnTo>
                  <a:pt x="15311" y="12896"/>
                </a:lnTo>
                <a:lnTo>
                  <a:pt x="15248" y="12995"/>
                </a:lnTo>
                <a:lnTo>
                  <a:pt x="15281" y="13016"/>
                </a:lnTo>
                <a:lnTo>
                  <a:pt x="15344" y="12917"/>
                </a:lnTo>
                <a:close/>
                <a:moveTo>
                  <a:pt x="15772" y="12168"/>
                </a:moveTo>
                <a:lnTo>
                  <a:pt x="15805" y="12189"/>
                </a:lnTo>
                <a:lnTo>
                  <a:pt x="15868" y="12090"/>
                </a:lnTo>
                <a:lnTo>
                  <a:pt x="15835" y="12069"/>
                </a:lnTo>
                <a:lnTo>
                  <a:pt x="15772" y="12168"/>
                </a:lnTo>
                <a:close/>
                <a:moveTo>
                  <a:pt x="15416" y="12731"/>
                </a:moveTo>
                <a:lnTo>
                  <a:pt x="15353" y="12830"/>
                </a:lnTo>
                <a:lnTo>
                  <a:pt x="15386" y="12850"/>
                </a:lnTo>
                <a:lnTo>
                  <a:pt x="15449" y="12751"/>
                </a:lnTo>
                <a:lnTo>
                  <a:pt x="15416" y="12731"/>
                </a:lnTo>
                <a:close/>
                <a:moveTo>
                  <a:pt x="12523" y="17294"/>
                </a:moveTo>
                <a:lnTo>
                  <a:pt x="12556" y="17314"/>
                </a:lnTo>
                <a:lnTo>
                  <a:pt x="12619" y="17215"/>
                </a:lnTo>
                <a:lnTo>
                  <a:pt x="12586" y="17195"/>
                </a:lnTo>
                <a:lnTo>
                  <a:pt x="12523" y="17294"/>
                </a:lnTo>
                <a:close/>
                <a:moveTo>
                  <a:pt x="12691" y="17029"/>
                </a:moveTo>
                <a:lnTo>
                  <a:pt x="12628" y="17128"/>
                </a:lnTo>
                <a:lnTo>
                  <a:pt x="12661" y="17149"/>
                </a:lnTo>
                <a:lnTo>
                  <a:pt x="12723" y="17050"/>
                </a:lnTo>
                <a:lnTo>
                  <a:pt x="12691" y="17029"/>
                </a:lnTo>
                <a:close/>
                <a:moveTo>
                  <a:pt x="12733" y="16963"/>
                </a:moveTo>
                <a:lnTo>
                  <a:pt x="12765" y="16984"/>
                </a:lnTo>
                <a:lnTo>
                  <a:pt x="12828" y="16885"/>
                </a:lnTo>
                <a:lnTo>
                  <a:pt x="12796" y="16864"/>
                </a:lnTo>
                <a:lnTo>
                  <a:pt x="12733" y="16963"/>
                </a:lnTo>
                <a:close/>
                <a:moveTo>
                  <a:pt x="12514" y="17381"/>
                </a:moveTo>
                <a:lnTo>
                  <a:pt x="12481" y="17360"/>
                </a:lnTo>
                <a:lnTo>
                  <a:pt x="12418" y="17459"/>
                </a:lnTo>
                <a:lnTo>
                  <a:pt x="12451" y="17480"/>
                </a:lnTo>
                <a:lnTo>
                  <a:pt x="12514" y="17381"/>
                </a:lnTo>
                <a:close/>
                <a:moveTo>
                  <a:pt x="13949" y="15045"/>
                </a:moveTo>
                <a:lnTo>
                  <a:pt x="13886" y="15144"/>
                </a:lnTo>
                <a:lnTo>
                  <a:pt x="13918" y="15165"/>
                </a:lnTo>
                <a:lnTo>
                  <a:pt x="13981" y="15066"/>
                </a:lnTo>
                <a:lnTo>
                  <a:pt x="13949" y="15045"/>
                </a:lnTo>
                <a:close/>
                <a:moveTo>
                  <a:pt x="14023" y="15000"/>
                </a:moveTo>
                <a:lnTo>
                  <a:pt x="14086" y="14901"/>
                </a:lnTo>
                <a:lnTo>
                  <a:pt x="14053" y="14880"/>
                </a:lnTo>
                <a:lnTo>
                  <a:pt x="13991" y="14979"/>
                </a:lnTo>
                <a:lnTo>
                  <a:pt x="14023" y="15000"/>
                </a:lnTo>
                <a:close/>
                <a:moveTo>
                  <a:pt x="13143" y="16389"/>
                </a:moveTo>
                <a:lnTo>
                  <a:pt x="13110" y="16368"/>
                </a:lnTo>
                <a:lnTo>
                  <a:pt x="13047" y="16467"/>
                </a:lnTo>
                <a:lnTo>
                  <a:pt x="13080" y="16488"/>
                </a:lnTo>
                <a:lnTo>
                  <a:pt x="13143" y="16389"/>
                </a:lnTo>
                <a:close/>
                <a:moveTo>
                  <a:pt x="13667" y="15562"/>
                </a:moveTo>
                <a:lnTo>
                  <a:pt x="13634" y="15541"/>
                </a:lnTo>
                <a:lnTo>
                  <a:pt x="13571" y="15640"/>
                </a:lnTo>
                <a:lnTo>
                  <a:pt x="13604" y="15661"/>
                </a:lnTo>
                <a:lnTo>
                  <a:pt x="13667" y="15562"/>
                </a:lnTo>
                <a:close/>
                <a:moveTo>
                  <a:pt x="13466" y="15806"/>
                </a:moveTo>
                <a:lnTo>
                  <a:pt x="13499" y="15826"/>
                </a:lnTo>
                <a:lnTo>
                  <a:pt x="13562" y="15727"/>
                </a:lnTo>
                <a:lnTo>
                  <a:pt x="13529" y="15707"/>
                </a:lnTo>
                <a:lnTo>
                  <a:pt x="13466" y="15806"/>
                </a:lnTo>
                <a:close/>
                <a:moveTo>
                  <a:pt x="13876" y="15231"/>
                </a:moveTo>
                <a:lnTo>
                  <a:pt x="13844" y="15211"/>
                </a:lnTo>
                <a:lnTo>
                  <a:pt x="13781" y="15310"/>
                </a:lnTo>
                <a:lnTo>
                  <a:pt x="13814" y="15330"/>
                </a:lnTo>
                <a:lnTo>
                  <a:pt x="13876" y="15231"/>
                </a:lnTo>
                <a:close/>
                <a:moveTo>
                  <a:pt x="13676" y="15475"/>
                </a:moveTo>
                <a:lnTo>
                  <a:pt x="13709" y="15496"/>
                </a:lnTo>
                <a:lnTo>
                  <a:pt x="13772" y="15397"/>
                </a:lnTo>
                <a:lnTo>
                  <a:pt x="13739" y="15376"/>
                </a:lnTo>
                <a:lnTo>
                  <a:pt x="13676" y="15475"/>
                </a:lnTo>
                <a:close/>
                <a:moveTo>
                  <a:pt x="12942" y="16632"/>
                </a:moveTo>
                <a:lnTo>
                  <a:pt x="12975" y="16653"/>
                </a:lnTo>
                <a:lnTo>
                  <a:pt x="13038" y="16554"/>
                </a:lnTo>
                <a:lnTo>
                  <a:pt x="13005" y="16533"/>
                </a:lnTo>
                <a:lnTo>
                  <a:pt x="12942" y="16632"/>
                </a:lnTo>
                <a:close/>
                <a:moveTo>
                  <a:pt x="13257" y="16136"/>
                </a:moveTo>
                <a:lnTo>
                  <a:pt x="13290" y="16157"/>
                </a:lnTo>
                <a:lnTo>
                  <a:pt x="13352" y="16058"/>
                </a:lnTo>
                <a:lnTo>
                  <a:pt x="13320" y="16037"/>
                </a:lnTo>
                <a:lnTo>
                  <a:pt x="13257" y="16136"/>
                </a:lnTo>
                <a:close/>
                <a:moveTo>
                  <a:pt x="12933" y="16719"/>
                </a:moveTo>
                <a:lnTo>
                  <a:pt x="12900" y="16699"/>
                </a:lnTo>
                <a:lnTo>
                  <a:pt x="12837" y="16798"/>
                </a:lnTo>
                <a:lnTo>
                  <a:pt x="12870" y="16818"/>
                </a:lnTo>
                <a:lnTo>
                  <a:pt x="12933" y="16719"/>
                </a:lnTo>
                <a:close/>
                <a:moveTo>
                  <a:pt x="13215" y="16203"/>
                </a:moveTo>
                <a:lnTo>
                  <a:pt x="13152" y="16302"/>
                </a:lnTo>
                <a:lnTo>
                  <a:pt x="13185" y="16322"/>
                </a:lnTo>
                <a:lnTo>
                  <a:pt x="13248" y="16223"/>
                </a:lnTo>
                <a:lnTo>
                  <a:pt x="13215" y="16203"/>
                </a:lnTo>
                <a:close/>
                <a:moveTo>
                  <a:pt x="13424" y="15872"/>
                </a:moveTo>
                <a:lnTo>
                  <a:pt x="13362" y="15971"/>
                </a:lnTo>
                <a:lnTo>
                  <a:pt x="13394" y="15992"/>
                </a:lnTo>
                <a:lnTo>
                  <a:pt x="13457" y="15893"/>
                </a:lnTo>
                <a:lnTo>
                  <a:pt x="13424" y="15872"/>
                </a:lnTo>
                <a:close/>
                <a:moveTo>
                  <a:pt x="22398" y="14485"/>
                </a:moveTo>
                <a:lnTo>
                  <a:pt x="22436" y="14494"/>
                </a:lnTo>
                <a:lnTo>
                  <a:pt x="22463" y="14380"/>
                </a:lnTo>
                <a:lnTo>
                  <a:pt x="22425" y="14371"/>
                </a:lnTo>
                <a:lnTo>
                  <a:pt x="22398" y="14485"/>
                </a:lnTo>
                <a:close/>
                <a:moveTo>
                  <a:pt x="22353" y="14676"/>
                </a:moveTo>
                <a:lnTo>
                  <a:pt x="22391" y="14684"/>
                </a:lnTo>
                <a:lnTo>
                  <a:pt x="22418" y="14570"/>
                </a:lnTo>
                <a:lnTo>
                  <a:pt x="22380" y="14561"/>
                </a:lnTo>
                <a:lnTo>
                  <a:pt x="22353" y="14676"/>
                </a:lnTo>
                <a:close/>
                <a:moveTo>
                  <a:pt x="22508" y="14189"/>
                </a:moveTo>
                <a:lnTo>
                  <a:pt x="22470" y="14180"/>
                </a:lnTo>
                <a:lnTo>
                  <a:pt x="22443" y="14294"/>
                </a:lnTo>
                <a:lnTo>
                  <a:pt x="22481" y="14303"/>
                </a:lnTo>
                <a:lnTo>
                  <a:pt x="22508" y="14189"/>
                </a:lnTo>
                <a:close/>
                <a:moveTo>
                  <a:pt x="22533" y="13913"/>
                </a:moveTo>
                <a:lnTo>
                  <a:pt x="22571" y="13922"/>
                </a:lnTo>
                <a:lnTo>
                  <a:pt x="22598" y="13808"/>
                </a:lnTo>
                <a:lnTo>
                  <a:pt x="22560" y="13799"/>
                </a:lnTo>
                <a:lnTo>
                  <a:pt x="22533" y="13913"/>
                </a:lnTo>
                <a:close/>
                <a:moveTo>
                  <a:pt x="22553" y="13998"/>
                </a:moveTo>
                <a:lnTo>
                  <a:pt x="22515" y="13989"/>
                </a:lnTo>
                <a:lnTo>
                  <a:pt x="22488" y="14104"/>
                </a:lnTo>
                <a:lnTo>
                  <a:pt x="22526" y="14113"/>
                </a:lnTo>
                <a:lnTo>
                  <a:pt x="22553" y="13998"/>
                </a:lnTo>
                <a:close/>
                <a:moveTo>
                  <a:pt x="22373" y="14761"/>
                </a:moveTo>
                <a:lnTo>
                  <a:pt x="22335" y="14752"/>
                </a:lnTo>
                <a:lnTo>
                  <a:pt x="22308" y="14866"/>
                </a:lnTo>
                <a:lnTo>
                  <a:pt x="22346" y="14875"/>
                </a:lnTo>
                <a:lnTo>
                  <a:pt x="22373" y="14761"/>
                </a:lnTo>
                <a:close/>
                <a:moveTo>
                  <a:pt x="22579" y="13722"/>
                </a:moveTo>
                <a:lnTo>
                  <a:pt x="22616" y="13731"/>
                </a:lnTo>
                <a:lnTo>
                  <a:pt x="22643" y="13617"/>
                </a:lnTo>
                <a:lnTo>
                  <a:pt x="22606" y="13608"/>
                </a:lnTo>
                <a:lnTo>
                  <a:pt x="22579" y="13722"/>
                </a:lnTo>
                <a:close/>
                <a:moveTo>
                  <a:pt x="22328" y="14951"/>
                </a:moveTo>
                <a:lnTo>
                  <a:pt x="22290" y="14943"/>
                </a:lnTo>
                <a:lnTo>
                  <a:pt x="22263" y="15057"/>
                </a:lnTo>
                <a:lnTo>
                  <a:pt x="22301" y="15066"/>
                </a:lnTo>
                <a:lnTo>
                  <a:pt x="22328" y="14951"/>
                </a:lnTo>
                <a:close/>
                <a:moveTo>
                  <a:pt x="22238" y="15333"/>
                </a:moveTo>
                <a:lnTo>
                  <a:pt x="22200" y="15324"/>
                </a:lnTo>
                <a:lnTo>
                  <a:pt x="22173" y="15438"/>
                </a:lnTo>
                <a:lnTo>
                  <a:pt x="22211" y="15447"/>
                </a:lnTo>
                <a:lnTo>
                  <a:pt x="22238" y="15333"/>
                </a:lnTo>
                <a:close/>
                <a:moveTo>
                  <a:pt x="22283" y="15142"/>
                </a:moveTo>
                <a:lnTo>
                  <a:pt x="22245" y="15133"/>
                </a:lnTo>
                <a:lnTo>
                  <a:pt x="22218" y="15247"/>
                </a:lnTo>
                <a:lnTo>
                  <a:pt x="22256" y="15256"/>
                </a:lnTo>
                <a:lnTo>
                  <a:pt x="22283" y="15142"/>
                </a:lnTo>
                <a:close/>
                <a:moveTo>
                  <a:pt x="22959" y="12283"/>
                </a:moveTo>
                <a:lnTo>
                  <a:pt x="22921" y="12274"/>
                </a:lnTo>
                <a:lnTo>
                  <a:pt x="22894" y="12388"/>
                </a:lnTo>
                <a:lnTo>
                  <a:pt x="22932" y="12397"/>
                </a:lnTo>
                <a:lnTo>
                  <a:pt x="22959" y="12283"/>
                </a:lnTo>
                <a:close/>
                <a:moveTo>
                  <a:pt x="22914" y="12473"/>
                </a:moveTo>
                <a:lnTo>
                  <a:pt x="22876" y="12464"/>
                </a:lnTo>
                <a:lnTo>
                  <a:pt x="22849" y="12579"/>
                </a:lnTo>
                <a:lnTo>
                  <a:pt x="22887" y="12588"/>
                </a:lnTo>
                <a:lnTo>
                  <a:pt x="22914" y="12473"/>
                </a:lnTo>
                <a:close/>
                <a:moveTo>
                  <a:pt x="22939" y="12197"/>
                </a:moveTo>
                <a:lnTo>
                  <a:pt x="22977" y="12206"/>
                </a:lnTo>
                <a:lnTo>
                  <a:pt x="23004" y="12092"/>
                </a:lnTo>
                <a:lnTo>
                  <a:pt x="22966" y="12083"/>
                </a:lnTo>
                <a:lnTo>
                  <a:pt x="22939" y="12197"/>
                </a:lnTo>
                <a:close/>
                <a:moveTo>
                  <a:pt x="22688" y="13426"/>
                </a:moveTo>
                <a:lnTo>
                  <a:pt x="22651" y="13418"/>
                </a:lnTo>
                <a:lnTo>
                  <a:pt x="22624" y="13532"/>
                </a:lnTo>
                <a:lnTo>
                  <a:pt x="22661" y="13541"/>
                </a:lnTo>
                <a:lnTo>
                  <a:pt x="22688" y="13426"/>
                </a:lnTo>
                <a:close/>
                <a:moveTo>
                  <a:pt x="23011" y="11892"/>
                </a:moveTo>
                <a:lnTo>
                  <a:pt x="22984" y="12007"/>
                </a:lnTo>
                <a:lnTo>
                  <a:pt x="23022" y="12016"/>
                </a:lnTo>
                <a:lnTo>
                  <a:pt x="23049" y="11901"/>
                </a:lnTo>
                <a:lnTo>
                  <a:pt x="23011" y="11892"/>
                </a:lnTo>
                <a:close/>
                <a:moveTo>
                  <a:pt x="22831" y="12655"/>
                </a:moveTo>
                <a:lnTo>
                  <a:pt x="22804" y="12769"/>
                </a:lnTo>
                <a:lnTo>
                  <a:pt x="22842" y="12778"/>
                </a:lnTo>
                <a:lnTo>
                  <a:pt x="22869" y="12664"/>
                </a:lnTo>
                <a:lnTo>
                  <a:pt x="22831" y="12655"/>
                </a:lnTo>
                <a:close/>
                <a:moveTo>
                  <a:pt x="22759" y="12960"/>
                </a:moveTo>
                <a:lnTo>
                  <a:pt x="22796" y="12969"/>
                </a:lnTo>
                <a:lnTo>
                  <a:pt x="22823" y="12855"/>
                </a:lnTo>
                <a:lnTo>
                  <a:pt x="22786" y="12846"/>
                </a:lnTo>
                <a:lnTo>
                  <a:pt x="22759" y="12960"/>
                </a:lnTo>
                <a:close/>
                <a:moveTo>
                  <a:pt x="22733" y="13236"/>
                </a:moveTo>
                <a:lnTo>
                  <a:pt x="22696" y="13227"/>
                </a:lnTo>
                <a:lnTo>
                  <a:pt x="22669" y="13341"/>
                </a:lnTo>
                <a:lnTo>
                  <a:pt x="22706" y="13350"/>
                </a:lnTo>
                <a:lnTo>
                  <a:pt x="22733" y="13236"/>
                </a:lnTo>
                <a:close/>
                <a:moveTo>
                  <a:pt x="22714" y="13151"/>
                </a:moveTo>
                <a:lnTo>
                  <a:pt x="22751" y="13159"/>
                </a:lnTo>
                <a:lnTo>
                  <a:pt x="22778" y="13045"/>
                </a:lnTo>
                <a:lnTo>
                  <a:pt x="22741" y="13036"/>
                </a:lnTo>
                <a:lnTo>
                  <a:pt x="22714" y="13151"/>
                </a:lnTo>
                <a:close/>
                <a:moveTo>
                  <a:pt x="23094" y="11711"/>
                </a:moveTo>
                <a:lnTo>
                  <a:pt x="23056" y="11702"/>
                </a:lnTo>
                <a:lnTo>
                  <a:pt x="23029" y="11816"/>
                </a:lnTo>
                <a:lnTo>
                  <a:pt x="23067" y="11825"/>
                </a:lnTo>
                <a:lnTo>
                  <a:pt x="23094" y="11711"/>
                </a:lnTo>
                <a:close/>
                <a:moveTo>
                  <a:pt x="19964" y="16600"/>
                </a:moveTo>
                <a:lnTo>
                  <a:pt x="19978" y="16637"/>
                </a:lnTo>
                <a:lnTo>
                  <a:pt x="20088" y="16595"/>
                </a:lnTo>
                <a:lnTo>
                  <a:pt x="20074" y="16558"/>
                </a:lnTo>
                <a:lnTo>
                  <a:pt x="19964" y="16600"/>
                </a:lnTo>
                <a:close/>
                <a:moveTo>
                  <a:pt x="20147" y="16530"/>
                </a:moveTo>
                <a:lnTo>
                  <a:pt x="20161" y="16567"/>
                </a:lnTo>
                <a:lnTo>
                  <a:pt x="20271" y="16525"/>
                </a:lnTo>
                <a:lnTo>
                  <a:pt x="20257" y="16488"/>
                </a:lnTo>
                <a:lnTo>
                  <a:pt x="20147" y="16530"/>
                </a:lnTo>
                <a:close/>
                <a:moveTo>
                  <a:pt x="20330" y="16460"/>
                </a:moveTo>
                <a:lnTo>
                  <a:pt x="20344" y="16496"/>
                </a:lnTo>
                <a:lnTo>
                  <a:pt x="20454" y="16454"/>
                </a:lnTo>
                <a:lnTo>
                  <a:pt x="20440" y="16418"/>
                </a:lnTo>
                <a:lnTo>
                  <a:pt x="20330" y="16460"/>
                </a:lnTo>
                <a:close/>
                <a:moveTo>
                  <a:pt x="19781" y="16670"/>
                </a:moveTo>
                <a:lnTo>
                  <a:pt x="19795" y="16707"/>
                </a:lnTo>
                <a:lnTo>
                  <a:pt x="19905" y="16665"/>
                </a:lnTo>
                <a:lnTo>
                  <a:pt x="19891" y="16628"/>
                </a:lnTo>
                <a:lnTo>
                  <a:pt x="19781" y="16670"/>
                </a:lnTo>
                <a:close/>
                <a:moveTo>
                  <a:pt x="20513" y="16390"/>
                </a:moveTo>
                <a:lnTo>
                  <a:pt x="20527" y="16426"/>
                </a:lnTo>
                <a:lnTo>
                  <a:pt x="20637" y="16384"/>
                </a:lnTo>
                <a:lnTo>
                  <a:pt x="20623" y="16348"/>
                </a:lnTo>
                <a:lnTo>
                  <a:pt x="20513" y="16390"/>
                </a:lnTo>
                <a:close/>
                <a:moveTo>
                  <a:pt x="19598" y="16741"/>
                </a:moveTo>
                <a:lnTo>
                  <a:pt x="19612" y="16777"/>
                </a:lnTo>
                <a:lnTo>
                  <a:pt x="19721" y="16735"/>
                </a:lnTo>
                <a:lnTo>
                  <a:pt x="19708" y="16699"/>
                </a:lnTo>
                <a:lnTo>
                  <a:pt x="19598" y="16741"/>
                </a:lnTo>
                <a:close/>
                <a:moveTo>
                  <a:pt x="19415" y="16811"/>
                </a:moveTo>
                <a:lnTo>
                  <a:pt x="19429" y="16847"/>
                </a:lnTo>
                <a:lnTo>
                  <a:pt x="19538" y="16805"/>
                </a:lnTo>
                <a:lnTo>
                  <a:pt x="19524" y="16769"/>
                </a:lnTo>
                <a:lnTo>
                  <a:pt x="19415" y="16811"/>
                </a:lnTo>
                <a:close/>
                <a:moveTo>
                  <a:pt x="19232" y="16881"/>
                </a:moveTo>
                <a:lnTo>
                  <a:pt x="19246" y="16917"/>
                </a:lnTo>
                <a:lnTo>
                  <a:pt x="19355" y="16875"/>
                </a:lnTo>
                <a:lnTo>
                  <a:pt x="19341" y="16839"/>
                </a:lnTo>
                <a:lnTo>
                  <a:pt x="19232" y="16881"/>
                </a:lnTo>
                <a:close/>
                <a:moveTo>
                  <a:pt x="21612" y="15970"/>
                </a:moveTo>
                <a:lnTo>
                  <a:pt x="21626" y="16006"/>
                </a:lnTo>
                <a:lnTo>
                  <a:pt x="21736" y="15964"/>
                </a:lnTo>
                <a:lnTo>
                  <a:pt x="21722" y="15928"/>
                </a:lnTo>
                <a:lnTo>
                  <a:pt x="21612" y="15970"/>
                </a:lnTo>
                <a:close/>
                <a:moveTo>
                  <a:pt x="20697" y="16320"/>
                </a:moveTo>
                <a:lnTo>
                  <a:pt x="20710" y="16356"/>
                </a:lnTo>
                <a:lnTo>
                  <a:pt x="20820" y="16314"/>
                </a:lnTo>
                <a:lnTo>
                  <a:pt x="20806" y="16278"/>
                </a:lnTo>
                <a:lnTo>
                  <a:pt x="20697" y="16320"/>
                </a:lnTo>
                <a:close/>
                <a:moveTo>
                  <a:pt x="21429" y="16040"/>
                </a:moveTo>
                <a:lnTo>
                  <a:pt x="21443" y="16076"/>
                </a:lnTo>
                <a:lnTo>
                  <a:pt x="21553" y="16034"/>
                </a:lnTo>
                <a:lnTo>
                  <a:pt x="21539" y="15998"/>
                </a:lnTo>
                <a:lnTo>
                  <a:pt x="21429" y="16040"/>
                </a:lnTo>
                <a:close/>
                <a:moveTo>
                  <a:pt x="20880" y="16250"/>
                </a:moveTo>
                <a:lnTo>
                  <a:pt x="20894" y="16286"/>
                </a:lnTo>
                <a:lnTo>
                  <a:pt x="21003" y="16244"/>
                </a:lnTo>
                <a:lnTo>
                  <a:pt x="20989" y="16208"/>
                </a:lnTo>
                <a:lnTo>
                  <a:pt x="20880" y="16250"/>
                </a:lnTo>
                <a:close/>
                <a:moveTo>
                  <a:pt x="21063" y="16180"/>
                </a:moveTo>
                <a:lnTo>
                  <a:pt x="21077" y="16216"/>
                </a:lnTo>
                <a:lnTo>
                  <a:pt x="21186" y="16174"/>
                </a:lnTo>
                <a:lnTo>
                  <a:pt x="21172" y="16138"/>
                </a:lnTo>
                <a:lnTo>
                  <a:pt x="21063" y="16180"/>
                </a:lnTo>
                <a:close/>
                <a:moveTo>
                  <a:pt x="21246" y="16110"/>
                </a:moveTo>
                <a:lnTo>
                  <a:pt x="21260" y="16146"/>
                </a:lnTo>
                <a:lnTo>
                  <a:pt x="21369" y="16104"/>
                </a:lnTo>
                <a:lnTo>
                  <a:pt x="21356" y="16068"/>
                </a:lnTo>
                <a:lnTo>
                  <a:pt x="21246" y="16110"/>
                </a:lnTo>
                <a:close/>
                <a:moveTo>
                  <a:pt x="17584" y="17511"/>
                </a:moveTo>
                <a:lnTo>
                  <a:pt x="17597" y="17548"/>
                </a:lnTo>
                <a:lnTo>
                  <a:pt x="17707" y="17506"/>
                </a:lnTo>
                <a:lnTo>
                  <a:pt x="17693" y="17469"/>
                </a:lnTo>
                <a:lnTo>
                  <a:pt x="17584" y="17511"/>
                </a:lnTo>
                <a:close/>
                <a:moveTo>
                  <a:pt x="16961" y="17750"/>
                </a:moveTo>
                <a:lnTo>
                  <a:pt x="16887" y="17778"/>
                </a:lnTo>
                <a:cubicBezTo>
                  <a:pt x="16870" y="17743"/>
                  <a:pt x="16844" y="17713"/>
                  <a:pt x="16813" y="17690"/>
                </a:cubicBezTo>
                <a:lnTo>
                  <a:pt x="16850" y="17626"/>
                </a:lnTo>
                <a:lnTo>
                  <a:pt x="16817" y="17606"/>
                </a:lnTo>
                <a:lnTo>
                  <a:pt x="16780" y="17670"/>
                </a:lnTo>
                <a:cubicBezTo>
                  <a:pt x="16748" y="17654"/>
                  <a:pt x="16713" y="17645"/>
                  <a:pt x="16675" y="17645"/>
                </a:cubicBezTo>
                <a:cubicBezTo>
                  <a:pt x="16574" y="17645"/>
                  <a:pt x="16488" y="17709"/>
                  <a:pt x="16455" y="17799"/>
                </a:cubicBezTo>
                <a:lnTo>
                  <a:pt x="16370" y="17775"/>
                </a:lnTo>
                <a:lnTo>
                  <a:pt x="16359" y="17813"/>
                </a:lnTo>
                <a:lnTo>
                  <a:pt x="16444" y="17836"/>
                </a:lnTo>
                <a:cubicBezTo>
                  <a:pt x="16442" y="17850"/>
                  <a:pt x="16440" y="17865"/>
                  <a:pt x="16440" y="17880"/>
                </a:cubicBezTo>
                <a:cubicBezTo>
                  <a:pt x="16440" y="17953"/>
                  <a:pt x="16473" y="18019"/>
                  <a:pt x="16526" y="18062"/>
                </a:cubicBezTo>
                <a:lnTo>
                  <a:pt x="16460" y="18136"/>
                </a:lnTo>
                <a:lnTo>
                  <a:pt x="16489" y="18161"/>
                </a:lnTo>
                <a:lnTo>
                  <a:pt x="16558" y="18084"/>
                </a:lnTo>
                <a:cubicBezTo>
                  <a:pt x="16593" y="18104"/>
                  <a:pt x="16632" y="18115"/>
                  <a:pt x="16675" y="18115"/>
                </a:cubicBezTo>
                <a:cubicBezTo>
                  <a:pt x="16805" y="18115"/>
                  <a:pt x="16910" y="18010"/>
                  <a:pt x="16910" y="17880"/>
                </a:cubicBezTo>
                <a:cubicBezTo>
                  <a:pt x="16910" y="17857"/>
                  <a:pt x="16907" y="17835"/>
                  <a:pt x="16901" y="17814"/>
                </a:cubicBezTo>
                <a:lnTo>
                  <a:pt x="16975" y="17786"/>
                </a:lnTo>
                <a:lnTo>
                  <a:pt x="16961" y="17750"/>
                </a:lnTo>
                <a:close/>
                <a:moveTo>
                  <a:pt x="17767" y="17441"/>
                </a:moveTo>
                <a:lnTo>
                  <a:pt x="17781" y="17478"/>
                </a:lnTo>
                <a:lnTo>
                  <a:pt x="17890" y="17436"/>
                </a:lnTo>
                <a:lnTo>
                  <a:pt x="17876" y="17399"/>
                </a:lnTo>
                <a:lnTo>
                  <a:pt x="17767" y="17441"/>
                </a:lnTo>
                <a:close/>
                <a:moveTo>
                  <a:pt x="18682" y="17091"/>
                </a:moveTo>
                <a:lnTo>
                  <a:pt x="18696" y="17127"/>
                </a:lnTo>
                <a:lnTo>
                  <a:pt x="18806" y="17085"/>
                </a:lnTo>
                <a:lnTo>
                  <a:pt x="18792" y="17049"/>
                </a:lnTo>
                <a:lnTo>
                  <a:pt x="18682" y="17091"/>
                </a:lnTo>
                <a:close/>
                <a:moveTo>
                  <a:pt x="18316" y="17231"/>
                </a:moveTo>
                <a:lnTo>
                  <a:pt x="18330" y="17267"/>
                </a:lnTo>
                <a:lnTo>
                  <a:pt x="18440" y="17225"/>
                </a:lnTo>
                <a:lnTo>
                  <a:pt x="18426" y="17189"/>
                </a:lnTo>
                <a:lnTo>
                  <a:pt x="18316" y="17231"/>
                </a:lnTo>
                <a:close/>
                <a:moveTo>
                  <a:pt x="17950" y="17371"/>
                </a:moveTo>
                <a:lnTo>
                  <a:pt x="17964" y="17408"/>
                </a:lnTo>
                <a:lnTo>
                  <a:pt x="18073" y="17366"/>
                </a:lnTo>
                <a:lnTo>
                  <a:pt x="18060" y="17329"/>
                </a:lnTo>
                <a:lnTo>
                  <a:pt x="17950" y="17371"/>
                </a:lnTo>
                <a:close/>
                <a:moveTo>
                  <a:pt x="18499" y="17161"/>
                </a:moveTo>
                <a:lnTo>
                  <a:pt x="18513" y="17197"/>
                </a:lnTo>
                <a:lnTo>
                  <a:pt x="18623" y="17155"/>
                </a:lnTo>
                <a:lnTo>
                  <a:pt x="18609" y="17119"/>
                </a:lnTo>
                <a:lnTo>
                  <a:pt x="18499" y="17161"/>
                </a:lnTo>
                <a:close/>
                <a:moveTo>
                  <a:pt x="18133" y="17301"/>
                </a:moveTo>
                <a:lnTo>
                  <a:pt x="18147" y="17337"/>
                </a:lnTo>
                <a:lnTo>
                  <a:pt x="18257" y="17296"/>
                </a:lnTo>
                <a:lnTo>
                  <a:pt x="18243" y="17259"/>
                </a:lnTo>
                <a:lnTo>
                  <a:pt x="18133" y="17301"/>
                </a:lnTo>
                <a:close/>
                <a:moveTo>
                  <a:pt x="17401" y="17582"/>
                </a:moveTo>
                <a:lnTo>
                  <a:pt x="17414" y="17618"/>
                </a:lnTo>
                <a:lnTo>
                  <a:pt x="17524" y="17576"/>
                </a:lnTo>
                <a:lnTo>
                  <a:pt x="17510" y="17540"/>
                </a:lnTo>
                <a:lnTo>
                  <a:pt x="17401" y="17582"/>
                </a:lnTo>
                <a:close/>
                <a:moveTo>
                  <a:pt x="17034" y="17722"/>
                </a:moveTo>
                <a:lnTo>
                  <a:pt x="17048" y="17758"/>
                </a:lnTo>
                <a:lnTo>
                  <a:pt x="17158" y="17716"/>
                </a:lnTo>
                <a:lnTo>
                  <a:pt x="17144" y="17680"/>
                </a:lnTo>
                <a:lnTo>
                  <a:pt x="17034" y="17722"/>
                </a:lnTo>
                <a:close/>
                <a:moveTo>
                  <a:pt x="19049" y="16951"/>
                </a:moveTo>
                <a:lnTo>
                  <a:pt x="19062" y="16987"/>
                </a:lnTo>
                <a:lnTo>
                  <a:pt x="19172" y="16945"/>
                </a:lnTo>
                <a:lnTo>
                  <a:pt x="19158" y="16909"/>
                </a:lnTo>
                <a:lnTo>
                  <a:pt x="19049" y="16951"/>
                </a:lnTo>
                <a:close/>
                <a:moveTo>
                  <a:pt x="17217" y="17652"/>
                </a:moveTo>
                <a:lnTo>
                  <a:pt x="17231" y="17688"/>
                </a:lnTo>
                <a:lnTo>
                  <a:pt x="17341" y="17646"/>
                </a:lnTo>
                <a:lnTo>
                  <a:pt x="17327" y="17610"/>
                </a:lnTo>
                <a:lnTo>
                  <a:pt x="17217" y="17652"/>
                </a:lnTo>
                <a:close/>
                <a:moveTo>
                  <a:pt x="18865" y="17021"/>
                </a:moveTo>
                <a:lnTo>
                  <a:pt x="18879" y="17057"/>
                </a:lnTo>
                <a:lnTo>
                  <a:pt x="18989" y="17015"/>
                </a:lnTo>
                <a:lnTo>
                  <a:pt x="18975" y="16979"/>
                </a:lnTo>
                <a:lnTo>
                  <a:pt x="18865" y="17021"/>
                </a:lnTo>
                <a:close/>
                <a:moveTo>
                  <a:pt x="21172" y="15436"/>
                </a:moveTo>
                <a:lnTo>
                  <a:pt x="21060" y="15394"/>
                </a:lnTo>
                <a:lnTo>
                  <a:pt x="21047" y="15431"/>
                </a:lnTo>
                <a:lnTo>
                  <a:pt x="21158" y="15473"/>
                </a:lnTo>
                <a:lnTo>
                  <a:pt x="21172" y="15436"/>
                </a:lnTo>
                <a:close/>
                <a:moveTo>
                  <a:pt x="21358" y="15507"/>
                </a:moveTo>
                <a:lnTo>
                  <a:pt x="21247" y="15465"/>
                </a:lnTo>
                <a:lnTo>
                  <a:pt x="21233" y="15501"/>
                </a:lnTo>
                <a:lnTo>
                  <a:pt x="21344" y="15543"/>
                </a:lnTo>
                <a:lnTo>
                  <a:pt x="21358" y="15507"/>
                </a:lnTo>
                <a:close/>
                <a:moveTo>
                  <a:pt x="21544" y="15577"/>
                </a:moveTo>
                <a:lnTo>
                  <a:pt x="21433" y="15535"/>
                </a:lnTo>
                <a:lnTo>
                  <a:pt x="21419" y="15571"/>
                </a:lnTo>
                <a:lnTo>
                  <a:pt x="21530" y="15613"/>
                </a:lnTo>
                <a:lnTo>
                  <a:pt x="21544" y="15577"/>
                </a:lnTo>
                <a:close/>
                <a:moveTo>
                  <a:pt x="21730" y="15647"/>
                </a:moveTo>
                <a:lnTo>
                  <a:pt x="21619" y="15605"/>
                </a:lnTo>
                <a:lnTo>
                  <a:pt x="21605" y="15641"/>
                </a:lnTo>
                <a:lnTo>
                  <a:pt x="21716" y="15683"/>
                </a:lnTo>
                <a:lnTo>
                  <a:pt x="21730" y="15647"/>
                </a:lnTo>
                <a:close/>
                <a:moveTo>
                  <a:pt x="19311" y="14734"/>
                </a:moveTo>
                <a:lnTo>
                  <a:pt x="19200" y="14692"/>
                </a:lnTo>
                <a:lnTo>
                  <a:pt x="19186" y="14729"/>
                </a:lnTo>
                <a:lnTo>
                  <a:pt x="19297" y="14771"/>
                </a:lnTo>
                <a:lnTo>
                  <a:pt x="19311" y="14734"/>
                </a:lnTo>
                <a:close/>
                <a:moveTo>
                  <a:pt x="20241" y="15085"/>
                </a:moveTo>
                <a:lnTo>
                  <a:pt x="20130" y="15043"/>
                </a:lnTo>
                <a:lnTo>
                  <a:pt x="20117" y="15080"/>
                </a:lnTo>
                <a:lnTo>
                  <a:pt x="20228" y="15122"/>
                </a:lnTo>
                <a:lnTo>
                  <a:pt x="20241" y="15085"/>
                </a:lnTo>
                <a:close/>
                <a:moveTo>
                  <a:pt x="20986" y="15366"/>
                </a:moveTo>
                <a:lnTo>
                  <a:pt x="20874" y="15324"/>
                </a:lnTo>
                <a:lnTo>
                  <a:pt x="20861" y="15361"/>
                </a:lnTo>
                <a:lnTo>
                  <a:pt x="20972" y="15403"/>
                </a:lnTo>
                <a:lnTo>
                  <a:pt x="20986" y="15366"/>
                </a:lnTo>
                <a:close/>
                <a:moveTo>
                  <a:pt x="20055" y="15015"/>
                </a:moveTo>
                <a:lnTo>
                  <a:pt x="19944" y="14973"/>
                </a:lnTo>
                <a:lnTo>
                  <a:pt x="19930" y="15010"/>
                </a:lnTo>
                <a:lnTo>
                  <a:pt x="20042" y="15052"/>
                </a:lnTo>
                <a:lnTo>
                  <a:pt x="20055" y="15015"/>
                </a:lnTo>
                <a:close/>
                <a:moveTo>
                  <a:pt x="19683" y="14875"/>
                </a:moveTo>
                <a:lnTo>
                  <a:pt x="19572" y="14833"/>
                </a:lnTo>
                <a:lnTo>
                  <a:pt x="19558" y="14869"/>
                </a:lnTo>
                <a:lnTo>
                  <a:pt x="19670" y="14911"/>
                </a:lnTo>
                <a:lnTo>
                  <a:pt x="19683" y="14875"/>
                </a:lnTo>
                <a:close/>
                <a:moveTo>
                  <a:pt x="19497" y="14805"/>
                </a:moveTo>
                <a:lnTo>
                  <a:pt x="19386" y="14763"/>
                </a:lnTo>
                <a:lnTo>
                  <a:pt x="19372" y="14799"/>
                </a:lnTo>
                <a:lnTo>
                  <a:pt x="19483" y="14841"/>
                </a:lnTo>
                <a:lnTo>
                  <a:pt x="19497" y="14805"/>
                </a:lnTo>
                <a:close/>
                <a:moveTo>
                  <a:pt x="19125" y="14664"/>
                </a:moveTo>
                <a:lnTo>
                  <a:pt x="19014" y="14622"/>
                </a:lnTo>
                <a:lnTo>
                  <a:pt x="19000" y="14659"/>
                </a:lnTo>
                <a:lnTo>
                  <a:pt x="19111" y="14701"/>
                </a:lnTo>
                <a:lnTo>
                  <a:pt x="19125" y="14664"/>
                </a:lnTo>
                <a:close/>
                <a:moveTo>
                  <a:pt x="19869" y="14945"/>
                </a:moveTo>
                <a:lnTo>
                  <a:pt x="19758" y="14903"/>
                </a:lnTo>
                <a:lnTo>
                  <a:pt x="19744" y="14939"/>
                </a:lnTo>
                <a:lnTo>
                  <a:pt x="19856" y="14981"/>
                </a:lnTo>
                <a:lnTo>
                  <a:pt x="19869" y="14945"/>
                </a:lnTo>
                <a:close/>
                <a:moveTo>
                  <a:pt x="20800" y="15296"/>
                </a:moveTo>
                <a:lnTo>
                  <a:pt x="20688" y="15254"/>
                </a:lnTo>
                <a:lnTo>
                  <a:pt x="20675" y="15290"/>
                </a:lnTo>
                <a:lnTo>
                  <a:pt x="20786" y="15332"/>
                </a:lnTo>
                <a:lnTo>
                  <a:pt x="20800" y="15296"/>
                </a:lnTo>
                <a:close/>
                <a:moveTo>
                  <a:pt x="20427" y="15156"/>
                </a:moveTo>
                <a:lnTo>
                  <a:pt x="20316" y="15114"/>
                </a:lnTo>
                <a:lnTo>
                  <a:pt x="20303" y="15150"/>
                </a:lnTo>
                <a:lnTo>
                  <a:pt x="20414" y="15192"/>
                </a:lnTo>
                <a:lnTo>
                  <a:pt x="20427" y="15156"/>
                </a:lnTo>
                <a:close/>
                <a:moveTo>
                  <a:pt x="20613" y="15226"/>
                </a:moveTo>
                <a:lnTo>
                  <a:pt x="20502" y="15184"/>
                </a:lnTo>
                <a:lnTo>
                  <a:pt x="20489" y="15220"/>
                </a:lnTo>
                <a:lnTo>
                  <a:pt x="20600" y="15262"/>
                </a:lnTo>
                <a:lnTo>
                  <a:pt x="20613" y="15226"/>
                </a:lnTo>
                <a:close/>
                <a:moveTo>
                  <a:pt x="18373" y="13991"/>
                </a:moveTo>
                <a:lnTo>
                  <a:pt x="18408" y="13974"/>
                </a:lnTo>
                <a:lnTo>
                  <a:pt x="18359" y="13870"/>
                </a:lnTo>
                <a:lnTo>
                  <a:pt x="18324" y="13887"/>
                </a:lnTo>
                <a:lnTo>
                  <a:pt x="18373" y="13991"/>
                </a:lnTo>
                <a:close/>
                <a:moveTo>
                  <a:pt x="18048" y="13300"/>
                </a:moveTo>
                <a:lnTo>
                  <a:pt x="18083" y="13284"/>
                </a:lnTo>
                <a:lnTo>
                  <a:pt x="18034" y="13180"/>
                </a:lnTo>
                <a:lnTo>
                  <a:pt x="17999" y="13197"/>
                </a:lnTo>
                <a:lnTo>
                  <a:pt x="18048" y="13300"/>
                </a:lnTo>
                <a:close/>
                <a:moveTo>
                  <a:pt x="18210" y="13646"/>
                </a:moveTo>
                <a:lnTo>
                  <a:pt x="18245" y="13629"/>
                </a:lnTo>
                <a:lnTo>
                  <a:pt x="18196" y="13525"/>
                </a:lnTo>
                <a:lnTo>
                  <a:pt x="18161" y="13542"/>
                </a:lnTo>
                <a:lnTo>
                  <a:pt x="18210" y="13646"/>
                </a:lnTo>
                <a:close/>
                <a:moveTo>
                  <a:pt x="17478" y="12093"/>
                </a:moveTo>
                <a:lnTo>
                  <a:pt x="17513" y="12076"/>
                </a:lnTo>
                <a:lnTo>
                  <a:pt x="17464" y="11972"/>
                </a:lnTo>
                <a:lnTo>
                  <a:pt x="17429" y="11989"/>
                </a:lnTo>
                <a:lnTo>
                  <a:pt x="17478" y="12093"/>
                </a:lnTo>
                <a:close/>
                <a:moveTo>
                  <a:pt x="17641" y="12438"/>
                </a:moveTo>
                <a:lnTo>
                  <a:pt x="17676" y="12421"/>
                </a:lnTo>
                <a:lnTo>
                  <a:pt x="17627" y="12317"/>
                </a:lnTo>
                <a:lnTo>
                  <a:pt x="17592" y="12334"/>
                </a:lnTo>
                <a:lnTo>
                  <a:pt x="17641" y="12438"/>
                </a:lnTo>
                <a:close/>
                <a:moveTo>
                  <a:pt x="17315" y="11747"/>
                </a:moveTo>
                <a:lnTo>
                  <a:pt x="17350" y="11731"/>
                </a:lnTo>
                <a:lnTo>
                  <a:pt x="17301" y="11627"/>
                </a:lnTo>
                <a:lnTo>
                  <a:pt x="17266" y="11644"/>
                </a:lnTo>
                <a:lnTo>
                  <a:pt x="17315" y="11747"/>
                </a:lnTo>
                <a:close/>
                <a:moveTo>
                  <a:pt x="17885" y="12955"/>
                </a:moveTo>
                <a:lnTo>
                  <a:pt x="17920" y="12939"/>
                </a:lnTo>
                <a:lnTo>
                  <a:pt x="17871" y="12835"/>
                </a:lnTo>
                <a:lnTo>
                  <a:pt x="17836" y="12851"/>
                </a:lnTo>
                <a:lnTo>
                  <a:pt x="17885" y="12955"/>
                </a:lnTo>
                <a:close/>
                <a:moveTo>
                  <a:pt x="17152" y="11402"/>
                </a:moveTo>
                <a:lnTo>
                  <a:pt x="17187" y="11386"/>
                </a:lnTo>
                <a:lnTo>
                  <a:pt x="17138" y="11282"/>
                </a:lnTo>
                <a:lnTo>
                  <a:pt x="17103" y="11298"/>
                </a:lnTo>
                <a:lnTo>
                  <a:pt x="17152" y="11402"/>
                </a:lnTo>
                <a:close/>
                <a:moveTo>
                  <a:pt x="17233" y="11575"/>
                </a:moveTo>
                <a:lnTo>
                  <a:pt x="17269" y="11558"/>
                </a:lnTo>
                <a:lnTo>
                  <a:pt x="17220" y="11454"/>
                </a:lnTo>
                <a:lnTo>
                  <a:pt x="17184" y="11471"/>
                </a:lnTo>
                <a:lnTo>
                  <a:pt x="17233" y="11575"/>
                </a:lnTo>
                <a:close/>
                <a:moveTo>
                  <a:pt x="18129" y="13473"/>
                </a:moveTo>
                <a:lnTo>
                  <a:pt x="18164" y="13456"/>
                </a:lnTo>
                <a:lnTo>
                  <a:pt x="18115" y="13353"/>
                </a:lnTo>
                <a:lnTo>
                  <a:pt x="18080" y="13369"/>
                </a:lnTo>
                <a:lnTo>
                  <a:pt x="18129" y="13473"/>
                </a:lnTo>
                <a:close/>
                <a:moveTo>
                  <a:pt x="17966" y="13128"/>
                </a:moveTo>
                <a:lnTo>
                  <a:pt x="18001" y="13111"/>
                </a:lnTo>
                <a:lnTo>
                  <a:pt x="17952" y="13007"/>
                </a:lnTo>
                <a:lnTo>
                  <a:pt x="17917" y="13024"/>
                </a:lnTo>
                <a:lnTo>
                  <a:pt x="17966" y="13128"/>
                </a:lnTo>
                <a:close/>
                <a:moveTo>
                  <a:pt x="18292" y="13818"/>
                </a:moveTo>
                <a:lnTo>
                  <a:pt x="18327" y="13802"/>
                </a:lnTo>
                <a:lnTo>
                  <a:pt x="18278" y="13698"/>
                </a:lnTo>
                <a:lnTo>
                  <a:pt x="18243" y="13714"/>
                </a:lnTo>
                <a:lnTo>
                  <a:pt x="18292" y="13818"/>
                </a:lnTo>
                <a:close/>
                <a:moveTo>
                  <a:pt x="18455" y="14163"/>
                </a:moveTo>
                <a:lnTo>
                  <a:pt x="18490" y="14147"/>
                </a:lnTo>
                <a:lnTo>
                  <a:pt x="18441" y="14043"/>
                </a:lnTo>
                <a:lnTo>
                  <a:pt x="18406" y="14059"/>
                </a:lnTo>
                <a:lnTo>
                  <a:pt x="18455" y="14163"/>
                </a:lnTo>
                <a:close/>
                <a:moveTo>
                  <a:pt x="17396" y="11920"/>
                </a:moveTo>
                <a:lnTo>
                  <a:pt x="17431" y="11903"/>
                </a:lnTo>
                <a:lnTo>
                  <a:pt x="17382" y="11800"/>
                </a:lnTo>
                <a:lnTo>
                  <a:pt x="17347" y="11816"/>
                </a:lnTo>
                <a:lnTo>
                  <a:pt x="17396" y="11920"/>
                </a:lnTo>
                <a:close/>
                <a:moveTo>
                  <a:pt x="17024" y="11041"/>
                </a:moveTo>
                <a:lnTo>
                  <a:pt x="16975" y="10937"/>
                </a:lnTo>
                <a:lnTo>
                  <a:pt x="16940" y="10953"/>
                </a:lnTo>
                <a:lnTo>
                  <a:pt x="16989" y="11057"/>
                </a:lnTo>
                <a:lnTo>
                  <a:pt x="17024" y="11041"/>
                </a:lnTo>
                <a:close/>
                <a:moveTo>
                  <a:pt x="17071" y="11230"/>
                </a:moveTo>
                <a:lnTo>
                  <a:pt x="17106" y="11213"/>
                </a:lnTo>
                <a:lnTo>
                  <a:pt x="17057" y="11109"/>
                </a:lnTo>
                <a:lnTo>
                  <a:pt x="17022" y="11126"/>
                </a:lnTo>
                <a:lnTo>
                  <a:pt x="17071" y="11230"/>
                </a:lnTo>
                <a:close/>
                <a:moveTo>
                  <a:pt x="17722" y="12610"/>
                </a:moveTo>
                <a:lnTo>
                  <a:pt x="17757" y="12594"/>
                </a:lnTo>
                <a:lnTo>
                  <a:pt x="17708" y="12490"/>
                </a:lnTo>
                <a:lnTo>
                  <a:pt x="17673" y="12506"/>
                </a:lnTo>
                <a:lnTo>
                  <a:pt x="17722" y="12610"/>
                </a:lnTo>
                <a:close/>
                <a:moveTo>
                  <a:pt x="17803" y="12783"/>
                </a:moveTo>
                <a:lnTo>
                  <a:pt x="17838" y="12766"/>
                </a:lnTo>
                <a:lnTo>
                  <a:pt x="17789" y="12662"/>
                </a:lnTo>
                <a:lnTo>
                  <a:pt x="17754" y="12679"/>
                </a:lnTo>
                <a:lnTo>
                  <a:pt x="17803" y="12783"/>
                </a:lnTo>
                <a:close/>
                <a:moveTo>
                  <a:pt x="17559" y="12265"/>
                </a:moveTo>
                <a:lnTo>
                  <a:pt x="17594" y="12249"/>
                </a:lnTo>
                <a:lnTo>
                  <a:pt x="17545" y="12145"/>
                </a:lnTo>
                <a:lnTo>
                  <a:pt x="17510" y="12161"/>
                </a:lnTo>
                <a:lnTo>
                  <a:pt x="17559" y="12265"/>
                </a:lnTo>
                <a:close/>
                <a:moveTo>
                  <a:pt x="22843" y="15953"/>
                </a:moveTo>
                <a:lnTo>
                  <a:pt x="22956" y="15973"/>
                </a:lnTo>
                <a:lnTo>
                  <a:pt x="22962" y="15934"/>
                </a:lnTo>
                <a:lnTo>
                  <a:pt x="22849" y="15915"/>
                </a:lnTo>
                <a:lnTo>
                  <a:pt x="22843" y="15953"/>
                </a:lnTo>
                <a:close/>
                <a:moveTo>
                  <a:pt x="23218" y="16017"/>
                </a:moveTo>
                <a:lnTo>
                  <a:pt x="23331" y="16037"/>
                </a:lnTo>
                <a:lnTo>
                  <a:pt x="23338" y="15999"/>
                </a:lnTo>
                <a:lnTo>
                  <a:pt x="23225" y="15979"/>
                </a:lnTo>
                <a:lnTo>
                  <a:pt x="23218" y="16017"/>
                </a:lnTo>
                <a:close/>
                <a:moveTo>
                  <a:pt x="23406" y="16050"/>
                </a:moveTo>
                <a:lnTo>
                  <a:pt x="23519" y="16069"/>
                </a:lnTo>
                <a:lnTo>
                  <a:pt x="23526" y="16031"/>
                </a:lnTo>
                <a:lnTo>
                  <a:pt x="23413" y="16011"/>
                </a:lnTo>
                <a:lnTo>
                  <a:pt x="23406" y="16050"/>
                </a:lnTo>
                <a:close/>
                <a:moveTo>
                  <a:pt x="22655" y="15921"/>
                </a:moveTo>
                <a:lnTo>
                  <a:pt x="22768" y="15940"/>
                </a:lnTo>
                <a:lnTo>
                  <a:pt x="22775" y="15902"/>
                </a:lnTo>
                <a:lnTo>
                  <a:pt x="22662" y="15883"/>
                </a:lnTo>
                <a:lnTo>
                  <a:pt x="22655" y="15921"/>
                </a:lnTo>
                <a:close/>
                <a:moveTo>
                  <a:pt x="23031" y="15985"/>
                </a:moveTo>
                <a:lnTo>
                  <a:pt x="23144" y="16005"/>
                </a:lnTo>
                <a:lnTo>
                  <a:pt x="23150" y="15966"/>
                </a:lnTo>
                <a:lnTo>
                  <a:pt x="23037" y="15947"/>
                </a:lnTo>
                <a:lnTo>
                  <a:pt x="23031" y="15985"/>
                </a:lnTo>
                <a:close/>
                <a:moveTo>
                  <a:pt x="22467" y="15889"/>
                </a:moveTo>
                <a:lnTo>
                  <a:pt x="22580" y="15908"/>
                </a:lnTo>
                <a:lnTo>
                  <a:pt x="22587" y="15870"/>
                </a:lnTo>
                <a:lnTo>
                  <a:pt x="22474" y="15851"/>
                </a:lnTo>
                <a:lnTo>
                  <a:pt x="22467" y="15889"/>
                </a:lnTo>
                <a:close/>
                <a:moveTo>
                  <a:pt x="24720" y="16275"/>
                </a:moveTo>
                <a:lnTo>
                  <a:pt x="24833" y="16294"/>
                </a:lnTo>
                <a:lnTo>
                  <a:pt x="24840" y="16256"/>
                </a:lnTo>
                <a:lnTo>
                  <a:pt x="24727" y="16236"/>
                </a:lnTo>
                <a:lnTo>
                  <a:pt x="24720" y="16275"/>
                </a:lnTo>
                <a:close/>
                <a:moveTo>
                  <a:pt x="24533" y="16242"/>
                </a:moveTo>
                <a:lnTo>
                  <a:pt x="24646" y="16262"/>
                </a:lnTo>
                <a:lnTo>
                  <a:pt x="24652" y="16224"/>
                </a:lnTo>
                <a:lnTo>
                  <a:pt x="24539" y="16204"/>
                </a:lnTo>
                <a:lnTo>
                  <a:pt x="24533" y="16242"/>
                </a:lnTo>
                <a:close/>
                <a:moveTo>
                  <a:pt x="24908" y="16307"/>
                </a:moveTo>
                <a:lnTo>
                  <a:pt x="25021" y="16326"/>
                </a:lnTo>
                <a:lnTo>
                  <a:pt x="25028" y="16288"/>
                </a:lnTo>
                <a:lnTo>
                  <a:pt x="24915" y="16268"/>
                </a:lnTo>
                <a:lnTo>
                  <a:pt x="24908" y="16307"/>
                </a:lnTo>
                <a:close/>
                <a:moveTo>
                  <a:pt x="24345" y="16210"/>
                </a:moveTo>
                <a:lnTo>
                  <a:pt x="24458" y="16230"/>
                </a:lnTo>
                <a:lnTo>
                  <a:pt x="24464" y="16191"/>
                </a:lnTo>
                <a:lnTo>
                  <a:pt x="24351" y="16172"/>
                </a:lnTo>
                <a:lnTo>
                  <a:pt x="24345" y="16210"/>
                </a:lnTo>
                <a:close/>
                <a:moveTo>
                  <a:pt x="23782" y="16114"/>
                </a:moveTo>
                <a:lnTo>
                  <a:pt x="23895" y="16133"/>
                </a:lnTo>
                <a:lnTo>
                  <a:pt x="23901" y="16095"/>
                </a:lnTo>
                <a:lnTo>
                  <a:pt x="23788" y="16076"/>
                </a:lnTo>
                <a:lnTo>
                  <a:pt x="23782" y="16114"/>
                </a:lnTo>
                <a:close/>
                <a:moveTo>
                  <a:pt x="23594" y="16082"/>
                </a:moveTo>
                <a:lnTo>
                  <a:pt x="23707" y="16101"/>
                </a:lnTo>
                <a:lnTo>
                  <a:pt x="23713" y="16063"/>
                </a:lnTo>
                <a:lnTo>
                  <a:pt x="23600" y="16043"/>
                </a:lnTo>
                <a:lnTo>
                  <a:pt x="23594" y="16082"/>
                </a:lnTo>
                <a:close/>
                <a:moveTo>
                  <a:pt x="23969" y="16146"/>
                </a:moveTo>
                <a:lnTo>
                  <a:pt x="24082" y="16165"/>
                </a:lnTo>
                <a:lnTo>
                  <a:pt x="24089" y="16127"/>
                </a:lnTo>
                <a:lnTo>
                  <a:pt x="23976" y="16108"/>
                </a:lnTo>
                <a:lnTo>
                  <a:pt x="23969" y="16146"/>
                </a:lnTo>
                <a:close/>
                <a:moveTo>
                  <a:pt x="24157" y="16178"/>
                </a:moveTo>
                <a:lnTo>
                  <a:pt x="24270" y="16197"/>
                </a:lnTo>
                <a:lnTo>
                  <a:pt x="24277" y="16159"/>
                </a:lnTo>
                <a:lnTo>
                  <a:pt x="24164" y="16140"/>
                </a:lnTo>
                <a:lnTo>
                  <a:pt x="24157" y="16178"/>
                </a:lnTo>
                <a:close/>
                <a:moveTo>
                  <a:pt x="15708" y="17591"/>
                </a:moveTo>
                <a:lnTo>
                  <a:pt x="15592" y="17559"/>
                </a:lnTo>
                <a:lnTo>
                  <a:pt x="15582" y="17597"/>
                </a:lnTo>
                <a:lnTo>
                  <a:pt x="15698" y="17629"/>
                </a:lnTo>
                <a:lnTo>
                  <a:pt x="15708" y="17591"/>
                </a:lnTo>
                <a:close/>
                <a:moveTo>
                  <a:pt x="15387" y="17543"/>
                </a:moveTo>
                <a:lnTo>
                  <a:pt x="15503" y="17575"/>
                </a:lnTo>
                <a:lnTo>
                  <a:pt x="15514" y="17538"/>
                </a:lnTo>
                <a:lnTo>
                  <a:pt x="15398" y="17505"/>
                </a:lnTo>
                <a:lnTo>
                  <a:pt x="15387" y="17543"/>
                </a:lnTo>
                <a:close/>
                <a:moveTo>
                  <a:pt x="14999" y="17435"/>
                </a:moveTo>
                <a:lnTo>
                  <a:pt x="15114" y="17467"/>
                </a:lnTo>
                <a:lnTo>
                  <a:pt x="15125" y="17430"/>
                </a:lnTo>
                <a:lnTo>
                  <a:pt x="15009" y="17397"/>
                </a:lnTo>
                <a:lnTo>
                  <a:pt x="14999" y="17435"/>
                </a:lnTo>
                <a:close/>
                <a:moveTo>
                  <a:pt x="15193" y="17489"/>
                </a:moveTo>
                <a:lnTo>
                  <a:pt x="15309" y="17521"/>
                </a:lnTo>
                <a:lnTo>
                  <a:pt x="15319" y="17484"/>
                </a:lnTo>
                <a:lnTo>
                  <a:pt x="15203" y="17451"/>
                </a:lnTo>
                <a:lnTo>
                  <a:pt x="15193" y="17489"/>
                </a:lnTo>
                <a:close/>
                <a:moveTo>
                  <a:pt x="15903" y="17645"/>
                </a:moveTo>
                <a:lnTo>
                  <a:pt x="15787" y="17613"/>
                </a:lnTo>
                <a:lnTo>
                  <a:pt x="15776" y="17651"/>
                </a:lnTo>
                <a:lnTo>
                  <a:pt x="15892" y="17683"/>
                </a:lnTo>
                <a:lnTo>
                  <a:pt x="15903" y="17645"/>
                </a:lnTo>
                <a:close/>
                <a:moveTo>
                  <a:pt x="16291" y="17753"/>
                </a:moveTo>
                <a:lnTo>
                  <a:pt x="16176" y="17721"/>
                </a:lnTo>
                <a:lnTo>
                  <a:pt x="16165" y="17759"/>
                </a:lnTo>
                <a:lnTo>
                  <a:pt x="16281" y="17791"/>
                </a:lnTo>
                <a:lnTo>
                  <a:pt x="16291" y="17753"/>
                </a:lnTo>
                <a:close/>
                <a:moveTo>
                  <a:pt x="16097" y="17699"/>
                </a:moveTo>
                <a:lnTo>
                  <a:pt x="15981" y="17667"/>
                </a:lnTo>
                <a:lnTo>
                  <a:pt x="15971" y="17705"/>
                </a:lnTo>
                <a:lnTo>
                  <a:pt x="16087" y="17737"/>
                </a:lnTo>
                <a:lnTo>
                  <a:pt x="16097" y="17699"/>
                </a:lnTo>
                <a:close/>
                <a:moveTo>
                  <a:pt x="9411" y="3370"/>
                </a:moveTo>
                <a:lnTo>
                  <a:pt x="9396" y="3334"/>
                </a:lnTo>
                <a:lnTo>
                  <a:pt x="9289" y="3379"/>
                </a:lnTo>
                <a:lnTo>
                  <a:pt x="9304" y="3415"/>
                </a:lnTo>
                <a:lnTo>
                  <a:pt x="9411" y="3370"/>
                </a:lnTo>
                <a:close/>
                <a:moveTo>
                  <a:pt x="8933" y="3528"/>
                </a:moveTo>
                <a:lnTo>
                  <a:pt x="8948" y="3564"/>
                </a:lnTo>
                <a:lnTo>
                  <a:pt x="9055" y="3519"/>
                </a:lnTo>
                <a:lnTo>
                  <a:pt x="9040" y="3483"/>
                </a:lnTo>
                <a:lnTo>
                  <a:pt x="8933" y="3528"/>
                </a:lnTo>
                <a:close/>
                <a:moveTo>
                  <a:pt x="9589" y="3296"/>
                </a:moveTo>
                <a:lnTo>
                  <a:pt x="9574" y="3260"/>
                </a:lnTo>
                <a:lnTo>
                  <a:pt x="9468" y="3304"/>
                </a:lnTo>
                <a:lnTo>
                  <a:pt x="9482" y="3340"/>
                </a:lnTo>
                <a:lnTo>
                  <a:pt x="9589" y="3296"/>
                </a:lnTo>
                <a:close/>
                <a:moveTo>
                  <a:pt x="9768" y="3221"/>
                </a:moveTo>
                <a:lnTo>
                  <a:pt x="9753" y="3185"/>
                </a:lnTo>
                <a:lnTo>
                  <a:pt x="9646" y="3230"/>
                </a:lnTo>
                <a:lnTo>
                  <a:pt x="9661" y="3266"/>
                </a:lnTo>
                <a:lnTo>
                  <a:pt x="9768" y="3221"/>
                </a:lnTo>
                <a:close/>
                <a:moveTo>
                  <a:pt x="9824" y="3155"/>
                </a:moveTo>
                <a:lnTo>
                  <a:pt x="9839" y="3191"/>
                </a:lnTo>
                <a:lnTo>
                  <a:pt x="9946" y="3146"/>
                </a:lnTo>
                <a:lnTo>
                  <a:pt x="9931" y="3111"/>
                </a:lnTo>
                <a:lnTo>
                  <a:pt x="9824" y="3155"/>
                </a:lnTo>
                <a:close/>
                <a:moveTo>
                  <a:pt x="8399" y="3752"/>
                </a:moveTo>
                <a:lnTo>
                  <a:pt x="8414" y="3787"/>
                </a:lnTo>
                <a:lnTo>
                  <a:pt x="8521" y="3743"/>
                </a:lnTo>
                <a:lnTo>
                  <a:pt x="8506" y="3707"/>
                </a:lnTo>
                <a:lnTo>
                  <a:pt x="8399" y="3752"/>
                </a:lnTo>
                <a:close/>
                <a:moveTo>
                  <a:pt x="10195" y="3042"/>
                </a:moveTo>
                <a:lnTo>
                  <a:pt x="10302" y="2997"/>
                </a:lnTo>
                <a:lnTo>
                  <a:pt x="10287" y="2962"/>
                </a:lnTo>
                <a:lnTo>
                  <a:pt x="10180" y="3006"/>
                </a:lnTo>
                <a:lnTo>
                  <a:pt x="10195" y="3042"/>
                </a:lnTo>
                <a:close/>
                <a:moveTo>
                  <a:pt x="10002" y="3081"/>
                </a:moveTo>
                <a:lnTo>
                  <a:pt x="10017" y="3117"/>
                </a:lnTo>
                <a:lnTo>
                  <a:pt x="10124" y="3072"/>
                </a:lnTo>
                <a:lnTo>
                  <a:pt x="10109" y="3036"/>
                </a:lnTo>
                <a:lnTo>
                  <a:pt x="10002" y="3081"/>
                </a:lnTo>
                <a:close/>
                <a:moveTo>
                  <a:pt x="5387" y="5054"/>
                </a:moveTo>
                <a:lnTo>
                  <a:pt x="5494" y="5010"/>
                </a:lnTo>
                <a:lnTo>
                  <a:pt x="5479" y="4974"/>
                </a:lnTo>
                <a:lnTo>
                  <a:pt x="5372" y="5019"/>
                </a:lnTo>
                <a:lnTo>
                  <a:pt x="5387" y="5054"/>
                </a:lnTo>
                <a:close/>
                <a:moveTo>
                  <a:pt x="6634" y="4533"/>
                </a:moveTo>
                <a:lnTo>
                  <a:pt x="6741" y="4488"/>
                </a:lnTo>
                <a:lnTo>
                  <a:pt x="6726" y="4452"/>
                </a:lnTo>
                <a:lnTo>
                  <a:pt x="6619" y="4497"/>
                </a:lnTo>
                <a:lnTo>
                  <a:pt x="6634" y="4533"/>
                </a:lnTo>
                <a:close/>
                <a:moveTo>
                  <a:pt x="6028" y="4786"/>
                </a:moveTo>
                <a:lnTo>
                  <a:pt x="6013" y="4750"/>
                </a:lnTo>
                <a:lnTo>
                  <a:pt x="5906" y="4795"/>
                </a:lnTo>
                <a:lnTo>
                  <a:pt x="5921" y="4831"/>
                </a:lnTo>
                <a:lnTo>
                  <a:pt x="6028" y="4786"/>
                </a:lnTo>
                <a:close/>
                <a:moveTo>
                  <a:pt x="6084" y="4721"/>
                </a:moveTo>
                <a:lnTo>
                  <a:pt x="6099" y="4756"/>
                </a:lnTo>
                <a:lnTo>
                  <a:pt x="6206" y="4712"/>
                </a:lnTo>
                <a:lnTo>
                  <a:pt x="6191" y="4676"/>
                </a:lnTo>
                <a:lnTo>
                  <a:pt x="6084" y="4721"/>
                </a:lnTo>
                <a:close/>
                <a:moveTo>
                  <a:pt x="6441" y="4572"/>
                </a:moveTo>
                <a:lnTo>
                  <a:pt x="6456" y="4607"/>
                </a:lnTo>
                <a:lnTo>
                  <a:pt x="6562" y="4563"/>
                </a:lnTo>
                <a:lnTo>
                  <a:pt x="6547" y="4527"/>
                </a:lnTo>
                <a:lnTo>
                  <a:pt x="6441" y="4572"/>
                </a:lnTo>
                <a:close/>
                <a:moveTo>
                  <a:pt x="10729" y="2819"/>
                </a:moveTo>
                <a:lnTo>
                  <a:pt x="10836" y="2774"/>
                </a:lnTo>
                <a:lnTo>
                  <a:pt x="10821" y="2738"/>
                </a:lnTo>
                <a:lnTo>
                  <a:pt x="10714" y="2783"/>
                </a:lnTo>
                <a:lnTo>
                  <a:pt x="10729" y="2819"/>
                </a:lnTo>
                <a:close/>
                <a:moveTo>
                  <a:pt x="6263" y="4646"/>
                </a:moveTo>
                <a:lnTo>
                  <a:pt x="6277" y="4682"/>
                </a:lnTo>
                <a:lnTo>
                  <a:pt x="6384" y="4637"/>
                </a:lnTo>
                <a:lnTo>
                  <a:pt x="6369" y="4601"/>
                </a:lnTo>
                <a:lnTo>
                  <a:pt x="6263" y="4646"/>
                </a:lnTo>
                <a:close/>
                <a:moveTo>
                  <a:pt x="7972" y="3931"/>
                </a:moveTo>
                <a:lnTo>
                  <a:pt x="7865" y="3975"/>
                </a:lnTo>
                <a:lnTo>
                  <a:pt x="7880" y="4011"/>
                </a:lnTo>
                <a:lnTo>
                  <a:pt x="7987" y="3966"/>
                </a:lnTo>
                <a:lnTo>
                  <a:pt x="7972" y="3931"/>
                </a:lnTo>
                <a:close/>
                <a:moveTo>
                  <a:pt x="8150" y="3856"/>
                </a:moveTo>
                <a:lnTo>
                  <a:pt x="8043" y="3901"/>
                </a:lnTo>
                <a:lnTo>
                  <a:pt x="8058" y="3937"/>
                </a:lnTo>
                <a:lnTo>
                  <a:pt x="8165" y="3892"/>
                </a:lnTo>
                <a:lnTo>
                  <a:pt x="8150" y="3856"/>
                </a:lnTo>
                <a:close/>
                <a:moveTo>
                  <a:pt x="7794" y="4005"/>
                </a:moveTo>
                <a:lnTo>
                  <a:pt x="7687" y="4050"/>
                </a:lnTo>
                <a:lnTo>
                  <a:pt x="7702" y="4086"/>
                </a:lnTo>
                <a:lnTo>
                  <a:pt x="7809" y="4041"/>
                </a:lnTo>
                <a:lnTo>
                  <a:pt x="7794" y="4005"/>
                </a:lnTo>
                <a:close/>
                <a:moveTo>
                  <a:pt x="7438" y="4154"/>
                </a:moveTo>
                <a:lnTo>
                  <a:pt x="7331" y="4199"/>
                </a:lnTo>
                <a:lnTo>
                  <a:pt x="7346" y="4235"/>
                </a:lnTo>
                <a:lnTo>
                  <a:pt x="7453" y="4190"/>
                </a:lnTo>
                <a:lnTo>
                  <a:pt x="7438" y="4154"/>
                </a:lnTo>
                <a:close/>
                <a:moveTo>
                  <a:pt x="9233" y="3445"/>
                </a:moveTo>
                <a:lnTo>
                  <a:pt x="9218" y="3409"/>
                </a:lnTo>
                <a:lnTo>
                  <a:pt x="9111" y="3454"/>
                </a:lnTo>
                <a:lnTo>
                  <a:pt x="9126" y="3489"/>
                </a:lnTo>
                <a:lnTo>
                  <a:pt x="9233" y="3445"/>
                </a:lnTo>
                <a:close/>
                <a:moveTo>
                  <a:pt x="7616" y="4080"/>
                </a:moveTo>
                <a:lnTo>
                  <a:pt x="7509" y="4124"/>
                </a:lnTo>
                <a:lnTo>
                  <a:pt x="7524" y="4160"/>
                </a:lnTo>
                <a:lnTo>
                  <a:pt x="7631" y="4115"/>
                </a:lnTo>
                <a:lnTo>
                  <a:pt x="7616" y="4080"/>
                </a:lnTo>
                <a:close/>
                <a:moveTo>
                  <a:pt x="7260" y="4229"/>
                </a:moveTo>
                <a:lnTo>
                  <a:pt x="7153" y="4273"/>
                </a:lnTo>
                <a:lnTo>
                  <a:pt x="7168" y="4309"/>
                </a:lnTo>
                <a:lnTo>
                  <a:pt x="7275" y="4264"/>
                </a:lnTo>
                <a:lnTo>
                  <a:pt x="7260" y="4229"/>
                </a:lnTo>
                <a:close/>
                <a:moveTo>
                  <a:pt x="7097" y="4339"/>
                </a:moveTo>
                <a:lnTo>
                  <a:pt x="7082" y="4303"/>
                </a:lnTo>
                <a:lnTo>
                  <a:pt x="6975" y="4348"/>
                </a:lnTo>
                <a:lnTo>
                  <a:pt x="6990" y="4384"/>
                </a:lnTo>
                <a:lnTo>
                  <a:pt x="7097" y="4339"/>
                </a:lnTo>
                <a:close/>
                <a:moveTo>
                  <a:pt x="4482" y="5391"/>
                </a:moveTo>
                <a:lnTo>
                  <a:pt x="4497" y="5427"/>
                </a:lnTo>
                <a:lnTo>
                  <a:pt x="4604" y="5382"/>
                </a:lnTo>
                <a:lnTo>
                  <a:pt x="4589" y="5347"/>
                </a:lnTo>
                <a:lnTo>
                  <a:pt x="4482" y="5391"/>
                </a:lnTo>
                <a:close/>
                <a:moveTo>
                  <a:pt x="10373" y="2968"/>
                </a:moveTo>
                <a:lnTo>
                  <a:pt x="10480" y="2923"/>
                </a:lnTo>
                <a:lnTo>
                  <a:pt x="10465" y="2887"/>
                </a:lnTo>
                <a:lnTo>
                  <a:pt x="10358" y="2932"/>
                </a:lnTo>
                <a:lnTo>
                  <a:pt x="10373" y="2968"/>
                </a:lnTo>
                <a:close/>
                <a:moveTo>
                  <a:pt x="4426" y="5457"/>
                </a:moveTo>
                <a:lnTo>
                  <a:pt x="4411" y="5421"/>
                </a:lnTo>
                <a:lnTo>
                  <a:pt x="4330" y="5455"/>
                </a:lnTo>
                <a:cubicBezTo>
                  <a:pt x="4287" y="5397"/>
                  <a:pt x="4218" y="5358"/>
                  <a:pt x="4140" y="5358"/>
                </a:cubicBezTo>
                <a:cubicBezTo>
                  <a:pt x="4048" y="5358"/>
                  <a:pt x="3968" y="5411"/>
                  <a:pt x="3930" y="5488"/>
                </a:cubicBezTo>
                <a:lnTo>
                  <a:pt x="3889" y="5479"/>
                </a:lnTo>
                <a:lnTo>
                  <a:pt x="3880" y="5516"/>
                </a:lnTo>
                <a:lnTo>
                  <a:pt x="3915" y="5525"/>
                </a:lnTo>
                <a:cubicBezTo>
                  <a:pt x="3909" y="5546"/>
                  <a:pt x="3905" y="5569"/>
                  <a:pt x="3905" y="5593"/>
                </a:cubicBezTo>
                <a:cubicBezTo>
                  <a:pt x="3905" y="5723"/>
                  <a:pt x="4010" y="5828"/>
                  <a:pt x="4140" y="5828"/>
                </a:cubicBezTo>
                <a:cubicBezTo>
                  <a:pt x="4270" y="5828"/>
                  <a:pt x="4375" y="5723"/>
                  <a:pt x="4375" y="5593"/>
                </a:cubicBezTo>
                <a:cubicBezTo>
                  <a:pt x="4375" y="5591"/>
                  <a:pt x="4374" y="5588"/>
                  <a:pt x="4374" y="5585"/>
                </a:cubicBezTo>
                <a:lnTo>
                  <a:pt x="4385" y="5585"/>
                </a:lnTo>
                <a:lnTo>
                  <a:pt x="4386" y="5547"/>
                </a:lnTo>
                <a:lnTo>
                  <a:pt x="4370" y="5546"/>
                </a:lnTo>
                <a:cubicBezTo>
                  <a:pt x="4365" y="5526"/>
                  <a:pt x="4359" y="5507"/>
                  <a:pt x="4350" y="5489"/>
                </a:cubicBezTo>
                <a:lnTo>
                  <a:pt x="4426" y="5457"/>
                </a:lnTo>
                <a:close/>
                <a:moveTo>
                  <a:pt x="10551" y="2893"/>
                </a:moveTo>
                <a:lnTo>
                  <a:pt x="10658" y="2848"/>
                </a:lnTo>
                <a:lnTo>
                  <a:pt x="10643" y="2813"/>
                </a:lnTo>
                <a:lnTo>
                  <a:pt x="10536" y="2857"/>
                </a:lnTo>
                <a:lnTo>
                  <a:pt x="10551" y="2893"/>
                </a:lnTo>
                <a:close/>
                <a:moveTo>
                  <a:pt x="8577" y="3677"/>
                </a:moveTo>
                <a:lnTo>
                  <a:pt x="8592" y="3713"/>
                </a:lnTo>
                <a:lnTo>
                  <a:pt x="8699" y="3668"/>
                </a:lnTo>
                <a:lnTo>
                  <a:pt x="8684" y="3632"/>
                </a:lnTo>
                <a:lnTo>
                  <a:pt x="8577" y="3677"/>
                </a:lnTo>
                <a:close/>
                <a:moveTo>
                  <a:pt x="8755" y="3603"/>
                </a:moveTo>
                <a:lnTo>
                  <a:pt x="8770" y="3638"/>
                </a:lnTo>
                <a:lnTo>
                  <a:pt x="8877" y="3594"/>
                </a:lnTo>
                <a:lnTo>
                  <a:pt x="8862" y="3558"/>
                </a:lnTo>
                <a:lnTo>
                  <a:pt x="8755" y="3603"/>
                </a:lnTo>
                <a:close/>
                <a:moveTo>
                  <a:pt x="5016" y="5168"/>
                </a:moveTo>
                <a:lnTo>
                  <a:pt x="5031" y="5204"/>
                </a:lnTo>
                <a:lnTo>
                  <a:pt x="5138" y="5159"/>
                </a:lnTo>
                <a:lnTo>
                  <a:pt x="5123" y="5123"/>
                </a:lnTo>
                <a:lnTo>
                  <a:pt x="5016" y="5168"/>
                </a:lnTo>
                <a:close/>
                <a:moveTo>
                  <a:pt x="5565" y="4980"/>
                </a:moveTo>
                <a:lnTo>
                  <a:pt x="5672" y="4935"/>
                </a:lnTo>
                <a:lnTo>
                  <a:pt x="5657" y="4899"/>
                </a:lnTo>
                <a:lnTo>
                  <a:pt x="5550" y="4944"/>
                </a:lnTo>
                <a:lnTo>
                  <a:pt x="5565" y="4980"/>
                </a:lnTo>
                <a:close/>
                <a:moveTo>
                  <a:pt x="5209" y="5129"/>
                </a:moveTo>
                <a:lnTo>
                  <a:pt x="5316" y="5084"/>
                </a:lnTo>
                <a:lnTo>
                  <a:pt x="5301" y="5048"/>
                </a:lnTo>
                <a:lnTo>
                  <a:pt x="5194" y="5093"/>
                </a:lnTo>
                <a:lnTo>
                  <a:pt x="5209" y="5129"/>
                </a:lnTo>
                <a:close/>
                <a:moveTo>
                  <a:pt x="8236" y="3862"/>
                </a:moveTo>
                <a:lnTo>
                  <a:pt x="8343" y="3817"/>
                </a:lnTo>
                <a:lnTo>
                  <a:pt x="8328" y="3781"/>
                </a:lnTo>
                <a:lnTo>
                  <a:pt x="8221" y="3826"/>
                </a:lnTo>
                <a:lnTo>
                  <a:pt x="8236" y="3862"/>
                </a:lnTo>
                <a:close/>
                <a:moveTo>
                  <a:pt x="4960" y="5233"/>
                </a:moveTo>
                <a:lnTo>
                  <a:pt x="4945" y="5198"/>
                </a:lnTo>
                <a:lnTo>
                  <a:pt x="4838" y="5242"/>
                </a:lnTo>
                <a:lnTo>
                  <a:pt x="4853" y="5278"/>
                </a:lnTo>
                <a:lnTo>
                  <a:pt x="4960" y="5233"/>
                </a:lnTo>
                <a:close/>
                <a:moveTo>
                  <a:pt x="5743" y="4905"/>
                </a:moveTo>
                <a:lnTo>
                  <a:pt x="5850" y="4861"/>
                </a:lnTo>
                <a:lnTo>
                  <a:pt x="5835" y="4825"/>
                </a:lnTo>
                <a:lnTo>
                  <a:pt x="5728" y="4870"/>
                </a:lnTo>
                <a:lnTo>
                  <a:pt x="5743" y="4905"/>
                </a:lnTo>
                <a:close/>
                <a:moveTo>
                  <a:pt x="4660" y="5317"/>
                </a:moveTo>
                <a:lnTo>
                  <a:pt x="4675" y="5353"/>
                </a:lnTo>
                <a:lnTo>
                  <a:pt x="4782" y="5308"/>
                </a:lnTo>
                <a:lnTo>
                  <a:pt x="4767" y="5272"/>
                </a:lnTo>
                <a:lnTo>
                  <a:pt x="4660" y="5317"/>
                </a:lnTo>
                <a:close/>
                <a:moveTo>
                  <a:pt x="1110" y="4766"/>
                </a:moveTo>
                <a:lnTo>
                  <a:pt x="1107" y="4727"/>
                </a:lnTo>
                <a:cubicBezTo>
                  <a:pt x="1091" y="4613"/>
                  <a:pt x="994" y="4525"/>
                  <a:pt x="875" y="4525"/>
                </a:cubicBezTo>
                <a:cubicBezTo>
                  <a:pt x="745" y="4525"/>
                  <a:pt x="640" y="4630"/>
                  <a:pt x="640" y="4760"/>
                </a:cubicBezTo>
                <a:cubicBezTo>
                  <a:pt x="640" y="4772"/>
                  <a:pt x="641" y="4784"/>
                  <a:pt x="643" y="4795"/>
                </a:cubicBezTo>
                <a:lnTo>
                  <a:pt x="570" y="4824"/>
                </a:lnTo>
                <a:lnTo>
                  <a:pt x="584" y="4860"/>
                </a:lnTo>
                <a:lnTo>
                  <a:pt x="652" y="4833"/>
                </a:lnTo>
                <a:cubicBezTo>
                  <a:pt x="683" y="4927"/>
                  <a:pt x="771" y="4995"/>
                  <a:pt x="875" y="4995"/>
                </a:cubicBezTo>
                <a:cubicBezTo>
                  <a:pt x="979" y="4995"/>
                  <a:pt x="1067" y="4928"/>
                  <a:pt x="1098" y="4835"/>
                </a:cubicBezTo>
                <a:lnTo>
                  <a:pt x="1120" y="4840"/>
                </a:lnTo>
                <a:lnTo>
                  <a:pt x="1129" y="4802"/>
                </a:lnTo>
                <a:lnTo>
                  <a:pt x="1107" y="4797"/>
                </a:lnTo>
                <a:cubicBezTo>
                  <a:pt x="1108" y="4787"/>
                  <a:pt x="1109" y="4776"/>
                  <a:pt x="1110" y="4766"/>
                </a:cubicBezTo>
                <a:close/>
                <a:moveTo>
                  <a:pt x="13725" y="1920"/>
                </a:moveTo>
                <a:lnTo>
                  <a:pt x="13714" y="1883"/>
                </a:lnTo>
                <a:lnTo>
                  <a:pt x="13602" y="1916"/>
                </a:lnTo>
                <a:lnTo>
                  <a:pt x="13613" y="1953"/>
                </a:lnTo>
                <a:lnTo>
                  <a:pt x="13725" y="1920"/>
                </a:lnTo>
                <a:close/>
                <a:moveTo>
                  <a:pt x="14473" y="1703"/>
                </a:moveTo>
                <a:lnTo>
                  <a:pt x="14463" y="1666"/>
                </a:lnTo>
                <a:lnTo>
                  <a:pt x="14350" y="1698"/>
                </a:lnTo>
                <a:lnTo>
                  <a:pt x="14361" y="1736"/>
                </a:lnTo>
                <a:lnTo>
                  <a:pt x="14473" y="1703"/>
                </a:lnTo>
                <a:close/>
                <a:moveTo>
                  <a:pt x="14099" y="1812"/>
                </a:moveTo>
                <a:lnTo>
                  <a:pt x="14088" y="1774"/>
                </a:lnTo>
                <a:lnTo>
                  <a:pt x="13976" y="1807"/>
                </a:lnTo>
                <a:lnTo>
                  <a:pt x="13987" y="1844"/>
                </a:lnTo>
                <a:lnTo>
                  <a:pt x="14099" y="1812"/>
                </a:lnTo>
                <a:close/>
                <a:moveTo>
                  <a:pt x="14286" y="1757"/>
                </a:moveTo>
                <a:lnTo>
                  <a:pt x="14276" y="1720"/>
                </a:lnTo>
                <a:lnTo>
                  <a:pt x="14163" y="1753"/>
                </a:lnTo>
                <a:lnTo>
                  <a:pt x="14174" y="1790"/>
                </a:lnTo>
                <a:lnTo>
                  <a:pt x="14286" y="1757"/>
                </a:lnTo>
                <a:close/>
                <a:moveTo>
                  <a:pt x="13912" y="1866"/>
                </a:moveTo>
                <a:lnTo>
                  <a:pt x="13901" y="1829"/>
                </a:lnTo>
                <a:lnTo>
                  <a:pt x="13789" y="1861"/>
                </a:lnTo>
                <a:lnTo>
                  <a:pt x="13800" y="1898"/>
                </a:lnTo>
                <a:lnTo>
                  <a:pt x="13912" y="1866"/>
                </a:lnTo>
                <a:close/>
                <a:moveTo>
                  <a:pt x="15596" y="1377"/>
                </a:moveTo>
                <a:lnTo>
                  <a:pt x="15585" y="1340"/>
                </a:lnTo>
                <a:lnTo>
                  <a:pt x="15473" y="1373"/>
                </a:lnTo>
                <a:lnTo>
                  <a:pt x="15484" y="1410"/>
                </a:lnTo>
                <a:lnTo>
                  <a:pt x="15596" y="1377"/>
                </a:lnTo>
                <a:close/>
                <a:moveTo>
                  <a:pt x="15409" y="1432"/>
                </a:moveTo>
                <a:lnTo>
                  <a:pt x="15398" y="1394"/>
                </a:lnTo>
                <a:lnTo>
                  <a:pt x="15286" y="1427"/>
                </a:lnTo>
                <a:lnTo>
                  <a:pt x="15297" y="1464"/>
                </a:lnTo>
                <a:lnTo>
                  <a:pt x="15409" y="1432"/>
                </a:lnTo>
                <a:close/>
                <a:moveTo>
                  <a:pt x="15024" y="1503"/>
                </a:moveTo>
                <a:lnTo>
                  <a:pt x="14912" y="1535"/>
                </a:lnTo>
                <a:lnTo>
                  <a:pt x="14923" y="1573"/>
                </a:lnTo>
                <a:lnTo>
                  <a:pt x="15035" y="1540"/>
                </a:lnTo>
                <a:lnTo>
                  <a:pt x="15024" y="1503"/>
                </a:lnTo>
                <a:close/>
                <a:moveTo>
                  <a:pt x="14848" y="1594"/>
                </a:moveTo>
                <a:lnTo>
                  <a:pt x="14837" y="1557"/>
                </a:lnTo>
                <a:lnTo>
                  <a:pt x="14725" y="1590"/>
                </a:lnTo>
                <a:lnTo>
                  <a:pt x="14736" y="1627"/>
                </a:lnTo>
                <a:lnTo>
                  <a:pt x="14848" y="1594"/>
                </a:lnTo>
                <a:close/>
                <a:moveTo>
                  <a:pt x="15222" y="1486"/>
                </a:moveTo>
                <a:lnTo>
                  <a:pt x="15211" y="1449"/>
                </a:lnTo>
                <a:lnTo>
                  <a:pt x="15099" y="1481"/>
                </a:lnTo>
                <a:lnTo>
                  <a:pt x="15110" y="1518"/>
                </a:lnTo>
                <a:lnTo>
                  <a:pt x="15222" y="1486"/>
                </a:lnTo>
                <a:close/>
                <a:moveTo>
                  <a:pt x="14661" y="1649"/>
                </a:moveTo>
                <a:lnTo>
                  <a:pt x="14650" y="1611"/>
                </a:lnTo>
                <a:lnTo>
                  <a:pt x="14538" y="1644"/>
                </a:lnTo>
                <a:lnTo>
                  <a:pt x="14548" y="1681"/>
                </a:lnTo>
                <a:lnTo>
                  <a:pt x="14661" y="1649"/>
                </a:lnTo>
                <a:close/>
                <a:moveTo>
                  <a:pt x="13527" y="1937"/>
                </a:moveTo>
                <a:lnTo>
                  <a:pt x="13415" y="1970"/>
                </a:lnTo>
                <a:lnTo>
                  <a:pt x="13426" y="2007"/>
                </a:lnTo>
                <a:lnTo>
                  <a:pt x="13538" y="1975"/>
                </a:lnTo>
                <a:lnTo>
                  <a:pt x="13527" y="1937"/>
                </a:lnTo>
                <a:close/>
                <a:moveTo>
                  <a:pt x="11843" y="2426"/>
                </a:moveTo>
                <a:lnTo>
                  <a:pt x="11731" y="2458"/>
                </a:lnTo>
                <a:lnTo>
                  <a:pt x="11742" y="2496"/>
                </a:lnTo>
                <a:lnTo>
                  <a:pt x="11854" y="2463"/>
                </a:lnTo>
                <a:lnTo>
                  <a:pt x="11843" y="2426"/>
                </a:lnTo>
                <a:close/>
                <a:moveTo>
                  <a:pt x="11667" y="2517"/>
                </a:moveTo>
                <a:lnTo>
                  <a:pt x="11656" y="2480"/>
                </a:lnTo>
                <a:lnTo>
                  <a:pt x="11544" y="2513"/>
                </a:lnTo>
                <a:lnTo>
                  <a:pt x="11555" y="2550"/>
                </a:lnTo>
                <a:lnTo>
                  <a:pt x="11667" y="2517"/>
                </a:lnTo>
                <a:close/>
                <a:moveTo>
                  <a:pt x="13153" y="2046"/>
                </a:moveTo>
                <a:lnTo>
                  <a:pt x="13041" y="2078"/>
                </a:lnTo>
                <a:lnTo>
                  <a:pt x="13052" y="2116"/>
                </a:lnTo>
                <a:lnTo>
                  <a:pt x="13164" y="2083"/>
                </a:lnTo>
                <a:lnTo>
                  <a:pt x="13153" y="2046"/>
                </a:lnTo>
                <a:close/>
                <a:moveTo>
                  <a:pt x="12041" y="2409"/>
                </a:moveTo>
                <a:lnTo>
                  <a:pt x="12030" y="2372"/>
                </a:lnTo>
                <a:lnTo>
                  <a:pt x="11918" y="2404"/>
                </a:lnTo>
                <a:lnTo>
                  <a:pt x="11929" y="2441"/>
                </a:lnTo>
                <a:lnTo>
                  <a:pt x="12041" y="2409"/>
                </a:lnTo>
                <a:close/>
                <a:moveTo>
                  <a:pt x="12977" y="2137"/>
                </a:moveTo>
                <a:lnTo>
                  <a:pt x="12966" y="2100"/>
                </a:lnTo>
                <a:lnTo>
                  <a:pt x="12854" y="2133"/>
                </a:lnTo>
                <a:lnTo>
                  <a:pt x="12864" y="2170"/>
                </a:lnTo>
                <a:lnTo>
                  <a:pt x="12977" y="2137"/>
                </a:lnTo>
                <a:close/>
                <a:moveTo>
                  <a:pt x="12217" y="2317"/>
                </a:moveTo>
                <a:lnTo>
                  <a:pt x="12105" y="2350"/>
                </a:lnTo>
                <a:lnTo>
                  <a:pt x="12116" y="2387"/>
                </a:lnTo>
                <a:lnTo>
                  <a:pt x="12228" y="2355"/>
                </a:lnTo>
                <a:lnTo>
                  <a:pt x="12217" y="2317"/>
                </a:lnTo>
                <a:close/>
                <a:moveTo>
                  <a:pt x="12779" y="2154"/>
                </a:moveTo>
                <a:lnTo>
                  <a:pt x="12666" y="2187"/>
                </a:lnTo>
                <a:lnTo>
                  <a:pt x="12677" y="2224"/>
                </a:lnTo>
                <a:lnTo>
                  <a:pt x="12789" y="2192"/>
                </a:lnTo>
                <a:lnTo>
                  <a:pt x="12779" y="2154"/>
                </a:lnTo>
                <a:close/>
                <a:moveTo>
                  <a:pt x="13351" y="2029"/>
                </a:moveTo>
                <a:lnTo>
                  <a:pt x="13340" y="1992"/>
                </a:lnTo>
                <a:lnTo>
                  <a:pt x="13228" y="2024"/>
                </a:lnTo>
                <a:lnTo>
                  <a:pt x="13239" y="2061"/>
                </a:lnTo>
                <a:lnTo>
                  <a:pt x="13351" y="2029"/>
                </a:lnTo>
                <a:close/>
                <a:moveTo>
                  <a:pt x="12490" y="2279"/>
                </a:moveTo>
                <a:lnTo>
                  <a:pt x="12602" y="2246"/>
                </a:lnTo>
                <a:lnTo>
                  <a:pt x="12592" y="2209"/>
                </a:lnTo>
                <a:lnTo>
                  <a:pt x="12479" y="2241"/>
                </a:lnTo>
                <a:lnTo>
                  <a:pt x="12490" y="2279"/>
                </a:lnTo>
                <a:close/>
                <a:moveTo>
                  <a:pt x="12292" y="2296"/>
                </a:moveTo>
                <a:lnTo>
                  <a:pt x="12303" y="2333"/>
                </a:lnTo>
                <a:lnTo>
                  <a:pt x="12415" y="2300"/>
                </a:lnTo>
                <a:lnTo>
                  <a:pt x="12404" y="2263"/>
                </a:lnTo>
                <a:lnTo>
                  <a:pt x="12292" y="2296"/>
                </a:lnTo>
                <a:close/>
                <a:moveTo>
                  <a:pt x="15202" y="16915"/>
                </a:moveTo>
                <a:lnTo>
                  <a:pt x="15180" y="16883"/>
                </a:lnTo>
                <a:lnTo>
                  <a:pt x="15085" y="16950"/>
                </a:lnTo>
                <a:lnTo>
                  <a:pt x="15108" y="16982"/>
                </a:lnTo>
                <a:lnTo>
                  <a:pt x="15202" y="16915"/>
                </a:lnTo>
                <a:close/>
                <a:moveTo>
                  <a:pt x="15966" y="16327"/>
                </a:moveTo>
                <a:lnTo>
                  <a:pt x="15872" y="16394"/>
                </a:lnTo>
                <a:lnTo>
                  <a:pt x="15894" y="16425"/>
                </a:lnTo>
                <a:lnTo>
                  <a:pt x="15988" y="16358"/>
                </a:lnTo>
                <a:lnTo>
                  <a:pt x="15966" y="16327"/>
                </a:lnTo>
                <a:close/>
                <a:moveTo>
                  <a:pt x="16680" y="15869"/>
                </a:moveTo>
                <a:lnTo>
                  <a:pt x="16775" y="15802"/>
                </a:lnTo>
                <a:lnTo>
                  <a:pt x="16752" y="15770"/>
                </a:lnTo>
                <a:lnTo>
                  <a:pt x="16658" y="15837"/>
                </a:lnTo>
                <a:lnTo>
                  <a:pt x="16680" y="15869"/>
                </a:lnTo>
                <a:close/>
                <a:moveTo>
                  <a:pt x="18252" y="14755"/>
                </a:moveTo>
                <a:lnTo>
                  <a:pt x="18347" y="14689"/>
                </a:lnTo>
                <a:lnTo>
                  <a:pt x="18324" y="14657"/>
                </a:lnTo>
                <a:lnTo>
                  <a:pt x="18230" y="14724"/>
                </a:lnTo>
                <a:lnTo>
                  <a:pt x="18252" y="14755"/>
                </a:lnTo>
                <a:close/>
                <a:moveTo>
                  <a:pt x="17381" y="15325"/>
                </a:moveTo>
                <a:lnTo>
                  <a:pt x="17287" y="15392"/>
                </a:lnTo>
                <a:lnTo>
                  <a:pt x="17309" y="15423"/>
                </a:lnTo>
                <a:lnTo>
                  <a:pt x="17403" y="15356"/>
                </a:lnTo>
                <a:lnTo>
                  <a:pt x="17381" y="15325"/>
                </a:lnTo>
                <a:close/>
                <a:moveTo>
                  <a:pt x="17246" y="15468"/>
                </a:moveTo>
                <a:lnTo>
                  <a:pt x="17224" y="15436"/>
                </a:lnTo>
                <a:lnTo>
                  <a:pt x="17129" y="15503"/>
                </a:lnTo>
                <a:lnTo>
                  <a:pt x="17152" y="15535"/>
                </a:lnTo>
                <a:lnTo>
                  <a:pt x="17246" y="15468"/>
                </a:lnTo>
                <a:close/>
                <a:moveTo>
                  <a:pt x="16909" y="15659"/>
                </a:moveTo>
                <a:lnTo>
                  <a:pt x="16815" y="15726"/>
                </a:lnTo>
                <a:lnTo>
                  <a:pt x="16837" y="15757"/>
                </a:lnTo>
                <a:lnTo>
                  <a:pt x="16932" y="15690"/>
                </a:lnTo>
                <a:lnTo>
                  <a:pt x="16909" y="15659"/>
                </a:lnTo>
                <a:close/>
                <a:moveTo>
                  <a:pt x="15652" y="16549"/>
                </a:moveTo>
                <a:lnTo>
                  <a:pt x="15557" y="16616"/>
                </a:lnTo>
                <a:lnTo>
                  <a:pt x="15580" y="16648"/>
                </a:lnTo>
                <a:lnTo>
                  <a:pt x="15674" y="16581"/>
                </a:lnTo>
                <a:lnTo>
                  <a:pt x="15652" y="16549"/>
                </a:lnTo>
                <a:close/>
                <a:moveTo>
                  <a:pt x="17938" y="14978"/>
                </a:moveTo>
                <a:lnTo>
                  <a:pt x="18032" y="14911"/>
                </a:lnTo>
                <a:lnTo>
                  <a:pt x="18010" y="14879"/>
                </a:lnTo>
                <a:lnTo>
                  <a:pt x="17915" y="14946"/>
                </a:lnTo>
                <a:lnTo>
                  <a:pt x="17938" y="14978"/>
                </a:lnTo>
                <a:close/>
                <a:moveTo>
                  <a:pt x="16366" y="16091"/>
                </a:moveTo>
                <a:lnTo>
                  <a:pt x="16460" y="16024"/>
                </a:lnTo>
                <a:lnTo>
                  <a:pt x="16438" y="15993"/>
                </a:lnTo>
                <a:lnTo>
                  <a:pt x="16343" y="16060"/>
                </a:lnTo>
                <a:lnTo>
                  <a:pt x="16366" y="16091"/>
                </a:lnTo>
                <a:close/>
                <a:moveTo>
                  <a:pt x="18167" y="14768"/>
                </a:moveTo>
                <a:lnTo>
                  <a:pt x="18073" y="14835"/>
                </a:lnTo>
                <a:lnTo>
                  <a:pt x="18095" y="14867"/>
                </a:lnTo>
                <a:lnTo>
                  <a:pt x="18190" y="14800"/>
                </a:lnTo>
                <a:lnTo>
                  <a:pt x="18167" y="14768"/>
                </a:lnTo>
                <a:close/>
                <a:moveTo>
                  <a:pt x="15023" y="16995"/>
                </a:moveTo>
                <a:lnTo>
                  <a:pt x="14928" y="17062"/>
                </a:lnTo>
                <a:lnTo>
                  <a:pt x="14951" y="17093"/>
                </a:lnTo>
                <a:lnTo>
                  <a:pt x="15045" y="17026"/>
                </a:lnTo>
                <a:lnTo>
                  <a:pt x="15023" y="16995"/>
                </a:lnTo>
                <a:close/>
                <a:moveTo>
                  <a:pt x="15243" y="16839"/>
                </a:moveTo>
                <a:lnTo>
                  <a:pt x="15265" y="16871"/>
                </a:lnTo>
                <a:lnTo>
                  <a:pt x="15360" y="16804"/>
                </a:lnTo>
                <a:lnTo>
                  <a:pt x="15337" y="16772"/>
                </a:lnTo>
                <a:lnTo>
                  <a:pt x="15243" y="16839"/>
                </a:lnTo>
                <a:close/>
                <a:moveTo>
                  <a:pt x="17781" y="15089"/>
                </a:moveTo>
                <a:lnTo>
                  <a:pt x="17875" y="15022"/>
                </a:lnTo>
                <a:lnTo>
                  <a:pt x="17853" y="14991"/>
                </a:lnTo>
                <a:lnTo>
                  <a:pt x="17758" y="15058"/>
                </a:lnTo>
                <a:lnTo>
                  <a:pt x="17781" y="15089"/>
                </a:lnTo>
                <a:close/>
                <a:moveTo>
                  <a:pt x="16123" y="16215"/>
                </a:moveTo>
                <a:lnTo>
                  <a:pt x="16029" y="16282"/>
                </a:lnTo>
                <a:lnTo>
                  <a:pt x="16051" y="16314"/>
                </a:lnTo>
                <a:lnTo>
                  <a:pt x="16146" y="16247"/>
                </a:lnTo>
                <a:lnTo>
                  <a:pt x="16123" y="16215"/>
                </a:lnTo>
                <a:close/>
                <a:moveTo>
                  <a:pt x="15400" y="16728"/>
                </a:moveTo>
                <a:lnTo>
                  <a:pt x="15422" y="16759"/>
                </a:lnTo>
                <a:lnTo>
                  <a:pt x="15517" y="16692"/>
                </a:lnTo>
                <a:lnTo>
                  <a:pt x="15494" y="16661"/>
                </a:lnTo>
                <a:lnTo>
                  <a:pt x="15400" y="16728"/>
                </a:lnTo>
                <a:close/>
                <a:moveTo>
                  <a:pt x="16617" y="15913"/>
                </a:moveTo>
                <a:lnTo>
                  <a:pt x="16595" y="15881"/>
                </a:lnTo>
                <a:lnTo>
                  <a:pt x="16500" y="15948"/>
                </a:lnTo>
                <a:lnTo>
                  <a:pt x="16523" y="15980"/>
                </a:lnTo>
                <a:lnTo>
                  <a:pt x="16617" y="15913"/>
                </a:lnTo>
                <a:close/>
                <a:moveTo>
                  <a:pt x="15831" y="16470"/>
                </a:moveTo>
                <a:lnTo>
                  <a:pt x="15809" y="16438"/>
                </a:lnTo>
                <a:lnTo>
                  <a:pt x="15714" y="16505"/>
                </a:lnTo>
                <a:lnTo>
                  <a:pt x="15737" y="16537"/>
                </a:lnTo>
                <a:lnTo>
                  <a:pt x="15831" y="16470"/>
                </a:lnTo>
                <a:close/>
                <a:moveTo>
                  <a:pt x="17538" y="15213"/>
                </a:moveTo>
                <a:lnTo>
                  <a:pt x="17444" y="15280"/>
                </a:lnTo>
                <a:lnTo>
                  <a:pt x="17466" y="15312"/>
                </a:lnTo>
                <a:lnTo>
                  <a:pt x="17561" y="15245"/>
                </a:lnTo>
                <a:lnTo>
                  <a:pt x="17538" y="15213"/>
                </a:lnTo>
                <a:close/>
                <a:moveTo>
                  <a:pt x="17089" y="15579"/>
                </a:moveTo>
                <a:lnTo>
                  <a:pt x="17067" y="15547"/>
                </a:lnTo>
                <a:lnTo>
                  <a:pt x="16972" y="15614"/>
                </a:lnTo>
                <a:lnTo>
                  <a:pt x="16995" y="15646"/>
                </a:lnTo>
                <a:lnTo>
                  <a:pt x="17089" y="15579"/>
                </a:lnTo>
                <a:close/>
                <a:moveTo>
                  <a:pt x="16280" y="16104"/>
                </a:moveTo>
                <a:lnTo>
                  <a:pt x="16186" y="16171"/>
                </a:lnTo>
                <a:lnTo>
                  <a:pt x="16208" y="16203"/>
                </a:lnTo>
                <a:lnTo>
                  <a:pt x="16303" y="16136"/>
                </a:lnTo>
                <a:lnTo>
                  <a:pt x="16280" y="16104"/>
                </a:lnTo>
                <a:close/>
                <a:moveTo>
                  <a:pt x="17623" y="15201"/>
                </a:moveTo>
                <a:lnTo>
                  <a:pt x="17718" y="15134"/>
                </a:lnTo>
                <a:lnTo>
                  <a:pt x="17695" y="15102"/>
                </a:lnTo>
                <a:lnTo>
                  <a:pt x="17601" y="15169"/>
                </a:lnTo>
                <a:lnTo>
                  <a:pt x="17623" y="15201"/>
                </a:lnTo>
                <a:close/>
                <a:moveTo>
                  <a:pt x="17583" y="16286"/>
                </a:moveTo>
                <a:lnTo>
                  <a:pt x="17525" y="16386"/>
                </a:lnTo>
                <a:lnTo>
                  <a:pt x="17559" y="16405"/>
                </a:lnTo>
                <a:lnTo>
                  <a:pt x="17616" y="16306"/>
                </a:lnTo>
                <a:lnTo>
                  <a:pt x="17583" y="16286"/>
                </a:lnTo>
                <a:close/>
                <a:moveTo>
                  <a:pt x="17621" y="16221"/>
                </a:moveTo>
                <a:lnTo>
                  <a:pt x="17654" y="16240"/>
                </a:lnTo>
                <a:lnTo>
                  <a:pt x="17712" y="16141"/>
                </a:lnTo>
                <a:lnTo>
                  <a:pt x="17678" y="16122"/>
                </a:lnTo>
                <a:lnTo>
                  <a:pt x="17621" y="16221"/>
                </a:lnTo>
                <a:close/>
                <a:moveTo>
                  <a:pt x="17391" y="16616"/>
                </a:moveTo>
                <a:lnTo>
                  <a:pt x="17334" y="16716"/>
                </a:lnTo>
                <a:lnTo>
                  <a:pt x="17367" y="16735"/>
                </a:lnTo>
                <a:lnTo>
                  <a:pt x="17425" y="16636"/>
                </a:lnTo>
                <a:lnTo>
                  <a:pt x="17391" y="16616"/>
                </a:lnTo>
                <a:close/>
                <a:moveTo>
                  <a:pt x="16946" y="17461"/>
                </a:moveTo>
                <a:lnTo>
                  <a:pt x="16912" y="17441"/>
                </a:lnTo>
                <a:lnTo>
                  <a:pt x="16855" y="17540"/>
                </a:lnTo>
                <a:lnTo>
                  <a:pt x="16888" y="17560"/>
                </a:lnTo>
                <a:lnTo>
                  <a:pt x="16946" y="17461"/>
                </a:lnTo>
                <a:close/>
                <a:moveTo>
                  <a:pt x="17200" y="16946"/>
                </a:moveTo>
                <a:lnTo>
                  <a:pt x="17142" y="17046"/>
                </a:lnTo>
                <a:lnTo>
                  <a:pt x="17176" y="17065"/>
                </a:lnTo>
                <a:lnTo>
                  <a:pt x="17233" y="16966"/>
                </a:lnTo>
                <a:lnTo>
                  <a:pt x="17200" y="16946"/>
                </a:lnTo>
                <a:close/>
                <a:moveTo>
                  <a:pt x="17774" y="15957"/>
                </a:moveTo>
                <a:lnTo>
                  <a:pt x="17717" y="16056"/>
                </a:lnTo>
                <a:lnTo>
                  <a:pt x="17750" y="16075"/>
                </a:lnTo>
                <a:lnTo>
                  <a:pt x="17808" y="15976"/>
                </a:lnTo>
                <a:lnTo>
                  <a:pt x="17774" y="15957"/>
                </a:lnTo>
                <a:close/>
                <a:moveTo>
                  <a:pt x="17008" y="17276"/>
                </a:moveTo>
                <a:lnTo>
                  <a:pt x="16951" y="17375"/>
                </a:lnTo>
                <a:lnTo>
                  <a:pt x="16984" y="17395"/>
                </a:lnTo>
                <a:lnTo>
                  <a:pt x="17042" y="17296"/>
                </a:lnTo>
                <a:lnTo>
                  <a:pt x="17008" y="17276"/>
                </a:lnTo>
                <a:close/>
                <a:moveTo>
                  <a:pt x="17463" y="16570"/>
                </a:moveTo>
                <a:lnTo>
                  <a:pt x="17521" y="16471"/>
                </a:lnTo>
                <a:lnTo>
                  <a:pt x="17487" y="16451"/>
                </a:lnTo>
                <a:lnTo>
                  <a:pt x="17429" y="16551"/>
                </a:lnTo>
                <a:lnTo>
                  <a:pt x="17463" y="16570"/>
                </a:lnTo>
                <a:close/>
                <a:moveTo>
                  <a:pt x="18382" y="14986"/>
                </a:moveTo>
                <a:lnTo>
                  <a:pt x="18349" y="14967"/>
                </a:lnTo>
                <a:lnTo>
                  <a:pt x="18291" y="15066"/>
                </a:lnTo>
                <a:lnTo>
                  <a:pt x="18325" y="15086"/>
                </a:lnTo>
                <a:lnTo>
                  <a:pt x="18382" y="14986"/>
                </a:lnTo>
                <a:close/>
                <a:moveTo>
                  <a:pt x="18387" y="14901"/>
                </a:moveTo>
                <a:lnTo>
                  <a:pt x="18420" y="14921"/>
                </a:lnTo>
                <a:lnTo>
                  <a:pt x="18478" y="14822"/>
                </a:lnTo>
                <a:lnTo>
                  <a:pt x="18444" y="14802"/>
                </a:lnTo>
                <a:lnTo>
                  <a:pt x="18387" y="14901"/>
                </a:lnTo>
                <a:close/>
                <a:moveTo>
                  <a:pt x="17329" y="16801"/>
                </a:moveTo>
                <a:lnTo>
                  <a:pt x="17295" y="16781"/>
                </a:lnTo>
                <a:lnTo>
                  <a:pt x="17238" y="16881"/>
                </a:lnTo>
                <a:lnTo>
                  <a:pt x="17271" y="16900"/>
                </a:lnTo>
                <a:lnTo>
                  <a:pt x="17329" y="16801"/>
                </a:lnTo>
                <a:close/>
                <a:moveTo>
                  <a:pt x="17138" y="17131"/>
                </a:moveTo>
                <a:lnTo>
                  <a:pt x="17104" y="17111"/>
                </a:lnTo>
                <a:lnTo>
                  <a:pt x="17046" y="17210"/>
                </a:lnTo>
                <a:lnTo>
                  <a:pt x="17080" y="17230"/>
                </a:lnTo>
                <a:lnTo>
                  <a:pt x="17138" y="17131"/>
                </a:lnTo>
                <a:close/>
                <a:moveTo>
                  <a:pt x="17812" y="15891"/>
                </a:moveTo>
                <a:lnTo>
                  <a:pt x="17846" y="15910"/>
                </a:lnTo>
                <a:lnTo>
                  <a:pt x="17903" y="15811"/>
                </a:lnTo>
                <a:lnTo>
                  <a:pt x="17870" y="15792"/>
                </a:lnTo>
                <a:lnTo>
                  <a:pt x="17812" y="15891"/>
                </a:lnTo>
                <a:close/>
                <a:moveTo>
                  <a:pt x="18004" y="15561"/>
                </a:moveTo>
                <a:lnTo>
                  <a:pt x="18037" y="15581"/>
                </a:lnTo>
                <a:lnTo>
                  <a:pt x="18095" y="15481"/>
                </a:lnTo>
                <a:lnTo>
                  <a:pt x="18061" y="15462"/>
                </a:lnTo>
                <a:lnTo>
                  <a:pt x="18004" y="15561"/>
                </a:lnTo>
                <a:close/>
                <a:moveTo>
                  <a:pt x="18195" y="15231"/>
                </a:moveTo>
                <a:lnTo>
                  <a:pt x="18229" y="15251"/>
                </a:lnTo>
                <a:lnTo>
                  <a:pt x="18286" y="15151"/>
                </a:lnTo>
                <a:lnTo>
                  <a:pt x="18253" y="15132"/>
                </a:lnTo>
                <a:lnTo>
                  <a:pt x="18195" y="15231"/>
                </a:lnTo>
                <a:close/>
                <a:moveTo>
                  <a:pt x="17966" y="15627"/>
                </a:moveTo>
                <a:lnTo>
                  <a:pt x="17908" y="15726"/>
                </a:lnTo>
                <a:lnTo>
                  <a:pt x="17942" y="15745"/>
                </a:lnTo>
                <a:lnTo>
                  <a:pt x="17999" y="15646"/>
                </a:lnTo>
                <a:lnTo>
                  <a:pt x="17966" y="15627"/>
                </a:lnTo>
                <a:close/>
                <a:moveTo>
                  <a:pt x="18191" y="15316"/>
                </a:moveTo>
                <a:lnTo>
                  <a:pt x="18157" y="15297"/>
                </a:lnTo>
                <a:lnTo>
                  <a:pt x="18099" y="15396"/>
                </a:lnTo>
                <a:lnTo>
                  <a:pt x="18133" y="15416"/>
                </a:lnTo>
                <a:lnTo>
                  <a:pt x="18191" y="15316"/>
                </a:lnTo>
                <a:close/>
                <a:moveTo>
                  <a:pt x="9664" y="18226"/>
                </a:moveTo>
                <a:lnTo>
                  <a:pt x="9670" y="18264"/>
                </a:lnTo>
                <a:lnTo>
                  <a:pt x="9784" y="18245"/>
                </a:lnTo>
                <a:lnTo>
                  <a:pt x="9778" y="18206"/>
                </a:lnTo>
                <a:lnTo>
                  <a:pt x="9664" y="18226"/>
                </a:lnTo>
                <a:close/>
                <a:moveTo>
                  <a:pt x="9854" y="18193"/>
                </a:moveTo>
                <a:lnTo>
                  <a:pt x="9860" y="18231"/>
                </a:lnTo>
                <a:lnTo>
                  <a:pt x="9974" y="18212"/>
                </a:lnTo>
                <a:lnTo>
                  <a:pt x="9968" y="18174"/>
                </a:lnTo>
                <a:lnTo>
                  <a:pt x="9854" y="18193"/>
                </a:lnTo>
                <a:close/>
                <a:moveTo>
                  <a:pt x="8714" y="18390"/>
                </a:moveTo>
                <a:lnTo>
                  <a:pt x="8721" y="18428"/>
                </a:lnTo>
                <a:lnTo>
                  <a:pt x="8835" y="18408"/>
                </a:lnTo>
                <a:lnTo>
                  <a:pt x="8828" y="18370"/>
                </a:lnTo>
                <a:lnTo>
                  <a:pt x="8714" y="18390"/>
                </a:lnTo>
                <a:close/>
                <a:moveTo>
                  <a:pt x="10423" y="18095"/>
                </a:moveTo>
                <a:lnTo>
                  <a:pt x="10430" y="18133"/>
                </a:lnTo>
                <a:lnTo>
                  <a:pt x="10544" y="18114"/>
                </a:lnTo>
                <a:lnTo>
                  <a:pt x="10538" y="18075"/>
                </a:lnTo>
                <a:lnTo>
                  <a:pt x="10423" y="18095"/>
                </a:lnTo>
                <a:close/>
                <a:moveTo>
                  <a:pt x="10044" y="18161"/>
                </a:moveTo>
                <a:lnTo>
                  <a:pt x="10050" y="18199"/>
                </a:lnTo>
                <a:lnTo>
                  <a:pt x="10164" y="18179"/>
                </a:lnTo>
                <a:lnTo>
                  <a:pt x="10158" y="18141"/>
                </a:lnTo>
                <a:lnTo>
                  <a:pt x="10044" y="18161"/>
                </a:lnTo>
                <a:close/>
                <a:moveTo>
                  <a:pt x="8904" y="18357"/>
                </a:moveTo>
                <a:lnTo>
                  <a:pt x="8911" y="18395"/>
                </a:lnTo>
                <a:lnTo>
                  <a:pt x="9025" y="18375"/>
                </a:lnTo>
                <a:lnTo>
                  <a:pt x="9018" y="18337"/>
                </a:lnTo>
                <a:lnTo>
                  <a:pt x="8904" y="18357"/>
                </a:lnTo>
                <a:close/>
                <a:moveTo>
                  <a:pt x="9284" y="18291"/>
                </a:moveTo>
                <a:lnTo>
                  <a:pt x="9291" y="18330"/>
                </a:lnTo>
                <a:lnTo>
                  <a:pt x="9405" y="18310"/>
                </a:lnTo>
                <a:lnTo>
                  <a:pt x="9398" y="18272"/>
                </a:lnTo>
                <a:lnTo>
                  <a:pt x="9284" y="18291"/>
                </a:lnTo>
                <a:close/>
                <a:moveTo>
                  <a:pt x="9094" y="18324"/>
                </a:moveTo>
                <a:lnTo>
                  <a:pt x="9101" y="18362"/>
                </a:lnTo>
                <a:lnTo>
                  <a:pt x="9215" y="18343"/>
                </a:lnTo>
                <a:lnTo>
                  <a:pt x="9208" y="18304"/>
                </a:lnTo>
                <a:lnTo>
                  <a:pt x="9094" y="18324"/>
                </a:lnTo>
                <a:close/>
                <a:moveTo>
                  <a:pt x="9474" y="18259"/>
                </a:moveTo>
                <a:lnTo>
                  <a:pt x="9480" y="18297"/>
                </a:lnTo>
                <a:lnTo>
                  <a:pt x="9595" y="18277"/>
                </a:lnTo>
                <a:lnTo>
                  <a:pt x="9588" y="18239"/>
                </a:lnTo>
                <a:lnTo>
                  <a:pt x="9474" y="18259"/>
                </a:lnTo>
                <a:close/>
                <a:moveTo>
                  <a:pt x="10234" y="18128"/>
                </a:moveTo>
                <a:lnTo>
                  <a:pt x="10240" y="18166"/>
                </a:lnTo>
                <a:lnTo>
                  <a:pt x="10354" y="18146"/>
                </a:lnTo>
                <a:lnTo>
                  <a:pt x="10348" y="18108"/>
                </a:lnTo>
                <a:lnTo>
                  <a:pt x="10234" y="18128"/>
                </a:lnTo>
                <a:close/>
                <a:moveTo>
                  <a:pt x="11753" y="17866"/>
                </a:moveTo>
                <a:lnTo>
                  <a:pt x="11759" y="17904"/>
                </a:lnTo>
                <a:lnTo>
                  <a:pt x="11873" y="17885"/>
                </a:lnTo>
                <a:lnTo>
                  <a:pt x="11867" y="17846"/>
                </a:lnTo>
                <a:lnTo>
                  <a:pt x="11753" y="17866"/>
                </a:lnTo>
                <a:close/>
                <a:moveTo>
                  <a:pt x="11563" y="17899"/>
                </a:moveTo>
                <a:lnTo>
                  <a:pt x="11569" y="17937"/>
                </a:lnTo>
                <a:lnTo>
                  <a:pt x="11684" y="17917"/>
                </a:lnTo>
                <a:lnTo>
                  <a:pt x="11677" y="17879"/>
                </a:lnTo>
                <a:lnTo>
                  <a:pt x="11563" y="17899"/>
                </a:lnTo>
                <a:close/>
                <a:moveTo>
                  <a:pt x="11183" y="17964"/>
                </a:moveTo>
                <a:lnTo>
                  <a:pt x="11190" y="18002"/>
                </a:lnTo>
                <a:lnTo>
                  <a:pt x="11304" y="17983"/>
                </a:lnTo>
                <a:lnTo>
                  <a:pt x="11297" y="17945"/>
                </a:lnTo>
                <a:lnTo>
                  <a:pt x="11183" y="17964"/>
                </a:lnTo>
                <a:close/>
                <a:moveTo>
                  <a:pt x="10803" y="18030"/>
                </a:moveTo>
                <a:lnTo>
                  <a:pt x="10810" y="18068"/>
                </a:lnTo>
                <a:lnTo>
                  <a:pt x="10924" y="18048"/>
                </a:lnTo>
                <a:lnTo>
                  <a:pt x="10917" y="18010"/>
                </a:lnTo>
                <a:lnTo>
                  <a:pt x="10803" y="18030"/>
                </a:lnTo>
                <a:close/>
                <a:moveTo>
                  <a:pt x="11373" y="17931"/>
                </a:moveTo>
                <a:lnTo>
                  <a:pt x="11380" y="17970"/>
                </a:lnTo>
                <a:lnTo>
                  <a:pt x="11494" y="17950"/>
                </a:lnTo>
                <a:lnTo>
                  <a:pt x="11487" y="17912"/>
                </a:lnTo>
                <a:lnTo>
                  <a:pt x="11373" y="17931"/>
                </a:lnTo>
                <a:close/>
                <a:moveTo>
                  <a:pt x="10613" y="18062"/>
                </a:moveTo>
                <a:lnTo>
                  <a:pt x="10620" y="18101"/>
                </a:lnTo>
                <a:lnTo>
                  <a:pt x="10734" y="18081"/>
                </a:lnTo>
                <a:lnTo>
                  <a:pt x="10727" y="18043"/>
                </a:lnTo>
                <a:lnTo>
                  <a:pt x="10613" y="18062"/>
                </a:lnTo>
                <a:close/>
                <a:moveTo>
                  <a:pt x="10993" y="17997"/>
                </a:moveTo>
                <a:lnTo>
                  <a:pt x="11000" y="18035"/>
                </a:lnTo>
                <a:lnTo>
                  <a:pt x="11114" y="18015"/>
                </a:lnTo>
                <a:lnTo>
                  <a:pt x="11107" y="17977"/>
                </a:lnTo>
                <a:lnTo>
                  <a:pt x="10993" y="17997"/>
                </a:lnTo>
                <a:close/>
                <a:moveTo>
                  <a:pt x="7385" y="18619"/>
                </a:moveTo>
                <a:lnTo>
                  <a:pt x="7391" y="18657"/>
                </a:lnTo>
                <a:lnTo>
                  <a:pt x="7505" y="18637"/>
                </a:lnTo>
                <a:lnTo>
                  <a:pt x="7499" y="18599"/>
                </a:lnTo>
                <a:lnTo>
                  <a:pt x="7385" y="18619"/>
                </a:lnTo>
                <a:close/>
                <a:moveTo>
                  <a:pt x="5676" y="18913"/>
                </a:moveTo>
                <a:lnTo>
                  <a:pt x="5682" y="18951"/>
                </a:lnTo>
                <a:lnTo>
                  <a:pt x="5796" y="18932"/>
                </a:lnTo>
                <a:lnTo>
                  <a:pt x="5790" y="18894"/>
                </a:lnTo>
                <a:lnTo>
                  <a:pt x="5676" y="18913"/>
                </a:lnTo>
                <a:close/>
                <a:moveTo>
                  <a:pt x="5866" y="18880"/>
                </a:moveTo>
                <a:lnTo>
                  <a:pt x="5872" y="18919"/>
                </a:lnTo>
                <a:lnTo>
                  <a:pt x="5986" y="18899"/>
                </a:lnTo>
                <a:lnTo>
                  <a:pt x="5980" y="18861"/>
                </a:lnTo>
                <a:lnTo>
                  <a:pt x="5866" y="18880"/>
                </a:lnTo>
                <a:close/>
                <a:moveTo>
                  <a:pt x="6245" y="18815"/>
                </a:moveTo>
                <a:lnTo>
                  <a:pt x="6252" y="18853"/>
                </a:lnTo>
                <a:lnTo>
                  <a:pt x="6366" y="18834"/>
                </a:lnTo>
                <a:lnTo>
                  <a:pt x="6359" y="18795"/>
                </a:lnTo>
                <a:lnTo>
                  <a:pt x="6245" y="18815"/>
                </a:lnTo>
                <a:close/>
                <a:moveTo>
                  <a:pt x="6055" y="18848"/>
                </a:moveTo>
                <a:lnTo>
                  <a:pt x="6062" y="18886"/>
                </a:lnTo>
                <a:lnTo>
                  <a:pt x="6176" y="18866"/>
                </a:lnTo>
                <a:lnTo>
                  <a:pt x="6170" y="18828"/>
                </a:lnTo>
                <a:lnTo>
                  <a:pt x="6055" y="18848"/>
                </a:lnTo>
                <a:close/>
                <a:moveTo>
                  <a:pt x="5486" y="18946"/>
                </a:moveTo>
                <a:lnTo>
                  <a:pt x="5492" y="18984"/>
                </a:lnTo>
                <a:lnTo>
                  <a:pt x="5606" y="18964"/>
                </a:lnTo>
                <a:lnTo>
                  <a:pt x="5600" y="18926"/>
                </a:lnTo>
                <a:lnTo>
                  <a:pt x="5486" y="18946"/>
                </a:lnTo>
                <a:close/>
                <a:moveTo>
                  <a:pt x="8524" y="18422"/>
                </a:moveTo>
                <a:lnTo>
                  <a:pt x="8531" y="18461"/>
                </a:lnTo>
                <a:lnTo>
                  <a:pt x="8645" y="18441"/>
                </a:lnTo>
                <a:lnTo>
                  <a:pt x="8638" y="18403"/>
                </a:lnTo>
                <a:lnTo>
                  <a:pt x="8524" y="18422"/>
                </a:lnTo>
                <a:close/>
                <a:moveTo>
                  <a:pt x="4916" y="19044"/>
                </a:moveTo>
                <a:lnTo>
                  <a:pt x="4917" y="19050"/>
                </a:lnTo>
                <a:lnTo>
                  <a:pt x="5034" y="19050"/>
                </a:lnTo>
                <a:lnTo>
                  <a:pt x="5030" y="19024"/>
                </a:lnTo>
                <a:lnTo>
                  <a:pt x="4916" y="19044"/>
                </a:lnTo>
                <a:close/>
                <a:moveTo>
                  <a:pt x="5296" y="18979"/>
                </a:moveTo>
                <a:lnTo>
                  <a:pt x="5302" y="19017"/>
                </a:lnTo>
                <a:lnTo>
                  <a:pt x="5416" y="18997"/>
                </a:lnTo>
                <a:lnTo>
                  <a:pt x="5410" y="18959"/>
                </a:lnTo>
                <a:lnTo>
                  <a:pt x="5296" y="18979"/>
                </a:lnTo>
                <a:close/>
                <a:moveTo>
                  <a:pt x="5106" y="19011"/>
                </a:moveTo>
                <a:lnTo>
                  <a:pt x="5112" y="19050"/>
                </a:lnTo>
                <a:lnTo>
                  <a:pt x="5227" y="19030"/>
                </a:lnTo>
                <a:lnTo>
                  <a:pt x="5220" y="18992"/>
                </a:lnTo>
                <a:lnTo>
                  <a:pt x="5106" y="19011"/>
                </a:lnTo>
                <a:close/>
                <a:moveTo>
                  <a:pt x="6435" y="18782"/>
                </a:moveTo>
                <a:lnTo>
                  <a:pt x="6442" y="18821"/>
                </a:lnTo>
                <a:lnTo>
                  <a:pt x="6556" y="18801"/>
                </a:lnTo>
                <a:lnTo>
                  <a:pt x="6549" y="18763"/>
                </a:lnTo>
                <a:lnTo>
                  <a:pt x="6435" y="18782"/>
                </a:lnTo>
                <a:close/>
                <a:moveTo>
                  <a:pt x="7765" y="18553"/>
                </a:moveTo>
                <a:lnTo>
                  <a:pt x="7771" y="18591"/>
                </a:lnTo>
                <a:lnTo>
                  <a:pt x="7885" y="18572"/>
                </a:lnTo>
                <a:lnTo>
                  <a:pt x="7879" y="18534"/>
                </a:lnTo>
                <a:lnTo>
                  <a:pt x="7765" y="18553"/>
                </a:lnTo>
                <a:close/>
                <a:moveTo>
                  <a:pt x="7955" y="18520"/>
                </a:moveTo>
                <a:lnTo>
                  <a:pt x="7961" y="18559"/>
                </a:lnTo>
                <a:lnTo>
                  <a:pt x="8075" y="18539"/>
                </a:lnTo>
                <a:lnTo>
                  <a:pt x="8069" y="18501"/>
                </a:lnTo>
                <a:lnTo>
                  <a:pt x="7955" y="18520"/>
                </a:lnTo>
                <a:close/>
                <a:moveTo>
                  <a:pt x="8144" y="18488"/>
                </a:moveTo>
                <a:lnTo>
                  <a:pt x="8151" y="18526"/>
                </a:lnTo>
                <a:lnTo>
                  <a:pt x="8265" y="18506"/>
                </a:lnTo>
                <a:lnTo>
                  <a:pt x="8259" y="18468"/>
                </a:lnTo>
                <a:lnTo>
                  <a:pt x="8144" y="18488"/>
                </a:lnTo>
                <a:close/>
                <a:moveTo>
                  <a:pt x="8334" y="18455"/>
                </a:moveTo>
                <a:lnTo>
                  <a:pt x="8341" y="18493"/>
                </a:lnTo>
                <a:lnTo>
                  <a:pt x="8455" y="18474"/>
                </a:lnTo>
                <a:lnTo>
                  <a:pt x="8448" y="18435"/>
                </a:lnTo>
                <a:lnTo>
                  <a:pt x="8334" y="18455"/>
                </a:lnTo>
                <a:close/>
                <a:moveTo>
                  <a:pt x="7195" y="18651"/>
                </a:moveTo>
                <a:lnTo>
                  <a:pt x="7202" y="18690"/>
                </a:lnTo>
                <a:lnTo>
                  <a:pt x="7316" y="18670"/>
                </a:lnTo>
                <a:lnTo>
                  <a:pt x="7309" y="18632"/>
                </a:lnTo>
                <a:lnTo>
                  <a:pt x="7195" y="18651"/>
                </a:lnTo>
                <a:close/>
                <a:moveTo>
                  <a:pt x="7005" y="18684"/>
                </a:moveTo>
                <a:lnTo>
                  <a:pt x="7012" y="18722"/>
                </a:lnTo>
                <a:lnTo>
                  <a:pt x="7126" y="18703"/>
                </a:lnTo>
                <a:lnTo>
                  <a:pt x="7119" y="18664"/>
                </a:lnTo>
                <a:lnTo>
                  <a:pt x="7005" y="18684"/>
                </a:lnTo>
                <a:close/>
                <a:moveTo>
                  <a:pt x="6815" y="18717"/>
                </a:moveTo>
                <a:lnTo>
                  <a:pt x="6822" y="18755"/>
                </a:lnTo>
                <a:lnTo>
                  <a:pt x="6936" y="18735"/>
                </a:lnTo>
                <a:lnTo>
                  <a:pt x="6929" y="18697"/>
                </a:lnTo>
                <a:lnTo>
                  <a:pt x="6815" y="18717"/>
                </a:lnTo>
                <a:close/>
                <a:moveTo>
                  <a:pt x="6625" y="18750"/>
                </a:moveTo>
                <a:lnTo>
                  <a:pt x="6632" y="18788"/>
                </a:lnTo>
                <a:lnTo>
                  <a:pt x="6746" y="18768"/>
                </a:lnTo>
                <a:lnTo>
                  <a:pt x="6739" y="18730"/>
                </a:lnTo>
                <a:lnTo>
                  <a:pt x="6625" y="18750"/>
                </a:lnTo>
                <a:close/>
                <a:moveTo>
                  <a:pt x="7575" y="18586"/>
                </a:moveTo>
                <a:lnTo>
                  <a:pt x="7581" y="18624"/>
                </a:lnTo>
                <a:lnTo>
                  <a:pt x="7695" y="18605"/>
                </a:lnTo>
                <a:lnTo>
                  <a:pt x="7689" y="18566"/>
                </a:lnTo>
                <a:lnTo>
                  <a:pt x="7575" y="18586"/>
                </a:lnTo>
                <a:close/>
                <a:moveTo>
                  <a:pt x="16332" y="18280"/>
                </a:moveTo>
                <a:lnTo>
                  <a:pt x="16361" y="18306"/>
                </a:lnTo>
                <a:lnTo>
                  <a:pt x="16438" y="18219"/>
                </a:lnTo>
                <a:lnTo>
                  <a:pt x="16409" y="18193"/>
                </a:lnTo>
                <a:lnTo>
                  <a:pt x="16332" y="18280"/>
                </a:lnTo>
                <a:close/>
                <a:moveTo>
                  <a:pt x="16203" y="18425"/>
                </a:moveTo>
                <a:lnTo>
                  <a:pt x="16232" y="18451"/>
                </a:lnTo>
                <a:lnTo>
                  <a:pt x="16309" y="18364"/>
                </a:lnTo>
                <a:lnTo>
                  <a:pt x="16280" y="18338"/>
                </a:lnTo>
                <a:lnTo>
                  <a:pt x="16203" y="18425"/>
                </a:lnTo>
                <a:close/>
                <a:moveTo>
                  <a:pt x="15818" y="18858"/>
                </a:moveTo>
                <a:lnTo>
                  <a:pt x="15847" y="18884"/>
                </a:lnTo>
                <a:lnTo>
                  <a:pt x="15924" y="18797"/>
                </a:lnTo>
                <a:lnTo>
                  <a:pt x="15895" y="18772"/>
                </a:lnTo>
                <a:lnTo>
                  <a:pt x="15818" y="18858"/>
                </a:lnTo>
                <a:close/>
                <a:moveTo>
                  <a:pt x="16075" y="18569"/>
                </a:moveTo>
                <a:lnTo>
                  <a:pt x="16104" y="18595"/>
                </a:lnTo>
                <a:lnTo>
                  <a:pt x="16181" y="18508"/>
                </a:lnTo>
                <a:lnTo>
                  <a:pt x="16152" y="18483"/>
                </a:lnTo>
                <a:lnTo>
                  <a:pt x="16075" y="18569"/>
                </a:lnTo>
                <a:close/>
                <a:moveTo>
                  <a:pt x="15946" y="18714"/>
                </a:moveTo>
                <a:lnTo>
                  <a:pt x="15975" y="18740"/>
                </a:lnTo>
                <a:lnTo>
                  <a:pt x="16053" y="18653"/>
                </a:lnTo>
                <a:lnTo>
                  <a:pt x="16024" y="18627"/>
                </a:lnTo>
                <a:lnTo>
                  <a:pt x="15946" y="18714"/>
                </a:lnTo>
                <a:close/>
                <a:moveTo>
                  <a:pt x="15690" y="19003"/>
                </a:moveTo>
                <a:lnTo>
                  <a:pt x="15719" y="19029"/>
                </a:lnTo>
                <a:lnTo>
                  <a:pt x="15796" y="18942"/>
                </a:lnTo>
                <a:lnTo>
                  <a:pt x="15767" y="18916"/>
                </a:lnTo>
                <a:lnTo>
                  <a:pt x="15690" y="19003"/>
                </a:lnTo>
                <a:close/>
                <a:moveTo>
                  <a:pt x="14712" y="17676"/>
                </a:moveTo>
                <a:lnTo>
                  <a:pt x="14674" y="17680"/>
                </a:lnTo>
                <a:lnTo>
                  <a:pt x="14687" y="17797"/>
                </a:lnTo>
                <a:lnTo>
                  <a:pt x="14726" y="17792"/>
                </a:lnTo>
                <a:lnTo>
                  <a:pt x="14712" y="17676"/>
                </a:lnTo>
                <a:close/>
                <a:moveTo>
                  <a:pt x="14830" y="19040"/>
                </a:moveTo>
                <a:lnTo>
                  <a:pt x="14832" y="19050"/>
                </a:lnTo>
                <a:lnTo>
                  <a:pt x="14871" y="19050"/>
                </a:lnTo>
                <a:lnTo>
                  <a:pt x="14869" y="19035"/>
                </a:lnTo>
                <a:lnTo>
                  <a:pt x="14830" y="19040"/>
                </a:lnTo>
                <a:close/>
                <a:moveTo>
                  <a:pt x="14735" y="17870"/>
                </a:moveTo>
                <a:lnTo>
                  <a:pt x="14696" y="17874"/>
                </a:lnTo>
                <a:lnTo>
                  <a:pt x="14710" y="17991"/>
                </a:lnTo>
                <a:lnTo>
                  <a:pt x="14748" y="17986"/>
                </a:lnTo>
                <a:lnTo>
                  <a:pt x="14735" y="17870"/>
                </a:lnTo>
                <a:close/>
                <a:moveTo>
                  <a:pt x="14757" y="18064"/>
                </a:moveTo>
                <a:lnTo>
                  <a:pt x="14718" y="18069"/>
                </a:lnTo>
                <a:lnTo>
                  <a:pt x="14732" y="18185"/>
                </a:lnTo>
                <a:lnTo>
                  <a:pt x="14770" y="18181"/>
                </a:lnTo>
                <a:lnTo>
                  <a:pt x="14757" y="18064"/>
                </a:lnTo>
                <a:close/>
                <a:moveTo>
                  <a:pt x="14847" y="18841"/>
                </a:moveTo>
                <a:lnTo>
                  <a:pt x="14808" y="18846"/>
                </a:lnTo>
                <a:lnTo>
                  <a:pt x="14821" y="18962"/>
                </a:lnTo>
                <a:lnTo>
                  <a:pt x="14860" y="18957"/>
                </a:lnTo>
                <a:lnTo>
                  <a:pt x="14847" y="18841"/>
                </a:lnTo>
                <a:close/>
                <a:moveTo>
                  <a:pt x="14824" y="18647"/>
                </a:moveTo>
                <a:lnTo>
                  <a:pt x="14786" y="18651"/>
                </a:lnTo>
                <a:lnTo>
                  <a:pt x="14799" y="18768"/>
                </a:lnTo>
                <a:lnTo>
                  <a:pt x="14838" y="18763"/>
                </a:lnTo>
                <a:lnTo>
                  <a:pt x="14824" y="18647"/>
                </a:lnTo>
                <a:close/>
                <a:moveTo>
                  <a:pt x="14802" y="18453"/>
                </a:moveTo>
                <a:lnTo>
                  <a:pt x="14763" y="18457"/>
                </a:lnTo>
                <a:lnTo>
                  <a:pt x="14777" y="18573"/>
                </a:lnTo>
                <a:lnTo>
                  <a:pt x="14815" y="18569"/>
                </a:lnTo>
                <a:lnTo>
                  <a:pt x="14802" y="18453"/>
                </a:lnTo>
                <a:close/>
                <a:moveTo>
                  <a:pt x="14779" y="18258"/>
                </a:moveTo>
                <a:lnTo>
                  <a:pt x="14741" y="18263"/>
                </a:lnTo>
                <a:lnTo>
                  <a:pt x="14754" y="18379"/>
                </a:lnTo>
                <a:lnTo>
                  <a:pt x="14793" y="18375"/>
                </a:lnTo>
                <a:lnTo>
                  <a:pt x="14779" y="18258"/>
                </a:lnTo>
                <a:close/>
                <a:moveTo>
                  <a:pt x="23165" y="11090"/>
                </a:moveTo>
                <a:cubicBezTo>
                  <a:pt x="23035" y="11090"/>
                  <a:pt x="22930" y="11195"/>
                  <a:pt x="22930" y="11325"/>
                </a:cubicBezTo>
                <a:cubicBezTo>
                  <a:pt x="22930" y="11429"/>
                  <a:pt x="22998" y="11518"/>
                  <a:pt x="23092" y="11548"/>
                </a:cubicBezTo>
                <a:lnTo>
                  <a:pt x="23074" y="11625"/>
                </a:lnTo>
                <a:lnTo>
                  <a:pt x="23112" y="11634"/>
                </a:lnTo>
                <a:lnTo>
                  <a:pt x="23130" y="11557"/>
                </a:lnTo>
                <a:cubicBezTo>
                  <a:pt x="23141" y="11559"/>
                  <a:pt x="23153" y="11560"/>
                  <a:pt x="23165" y="11560"/>
                </a:cubicBezTo>
                <a:cubicBezTo>
                  <a:pt x="23295" y="11560"/>
                  <a:pt x="23400" y="11455"/>
                  <a:pt x="23400" y="11325"/>
                </a:cubicBezTo>
                <a:cubicBezTo>
                  <a:pt x="23400" y="11195"/>
                  <a:pt x="23295" y="11090"/>
                  <a:pt x="23165" y="11090"/>
                </a:cubicBezTo>
                <a:close/>
                <a:moveTo>
                  <a:pt x="16650" y="10785"/>
                </a:moveTo>
                <a:lnTo>
                  <a:pt x="16611" y="10846"/>
                </a:lnTo>
                <a:lnTo>
                  <a:pt x="16644" y="10866"/>
                </a:lnTo>
                <a:lnTo>
                  <a:pt x="16682" y="10806"/>
                </a:lnTo>
                <a:cubicBezTo>
                  <a:pt x="16716" y="10824"/>
                  <a:pt x="16754" y="10835"/>
                  <a:pt x="16795" y="10835"/>
                </a:cubicBezTo>
                <a:cubicBezTo>
                  <a:pt x="16824" y="10835"/>
                  <a:pt x="16852" y="10830"/>
                  <a:pt x="16877" y="10820"/>
                </a:cubicBezTo>
                <a:lnTo>
                  <a:pt x="16908" y="10885"/>
                </a:lnTo>
                <a:lnTo>
                  <a:pt x="16943" y="10868"/>
                </a:lnTo>
                <a:lnTo>
                  <a:pt x="16912" y="10803"/>
                </a:lnTo>
                <a:cubicBezTo>
                  <a:pt x="16983" y="10763"/>
                  <a:pt x="17030" y="10687"/>
                  <a:pt x="17030" y="10600"/>
                </a:cubicBezTo>
                <a:cubicBezTo>
                  <a:pt x="17030" y="10470"/>
                  <a:pt x="16925" y="10365"/>
                  <a:pt x="16795" y="10365"/>
                </a:cubicBezTo>
                <a:cubicBezTo>
                  <a:pt x="16665" y="10365"/>
                  <a:pt x="16560" y="10470"/>
                  <a:pt x="16560" y="10600"/>
                </a:cubicBezTo>
                <a:cubicBezTo>
                  <a:pt x="16560" y="10675"/>
                  <a:pt x="16595" y="10741"/>
                  <a:pt x="16650" y="10785"/>
                </a:cubicBezTo>
                <a:close/>
                <a:moveTo>
                  <a:pt x="15735" y="1297"/>
                </a:moveTo>
                <a:lnTo>
                  <a:pt x="15660" y="1318"/>
                </a:lnTo>
                <a:lnTo>
                  <a:pt x="15671" y="1355"/>
                </a:lnTo>
                <a:lnTo>
                  <a:pt x="15746" y="1334"/>
                </a:lnTo>
                <a:cubicBezTo>
                  <a:pt x="15779" y="1422"/>
                  <a:pt x="15865" y="1485"/>
                  <a:pt x="15965" y="1485"/>
                </a:cubicBezTo>
                <a:cubicBezTo>
                  <a:pt x="16095" y="1485"/>
                  <a:pt x="16200" y="1380"/>
                  <a:pt x="16200" y="1250"/>
                </a:cubicBezTo>
                <a:cubicBezTo>
                  <a:pt x="16200" y="1120"/>
                  <a:pt x="16095" y="1015"/>
                  <a:pt x="15965" y="1015"/>
                </a:cubicBezTo>
                <a:cubicBezTo>
                  <a:pt x="15914" y="1015"/>
                  <a:pt x="15866" y="1032"/>
                  <a:pt x="15827" y="1060"/>
                </a:cubicBezTo>
                <a:lnTo>
                  <a:pt x="15779" y="1006"/>
                </a:lnTo>
                <a:lnTo>
                  <a:pt x="15750" y="1032"/>
                </a:lnTo>
                <a:lnTo>
                  <a:pt x="15798" y="1085"/>
                </a:lnTo>
                <a:cubicBezTo>
                  <a:pt x="15756" y="1127"/>
                  <a:pt x="15730" y="1186"/>
                  <a:pt x="15730" y="1250"/>
                </a:cubicBezTo>
                <a:cubicBezTo>
                  <a:pt x="15730" y="1266"/>
                  <a:pt x="15732" y="1282"/>
                  <a:pt x="15735" y="1297"/>
                </a:cubicBezTo>
                <a:close/>
                <a:moveTo>
                  <a:pt x="12935" y="4080"/>
                </a:moveTo>
                <a:cubicBezTo>
                  <a:pt x="12935" y="3950"/>
                  <a:pt x="12830" y="3845"/>
                  <a:pt x="12700" y="3845"/>
                </a:cubicBezTo>
                <a:cubicBezTo>
                  <a:pt x="12640" y="3845"/>
                  <a:pt x="12585" y="3868"/>
                  <a:pt x="12543" y="3905"/>
                </a:cubicBezTo>
                <a:lnTo>
                  <a:pt x="12533" y="3895"/>
                </a:lnTo>
                <a:lnTo>
                  <a:pt x="12506" y="3924"/>
                </a:lnTo>
                <a:lnTo>
                  <a:pt x="12517" y="3933"/>
                </a:lnTo>
                <a:cubicBezTo>
                  <a:pt x="12486" y="3972"/>
                  <a:pt x="12467" y="4021"/>
                  <a:pt x="12465" y="4074"/>
                </a:cubicBezTo>
                <a:lnTo>
                  <a:pt x="12468" y="4113"/>
                </a:lnTo>
                <a:cubicBezTo>
                  <a:pt x="12470" y="4133"/>
                  <a:pt x="12476" y="4152"/>
                  <a:pt x="12484" y="4171"/>
                </a:cubicBezTo>
                <a:lnTo>
                  <a:pt x="12418" y="4204"/>
                </a:lnTo>
                <a:lnTo>
                  <a:pt x="12436" y="4239"/>
                </a:lnTo>
                <a:lnTo>
                  <a:pt x="12501" y="4205"/>
                </a:lnTo>
                <a:cubicBezTo>
                  <a:pt x="12543" y="4271"/>
                  <a:pt x="12616" y="4315"/>
                  <a:pt x="12700" y="4315"/>
                </a:cubicBezTo>
                <a:cubicBezTo>
                  <a:pt x="12830" y="4315"/>
                  <a:pt x="12935" y="4210"/>
                  <a:pt x="12935" y="4080"/>
                </a:cubicBezTo>
                <a:close/>
                <a:moveTo>
                  <a:pt x="25173" y="16313"/>
                </a:moveTo>
                <a:lnTo>
                  <a:pt x="25103" y="16301"/>
                </a:lnTo>
                <a:lnTo>
                  <a:pt x="25096" y="16339"/>
                </a:lnTo>
                <a:lnTo>
                  <a:pt x="25166" y="16351"/>
                </a:lnTo>
                <a:cubicBezTo>
                  <a:pt x="25165" y="16357"/>
                  <a:pt x="25165" y="16364"/>
                  <a:pt x="25165" y="16371"/>
                </a:cubicBezTo>
                <a:cubicBezTo>
                  <a:pt x="25165" y="16501"/>
                  <a:pt x="25270" y="16606"/>
                  <a:pt x="25400" y="16606"/>
                </a:cubicBezTo>
                <a:lnTo>
                  <a:pt x="25400" y="16136"/>
                </a:lnTo>
                <a:cubicBezTo>
                  <a:pt x="25290" y="16136"/>
                  <a:pt x="25199" y="16211"/>
                  <a:pt x="25173" y="16313"/>
                </a:cubicBezTo>
                <a:close/>
                <a:moveTo>
                  <a:pt x="5140" y="780"/>
                </a:moveTo>
                <a:cubicBezTo>
                  <a:pt x="5140" y="910"/>
                  <a:pt x="5245" y="1015"/>
                  <a:pt x="5375" y="1015"/>
                </a:cubicBezTo>
                <a:cubicBezTo>
                  <a:pt x="5505" y="1015"/>
                  <a:pt x="5610" y="910"/>
                  <a:pt x="5610" y="780"/>
                </a:cubicBezTo>
                <a:cubicBezTo>
                  <a:pt x="5610" y="734"/>
                  <a:pt x="5596" y="691"/>
                  <a:pt x="5573" y="654"/>
                </a:cubicBezTo>
                <a:lnTo>
                  <a:pt x="5593" y="640"/>
                </a:lnTo>
                <a:lnTo>
                  <a:pt x="5570" y="609"/>
                </a:lnTo>
                <a:lnTo>
                  <a:pt x="5550" y="623"/>
                </a:lnTo>
                <a:cubicBezTo>
                  <a:pt x="5507" y="575"/>
                  <a:pt x="5445" y="545"/>
                  <a:pt x="5375" y="545"/>
                </a:cubicBezTo>
                <a:cubicBezTo>
                  <a:pt x="5245" y="545"/>
                  <a:pt x="5140" y="650"/>
                  <a:pt x="5140" y="780"/>
                </a:cubicBezTo>
                <a:close/>
                <a:moveTo>
                  <a:pt x="6684" y="131"/>
                </a:moveTo>
                <a:lnTo>
                  <a:pt x="6611" y="92"/>
                </a:lnTo>
                <a:cubicBezTo>
                  <a:pt x="6623" y="64"/>
                  <a:pt x="6630" y="33"/>
                  <a:pt x="6630" y="0"/>
                </a:cubicBezTo>
                <a:lnTo>
                  <a:pt x="6160" y="0"/>
                </a:lnTo>
                <a:cubicBezTo>
                  <a:pt x="6160" y="130"/>
                  <a:pt x="6265" y="235"/>
                  <a:pt x="6395" y="235"/>
                </a:cubicBezTo>
                <a:cubicBezTo>
                  <a:pt x="6478" y="235"/>
                  <a:pt x="6551" y="192"/>
                  <a:pt x="6593" y="126"/>
                </a:cubicBezTo>
                <a:lnTo>
                  <a:pt x="6665" y="165"/>
                </a:lnTo>
                <a:lnTo>
                  <a:pt x="6684" y="131"/>
                </a:lnTo>
                <a:close/>
                <a:moveTo>
                  <a:pt x="10945" y="2686"/>
                </a:moveTo>
                <a:lnTo>
                  <a:pt x="10892" y="2708"/>
                </a:lnTo>
                <a:lnTo>
                  <a:pt x="10907" y="2744"/>
                </a:lnTo>
                <a:lnTo>
                  <a:pt x="10956" y="2724"/>
                </a:lnTo>
                <a:cubicBezTo>
                  <a:pt x="10974" y="2771"/>
                  <a:pt x="11007" y="2811"/>
                  <a:pt x="11050" y="2838"/>
                </a:cubicBezTo>
                <a:lnTo>
                  <a:pt x="11042" y="2854"/>
                </a:lnTo>
                <a:lnTo>
                  <a:pt x="11076" y="2872"/>
                </a:lnTo>
                <a:lnTo>
                  <a:pt x="11084" y="2856"/>
                </a:lnTo>
                <a:cubicBezTo>
                  <a:pt x="11112" y="2868"/>
                  <a:pt x="11143" y="2875"/>
                  <a:pt x="11175" y="2875"/>
                </a:cubicBezTo>
                <a:cubicBezTo>
                  <a:pt x="11235" y="2875"/>
                  <a:pt x="11290" y="2852"/>
                  <a:pt x="11332" y="2815"/>
                </a:cubicBezTo>
                <a:lnTo>
                  <a:pt x="11342" y="2824"/>
                </a:lnTo>
                <a:lnTo>
                  <a:pt x="11369" y="2796"/>
                </a:lnTo>
                <a:lnTo>
                  <a:pt x="11359" y="2787"/>
                </a:lnTo>
                <a:cubicBezTo>
                  <a:pt x="11391" y="2746"/>
                  <a:pt x="11410" y="2695"/>
                  <a:pt x="11410" y="2640"/>
                </a:cubicBezTo>
                <a:cubicBezTo>
                  <a:pt x="11410" y="2624"/>
                  <a:pt x="11408" y="2608"/>
                  <a:pt x="11405" y="2593"/>
                </a:cubicBezTo>
                <a:lnTo>
                  <a:pt x="11480" y="2572"/>
                </a:lnTo>
                <a:lnTo>
                  <a:pt x="11469" y="2535"/>
                </a:lnTo>
                <a:lnTo>
                  <a:pt x="11394" y="2556"/>
                </a:lnTo>
                <a:cubicBezTo>
                  <a:pt x="11383" y="2526"/>
                  <a:pt x="11366" y="2499"/>
                  <a:pt x="11344" y="2477"/>
                </a:cubicBezTo>
                <a:lnTo>
                  <a:pt x="11393" y="2421"/>
                </a:lnTo>
                <a:lnTo>
                  <a:pt x="11365" y="2395"/>
                </a:lnTo>
                <a:lnTo>
                  <a:pt x="11314" y="2451"/>
                </a:lnTo>
                <a:cubicBezTo>
                  <a:pt x="11275" y="2422"/>
                  <a:pt x="11227" y="2405"/>
                  <a:pt x="11175" y="2405"/>
                </a:cubicBezTo>
                <a:cubicBezTo>
                  <a:pt x="11045" y="2405"/>
                  <a:pt x="10940" y="2510"/>
                  <a:pt x="10940" y="2640"/>
                </a:cubicBezTo>
                <a:cubicBezTo>
                  <a:pt x="10940" y="2656"/>
                  <a:pt x="10942" y="2671"/>
                  <a:pt x="10945" y="2686"/>
                </a:cubicBezTo>
                <a:close/>
                <a:moveTo>
                  <a:pt x="18939" y="14594"/>
                </a:moveTo>
                <a:lnTo>
                  <a:pt x="18861" y="14565"/>
                </a:lnTo>
                <a:cubicBezTo>
                  <a:pt x="18867" y="14544"/>
                  <a:pt x="18870" y="14522"/>
                  <a:pt x="18870" y="14500"/>
                </a:cubicBezTo>
                <a:cubicBezTo>
                  <a:pt x="18870" y="14370"/>
                  <a:pt x="18765" y="14265"/>
                  <a:pt x="18635" y="14265"/>
                </a:cubicBezTo>
                <a:cubicBezTo>
                  <a:pt x="18606" y="14265"/>
                  <a:pt x="18578" y="14271"/>
                  <a:pt x="18553" y="14280"/>
                </a:cubicBezTo>
                <a:lnTo>
                  <a:pt x="18522" y="14215"/>
                </a:lnTo>
                <a:lnTo>
                  <a:pt x="18487" y="14232"/>
                </a:lnTo>
                <a:lnTo>
                  <a:pt x="18518" y="14297"/>
                </a:lnTo>
                <a:cubicBezTo>
                  <a:pt x="18447" y="14337"/>
                  <a:pt x="18400" y="14413"/>
                  <a:pt x="18400" y="14500"/>
                </a:cubicBezTo>
                <a:cubicBezTo>
                  <a:pt x="18400" y="14532"/>
                  <a:pt x="18406" y="14563"/>
                  <a:pt x="18418" y="14590"/>
                </a:cubicBezTo>
                <a:lnTo>
                  <a:pt x="18387" y="14612"/>
                </a:lnTo>
                <a:lnTo>
                  <a:pt x="18410" y="14644"/>
                </a:lnTo>
                <a:lnTo>
                  <a:pt x="18436" y="14625"/>
                </a:lnTo>
                <a:cubicBezTo>
                  <a:pt x="18454" y="14653"/>
                  <a:pt x="18478" y="14678"/>
                  <a:pt x="18506" y="14696"/>
                </a:cubicBezTo>
                <a:lnTo>
                  <a:pt x="18482" y="14736"/>
                </a:lnTo>
                <a:lnTo>
                  <a:pt x="18516" y="14756"/>
                </a:lnTo>
                <a:lnTo>
                  <a:pt x="18540" y="14715"/>
                </a:lnTo>
                <a:cubicBezTo>
                  <a:pt x="18569" y="14728"/>
                  <a:pt x="18601" y="14735"/>
                  <a:pt x="18635" y="14735"/>
                </a:cubicBezTo>
                <a:cubicBezTo>
                  <a:pt x="18729" y="14735"/>
                  <a:pt x="18809" y="14680"/>
                  <a:pt x="18847" y="14601"/>
                </a:cubicBezTo>
                <a:lnTo>
                  <a:pt x="18925" y="14630"/>
                </a:lnTo>
                <a:lnTo>
                  <a:pt x="18939" y="14594"/>
                </a:lnTo>
                <a:close/>
                <a:moveTo>
                  <a:pt x="14850" y="17308"/>
                </a:moveTo>
                <a:cubicBezTo>
                  <a:pt x="14850" y="17264"/>
                  <a:pt x="14838" y="17223"/>
                  <a:pt x="14817" y="17188"/>
                </a:cubicBezTo>
                <a:lnTo>
                  <a:pt x="14888" y="17138"/>
                </a:lnTo>
                <a:lnTo>
                  <a:pt x="14865" y="17106"/>
                </a:lnTo>
                <a:lnTo>
                  <a:pt x="14794" y="17156"/>
                </a:lnTo>
                <a:cubicBezTo>
                  <a:pt x="14751" y="17106"/>
                  <a:pt x="14687" y="17073"/>
                  <a:pt x="14615" y="17073"/>
                </a:cubicBezTo>
                <a:cubicBezTo>
                  <a:pt x="14485" y="17073"/>
                  <a:pt x="14380" y="17178"/>
                  <a:pt x="14380" y="17308"/>
                </a:cubicBezTo>
                <a:cubicBezTo>
                  <a:pt x="14380" y="17318"/>
                  <a:pt x="14381" y="17328"/>
                  <a:pt x="14382" y="17337"/>
                </a:cubicBezTo>
                <a:lnTo>
                  <a:pt x="14347" y="17345"/>
                </a:lnTo>
                <a:lnTo>
                  <a:pt x="14355" y="17383"/>
                </a:lnTo>
                <a:lnTo>
                  <a:pt x="14390" y="17375"/>
                </a:lnTo>
                <a:cubicBezTo>
                  <a:pt x="14419" y="17472"/>
                  <a:pt x="14509" y="17543"/>
                  <a:pt x="14615" y="17543"/>
                </a:cubicBezTo>
                <a:cubicBezTo>
                  <a:pt x="14629" y="17543"/>
                  <a:pt x="14644" y="17542"/>
                  <a:pt x="14657" y="17539"/>
                </a:cubicBezTo>
                <a:lnTo>
                  <a:pt x="14665" y="17602"/>
                </a:lnTo>
                <a:lnTo>
                  <a:pt x="14703" y="17598"/>
                </a:lnTo>
                <a:lnTo>
                  <a:pt x="14695" y="17529"/>
                </a:lnTo>
                <a:cubicBezTo>
                  <a:pt x="14760" y="17505"/>
                  <a:pt x="14811" y="17454"/>
                  <a:pt x="14835" y="17390"/>
                </a:cubicBezTo>
                <a:lnTo>
                  <a:pt x="14920" y="17413"/>
                </a:lnTo>
                <a:lnTo>
                  <a:pt x="14931" y="17376"/>
                </a:lnTo>
                <a:lnTo>
                  <a:pt x="14846" y="17352"/>
                </a:lnTo>
                <a:cubicBezTo>
                  <a:pt x="14848" y="17338"/>
                  <a:pt x="14850" y="17323"/>
                  <a:pt x="14850" y="17308"/>
                </a:cubicBezTo>
                <a:close/>
              </a:path>
            </a:pathLst>
          </a:custGeom>
          <a:solidFill>
            <a:srgbClr val="EBEBEB"/>
          </a:solidFill>
          <a:ln>
            <a:noFill/>
          </a:ln>
        </p:spPr>
        <p:txBody>
          <a:bodyPr vert="horz" wrap="square" lIns="91440" tIns="45720" rIns="91440" bIns="45720" numCol="1" anchor="t" anchorCtr="0" compatLnSpc="1">
            <a:prstTxWarp prst="textNoShape">
              <a:avLst/>
            </a:prstTxWarp>
          </a:bodyPr>
          <a:lstStyle/>
          <a:p>
            <a:pPr>
              <a:defRPr/>
            </a:pPr>
            <a:endParaRPr lang="de-DE" sz="1800"/>
          </a:p>
        </p:txBody>
      </p:sp>
      <p:sp>
        <p:nvSpPr>
          <p:cNvPr id="5" name="Logo UPD"/>
          <p:cNvSpPr>
            <a:spLocks noChangeAspect="1" noEditPoints="1"/>
          </p:cNvSpPr>
          <p:nvPr userDrawn="1"/>
        </p:nvSpPr>
        <p:spPr bwMode="auto">
          <a:xfrm>
            <a:off x="599015" y="476146"/>
            <a:ext cx="2774400" cy="716264"/>
          </a:xfrm>
          <a:custGeom>
            <a:avLst/>
            <a:gdLst>
              <a:gd name="T0" fmla="*/ 1928 w 5780"/>
              <a:gd name="T1" fmla="*/ 1975 h 1982"/>
              <a:gd name="T2" fmla="*/ 1430 w 5780"/>
              <a:gd name="T3" fmla="*/ 1979 h 1982"/>
              <a:gd name="T4" fmla="*/ 1430 w 5780"/>
              <a:gd name="T5" fmla="*/ 1979 h 1982"/>
              <a:gd name="T6" fmla="*/ 700 w 5780"/>
              <a:gd name="T7" fmla="*/ 1409 h 1982"/>
              <a:gd name="T8" fmla="*/ 1502 w 5780"/>
              <a:gd name="T9" fmla="*/ 1906 h 1982"/>
              <a:gd name="T10" fmla="*/ 1464 w 5780"/>
              <a:gd name="T11" fmla="*/ 1919 h 1982"/>
              <a:gd name="T12" fmla="*/ 5452 w 5780"/>
              <a:gd name="T13" fmla="*/ 883 h 1982"/>
              <a:gd name="T14" fmla="*/ 5769 w 5780"/>
              <a:gd name="T15" fmla="*/ 883 h 1982"/>
              <a:gd name="T16" fmla="*/ 5065 w 5780"/>
              <a:gd name="T17" fmla="*/ 1291 h 1982"/>
              <a:gd name="T18" fmla="*/ 5462 w 5780"/>
              <a:gd name="T19" fmla="*/ 1291 h 1982"/>
              <a:gd name="T20" fmla="*/ 5320 w 5780"/>
              <a:gd name="T21" fmla="*/ 1101 h 1982"/>
              <a:gd name="T22" fmla="*/ 5383 w 5780"/>
              <a:gd name="T23" fmla="*/ 751 h 1982"/>
              <a:gd name="T24" fmla="*/ 5240 w 5780"/>
              <a:gd name="T25" fmla="*/ 751 h 1982"/>
              <a:gd name="T26" fmla="*/ 4884 w 5780"/>
              <a:gd name="T27" fmla="*/ 1291 h 1982"/>
              <a:gd name="T28" fmla="*/ 4603 w 5780"/>
              <a:gd name="T29" fmla="*/ 1291 h 1982"/>
              <a:gd name="T30" fmla="*/ 4502 w 5780"/>
              <a:gd name="T31" fmla="*/ 1148 h 1982"/>
              <a:gd name="T32" fmla="*/ 4455 w 5780"/>
              <a:gd name="T33" fmla="*/ 911 h 1982"/>
              <a:gd name="T34" fmla="*/ 4292 w 5780"/>
              <a:gd name="T35" fmla="*/ 1076 h 1982"/>
              <a:gd name="T36" fmla="*/ 4162 w 5780"/>
              <a:gd name="T37" fmla="*/ 1257 h 1982"/>
              <a:gd name="T38" fmla="*/ 3959 w 5780"/>
              <a:gd name="T39" fmla="*/ 1083 h 1982"/>
              <a:gd name="T40" fmla="*/ 3856 w 5780"/>
              <a:gd name="T41" fmla="*/ 1291 h 1982"/>
              <a:gd name="T42" fmla="*/ 4102 w 5780"/>
              <a:gd name="T43" fmla="*/ 1291 h 1982"/>
              <a:gd name="T44" fmla="*/ 3856 w 5780"/>
              <a:gd name="T45" fmla="*/ 881 h 1982"/>
              <a:gd name="T46" fmla="*/ 3502 w 5780"/>
              <a:gd name="T47" fmla="*/ 1224 h 1982"/>
              <a:gd name="T48" fmla="*/ 3500 w 5780"/>
              <a:gd name="T49" fmla="*/ 882 h 1982"/>
              <a:gd name="T50" fmla="*/ 3691 w 5780"/>
              <a:gd name="T51" fmla="*/ 1291 h 1982"/>
              <a:gd name="T52" fmla="*/ 3159 w 5780"/>
              <a:gd name="T53" fmla="*/ 1181 h 1982"/>
              <a:gd name="T54" fmla="*/ 3196 w 5780"/>
              <a:gd name="T55" fmla="*/ 1293 h 1982"/>
              <a:gd name="T56" fmla="*/ 2819 w 5780"/>
              <a:gd name="T57" fmla="*/ 818 h 1982"/>
              <a:gd name="T58" fmla="*/ 2621 w 5780"/>
              <a:gd name="T59" fmla="*/ 1034 h 1982"/>
              <a:gd name="T60" fmla="*/ 2373 w 5780"/>
              <a:gd name="T61" fmla="*/ 818 h 1982"/>
              <a:gd name="T62" fmla="*/ 2445 w 5780"/>
              <a:gd name="T63" fmla="*/ 928 h 1982"/>
              <a:gd name="T64" fmla="*/ 2252 w 5780"/>
              <a:gd name="T65" fmla="*/ 818 h 1982"/>
              <a:gd name="T66" fmla="*/ 2004 w 5780"/>
              <a:gd name="T67" fmla="*/ 818 h 1982"/>
              <a:gd name="T68" fmla="*/ 5711 w 5780"/>
              <a:gd name="T69" fmla="*/ 1975 h 1982"/>
              <a:gd name="T70" fmla="*/ 5643 w 5780"/>
              <a:gd name="T71" fmla="*/ 1854 h 1982"/>
              <a:gd name="T72" fmla="*/ 5468 w 5780"/>
              <a:gd name="T73" fmla="*/ 1975 h 1982"/>
              <a:gd name="T74" fmla="*/ 5629 w 5780"/>
              <a:gd name="T75" fmla="*/ 1975 h 1982"/>
              <a:gd name="T76" fmla="*/ 5261 w 5780"/>
              <a:gd name="T77" fmla="*/ 1637 h 1982"/>
              <a:gd name="T78" fmla="*/ 5040 w 5780"/>
              <a:gd name="T79" fmla="*/ 1770 h 1982"/>
              <a:gd name="T80" fmla="*/ 5179 w 5780"/>
              <a:gd name="T81" fmla="*/ 1638 h 1982"/>
              <a:gd name="T82" fmla="*/ 5083 w 5780"/>
              <a:gd name="T83" fmla="*/ 1565 h 1982"/>
              <a:gd name="T84" fmla="*/ 4643 w 5780"/>
              <a:gd name="T85" fmla="*/ 1982 h 1982"/>
              <a:gd name="T86" fmla="*/ 4639 w 5780"/>
              <a:gd name="T87" fmla="*/ 1555 h 1982"/>
              <a:gd name="T88" fmla="*/ 4264 w 5780"/>
              <a:gd name="T89" fmla="*/ 1525 h 1982"/>
              <a:gd name="T90" fmla="*/ 4337 w 5780"/>
              <a:gd name="T91" fmla="*/ 1841 h 1982"/>
              <a:gd name="T92" fmla="*/ 4162 w 5780"/>
              <a:gd name="T93" fmla="*/ 1760 h 1982"/>
              <a:gd name="T94" fmla="*/ 4158 w 5780"/>
              <a:gd name="T95" fmla="*/ 1695 h 1982"/>
              <a:gd name="T96" fmla="*/ 4235 w 5780"/>
              <a:gd name="T97" fmla="*/ 1630 h 1982"/>
              <a:gd name="T98" fmla="*/ 3731 w 5780"/>
              <a:gd name="T99" fmla="*/ 1501 h 1982"/>
              <a:gd name="T100" fmla="*/ 3694 w 5780"/>
              <a:gd name="T101" fmla="*/ 1785 h 1982"/>
              <a:gd name="T102" fmla="*/ 3781 w 5780"/>
              <a:gd name="T103" fmla="*/ 1695 h 1982"/>
              <a:gd name="T104" fmla="*/ 3802 w 5780"/>
              <a:gd name="T105" fmla="*/ 1638 h 1982"/>
              <a:gd name="T106" fmla="*/ 3433 w 5780"/>
              <a:gd name="T107" fmla="*/ 1760 h 1982"/>
              <a:gd name="T108" fmla="*/ 3471 w 5780"/>
              <a:gd name="T109" fmla="*/ 1501 h 1982"/>
              <a:gd name="T110" fmla="*/ 3032 w 5780"/>
              <a:gd name="T111" fmla="*/ 1568 h 1982"/>
              <a:gd name="T112" fmla="*/ 3033 w 5780"/>
              <a:gd name="T113" fmla="*/ 1908 h 1982"/>
              <a:gd name="T114" fmla="*/ 2827 w 5780"/>
              <a:gd name="T115" fmla="*/ 1564 h 1982"/>
              <a:gd name="T116" fmla="*/ 2507 w 5780"/>
              <a:gd name="T117" fmla="*/ 1501 h 1982"/>
              <a:gd name="T118" fmla="*/ 2533 w 5780"/>
              <a:gd name="T119" fmla="*/ 1850 h 1982"/>
              <a:gd name="T120" fmla="*/ 2459 w 5780"/>
              <a:gd name="T121" fmla="*/ 1579 h 1982"/>
              <a:gd name="T122" fmla="*/ 2006 w 5780"/>
              <a:gd name="T123" fmla="*/ 1731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80" h="1982" extrusionOk="0">
                <a:moveTo>
                  <a:pt x="2239" y="1643"/>
                </a:moveTo>
                <a:cubicBezTo>
                  <a:pt x="2239" y="1591"/>
                  <a:pt x="2216" y="1549"/>
                  <a:pt x="2174" y="1524"/>
                </a:cubicBezTo>
                <a:cubicBezTo>
                  <a:pt x="2148" y="1508"/>
                  <a:pt x="2123" y="1501"/>
                  <a:pt x="2054" y="1501"/>
                </a:cubicBezTo>
                <a:lnTo>
                  <a:pt x="1928" y="1501"/>
                </a:lnTo>
                <a:lnTo>
                  <a:pt x="1928" y="1975"/>
                </a:lnTo>
                <a:lnTo>
                  <a:pt x="2006" y="1975"/>
                </a:lnTo>
                <a:lnTo>
                  <a:pt x="2006" y="1794"/>
                </a:lnTo>
                <a:lnTo>
                  <a:pt x="2086" y="1794"/>
                </a:lnTo>
                <a:cubicBezTo>
                  <a:pt x="2171" y="1794"/>
                  <a:pt x="2239" y="1736"/>
                  <a:pt x="2239" y="1643"/>
                </a:cubicBezTo>
                <a:close/>
                <a:moveTo>
                  <a:pt x="1430" y="1979"/>
                </a:moveTo>
                <a:lnTo>
                  <a:pt x="0" y="1979"/>
                </a:lnTo>
                <a:lnTo>
                  <a:pt x="0" y="1397"/>
                </a:lnTo>
                <a:lnTo>
                  <a:pt x="299" y="1164"/>
                </a:lnTo>
                <a:lnTo>
                  <a:pt x="299" y="1747"/>
                </a:lnTo>
                <a:lnTo>
                  <a:pt x="1430" y="1979"/>
                </a:lnTo>
                <a:close/>
                <a:moveTo>
                  <a:pt x="700" y="583"/>
                </a:moveTo>
                <a:lnTo>
                  <a:pt x="413" y="815"/>
                </a:lnTo>
                <a:lnTo>
                  <a:pt x="413" y="1641"/>
                </a:lnTo>
                <a:lnTo>
                  <a:pt x="1438" y="1945"/>
                </a:lnTo>
                <a:lnTo>
                  <a:pt x="700" y="1409"/>
                </a:lnTo>
                <a:lnTo>
                  <a:pt x="700" y="583"/>
                </a:lnTo>
                <a:close/>
                <a:moveTo>
                  <a:pt x="1502" y="815"/>
                </a:moveTo>
                <a:lnTo>
                  <a:pt x="1227" y="594"/>
                </a:lnTo>
                <a:lnTo>
                  <a:pt x="1227" y="1025"/>
                </a:lnTo>
                <a:lnTo>
                  <a:pt x="1502" y="1906"/>
                </a:lnTo>
                <a:lnTo>
                  <a:pt x="1502" y="815"/>
                </a:lnTo>
                <a:close/>
                <a:moveTo>
                  <a:pt x="1112" y="0"/>
                </a:moveTo>
                <a:lnTo>
                  <a:pt x="815" y="233"/>
                </a:lnTo>
                <a:lnTo>
                  <a:pt x="815" y="1316"/>
                </a:lnTo>
                <a:lnTo>
                  <a:pt x="1464" y="1919"/>
                </a:lnTo>
                <a:lnTo>
                  <a:pt x="1112" y="1107"/>
                </a:lnTo>
                <a:lnTo>
                  <a:pt x="1112" y="0"/>
                </a:lnTo>
                <a:close/>
                <a:moveTo>
                  <a:pt x="5780" y="818"/>
                </a:moveTo>
                <a:lnTo>
                  <a:pt x="5452" y="818"/>
                </a:lnTo>
                <a:lnTo>
                  <a:pt x="5452" y="883"/>
                </a:lnTo>
                <a:lnTo>
                  <a:pt x="5572" y="883"/>
                </a:lnTo>
                <a:lnTo>
                  <a:pt x="5572" y="1291"/>
                </a:lnTo>
                <a:lnTo>
                  <a:pt x="5650" y="1291"/>
                </a:lnTo>
                <a:lnTo>
                  <a:pt x="5650" y="883"/>
                </a:lnTo>
                <a:lnTo>
                  <a:pt x="5769" y="883"/>
                </a:lnTo>
                <a:lnTo>
                  <a:pt x="5780" y="818"/>
                </a:lnTo>
                <a:close/>
                <a:moveTo>
                  <a:pt x="5462" y="1291"/>
                </a:moveTo>
                <a:lnTo>
                  <a:pt x="5311" y="817"/>
                </a:lnTo>
                <a:lnTo>
                  <a:pt x="5220" y="817"/>
                </a:lnTo>
                <a:lnTo>
                  <a:pt x="5065" y="1291"/>
                </a:lnTo>
                <a:lnTo>
                  <a:pt x="5146" y="1291"/>
                </a:lnTo>
                <a:lnTo>
                  <a:pt x="5184" y="1166"/>
                </a:lnTo>
                <a:lnTo>
                  <a:pt x="5338" y="1166"/>
                </a:lnTo>
                <a:lnTo>
                  <a:pt x="5376" y="1291"/>
                </a:lnTo>
                <a:lnTo>
                  <a:pt x="5462" y="1291"/>
                </a:lnTo>
                <a:close/>
                <a:moveTo>
                  <a:pt x="5320" y="1101"/>
                </a:moveTo>
                <a:lnTo>
                  <a:pt x="5204" y="1101"/>
                </a:lnTo>
                <a:cubicBezTo>
                  <a:pt x="5214" y="1069"/>
                  <a:pt x="5263" y="895"/>
                  <a:pt x="5263" y="895"/>
                </a:cubicBezTo>
                <a:lnTo>
                  <a:pt x="5264" y="895"/>
                </a:lnTo>
                <a:cubicBezTo>
                  <a:pt x="5267" y="914"/>
                  <a:pt x="5315" y="1090"/>
                  <a:pt x="5320" y="1101"/>
                </a:cubicBezTo>
                <a:close/>
                <a:moveTo>
                  <a:pt x="5383" y="751"/>
                </a:moveTo>
                <a:cubicBezTo>
                  <a:pt x="5383" y="724"/>
                  <a:pt x="5362" y="703"/>
                  <a:pt x="5338" y="703"/>
                </a:cubicBezTo>
                <a:cubicBezTo>
                  <a:pt x="5312" y="703"/>
                  <a:pt x="5291" y="724"/>
                  <a:pt x="5291" y="751"/>
                </a:cubicBezTo>
                <a:cubicBezTo>
                  <a:pt x="5291" y="777"/>
                  <a:pt x="5312" y="798"/>
                  <a:pt x="5337" y="798"/>
                </a:cubicBezTo>
                <a:cubicBezTo>
                  <a:pt x="5362" y="798"/>
                  <a:pt x="5383" y="777"/>
                  <a:pt x="5383" y="751"/>
                </a:cubicBezTo>
                <a:close/>
                <a:moveTo>
                  <a:pt x="5240" y="751"/>
                </a:moveTo>
                <a:cubicBezTo>
                  <a:pt x="5240" y="724"/>
                  <a:pt x="5219" y="703"/>
                  <a:pt x="5194" y="703"/>
                </a:cubicBezTo>
                <a:cubicBezTo>
                  <a:pt x="5169" y="703"/>
                  <a:pt x="5148" y="724"/>
                  <a:pt x="5148" y="751"/>
                </a:cubicBezTo>
                <a:cubicBezTo>
                  <a:pt x="5148" y="777"/>
                  <a:pt x="5169" y="798"/>
                  <a:pt x="5194" y="798"/>
                </a:cubicBezTo>
                <a:cubicBezTo>
                  <a:pt x="5219" y="798"/>
                  <a:pt x="5240" y="777"/>
                  <a:pt x="5240" y="751"/>
                </a:cubicBezTo>
                <a:close/>
                <a:moveTo>
                  <a:pt x="5092" y="818"/>
                </a:moveTo>
                <a:lnTo>
                  <a:pt x="4764" y="818"/>
                </a:lnTo>
                <a:lnTo>
                  <a:pt x="4764" y="883"/>
                </a:lnTo>
                <a:lnTo>
                  <a:pt x="4884" y="883"/>
                </a:lnTo>
                <a:lnTo>
                  <a:pt x="4884" y="1291"/>
                </a:lnTo>
                <a:lnTo>
                  <a:pt x="4962" y="1291"/>
                </a:lnTo>
                <a:lnTo>
                  <a:pt x="4962" y="883"/>
                </a:lnTo>
                <a:lnTo>
                  <a:pt x="5081" y="883"/>
                </a:lnTo>
                <a:lnTo>
                  <a:pt x="5092" y="818"/>
                </a:lnTo>
                <a:close/>
                <a:moveTo>
                  <a:pt x="4603" y="1291"/>
                </a:moveTo>
                <a:lnTo>
                  <a:pt x="4684" y="1291"/>
                </a:lnTo>
                <a:lnTo>
                  <a:pt x="4684" y="818"/>
                </a:lnTo>
                <a:lnTo>
                  <a:pt x="4603" y="818"/>
                </a:lnTo>
                <a:lnTo>
                  <a:pt x="4603" y="1291"/>
                </a:lnTo>
                <a:close/>
                <a:moveTo>
                  <a:pt x="4502" y="1148"/>
                </a:moveTo>
                <a:cubicBezTo>
                  <a:pt x="4502" y="1077"/>
                  <a:pt x="4454" y="1033"/>
                  <a:pt x="4386" y="1013"/>
                </a:cubicBezTo>
                <a:lnTo>
                  <a:pt x="4330" y="997"/>
                </a:lnTo>
                <a:cubicBezTo>
                  <a:pt x="4283" y="983"/>
                  <a:pt x="4267" y="968"/>
                  <a:pt x="4267" y="939"/>
                </a:cubicBezTo>
                <a:cubicBezTo>
                  <a:pt x="4267" y="900"/>
                  <a:pt x="4297" y="874"/>
                  <a:pt x="4344" y="874"/>
                </a:cubicBezTo>
                <a:cubicBezTo>
                  <a:pt x="4382" y="874"/>
                  <a:pt x="4412" y="885"/>
                  <a:pt x="4455" y="911"/>
                </a:cubicBezTo>
                <a:lnTo>
                  <a:pt x="4491" y="855"/>
                </a:lnTo>
                <a:cubicBezTo>
                  <a:pt x="4449" y="826"/>
                  <a:pt x="4395" y="810"/>
                  <a:pt x="4341" y="810"/>
                </a:cubicBezTo>
                <a:cubicBezTo>
                  <a:pt x="4246" y="810"/>
                  <a:pt x="4180" y="867"/>
                  <a:pt x="4180" y="950"/>
                </a:cubicBezTo>
                <a:cubicBezTo>
                  <a:pt x="4180" y="978"/>
                  <a:pt x="4187" y="1000"/>
                  <a:pt x="4200" y="1019"/>
                </a:cubicBezTo>
                <a:cubicBezTo>
                  <a:pt x="4218" y="1046"/>
                  <a:pt x="4249" y="1064"/>
                  <a:pt x="4292" y="1076"/>
                </a:cubicBezTo>
                <a:lnTo>
                  <a:pt x="4343" y="1090"/>
                </a:lnTo>
                <a:cubicBezTo>
                  <a:pt x="4391" y="1104"/>
                  <a:pt x="4413" y="1126"/>
                  <a:pt x="4413" y="1161"/>
                </a:cubicBezTo>
                <a:cubicBezTo>
                  <a:pt x="4413" y="1208"/>
                  <a:pt x="4378" y="1236"/>
                  <a:pt x="4320" y="1236"/>
                </a:cubicBezTo>
                <a:cubicBezTo>
                  <a:pt x="4272" y="1236"/>
                  <a:pt x="4234" y="1222"/>
                  <a:pt x="4192" y="1197"/>
                </a:cubicBezTo>
                <a:lnTo>
                  <a:pt x="4162" y="1257"/>
                </a:lnTo>
                <a:cubicBezTo>
                  <a:pt x="4209" y="1285"/>
                  <a:pt x="4263" y="1300"/>
                  <a:pt x="4317" y="1300"/>
                </a:cubicBezTo>
                <a:cubicBezTo>
                  <a:pt x="4438" y="1300"/>
                  <a:pt x="4502" y="1227"/>
                  <a:pt x="4502" y="1148"/>
                </a:cubicBezTo>
                <a:close/>
                <a:moveTo>
                  <a:pt x="4102" y="1291"/>
                </a:moveTo>
                <a:lnTo>
                  <a:pt x="4032" y="1177"/>
                </a:lnTo>
                <a:cubicBezTo>
                  <a:pt x="4008" y="1138"/>
                  <a:pt x="3976" y="1092"/>
                  <a:pt x="3959" y="1083"/>
                </a:cubicBezTo>
                <a:cubicBezTo>
                  <a:pt x="4033" y="1083"/>
                  <a:pt x="4077" y="1021"/>
                  <a:pt x="4077" y="953"/>
                </a:cubicBezTo>
                <a:cubicBezTo>
                  <a:pt x="4077" y="879"/>
                  <a:pt x="4029" y="818"/>
                  <a:pt x="3923" y="818"/>
                </a:cubicBezTo>
                <a:lnTo>
                  <a:pt x="3779" y="818"/>
                </a:lnTo>
                <a:lnTo>
                  <a:pt x="3779" y="1291"/>
                </a:lnTo>
                <a:lnTo>
                  <a:pt x="3856" y="1291"/>
                </a:lnTo>
                <a:lnTo>
                  <a:pt x="3856" y="1086"/>
                </a:lnTo>
                <a:cubicBezTo>
                  <a:pt x="3871" y="1087"/>
                  <a:pt x="3878" y="1092"/>
                  <a:pt x="3887" y="1101"/>
                </a:cubicBezTo>
                <a:cubicBezTo>
                  <a:pt x="3913" y="1127"/>
                  <a:pt x="3935" y="1159"/>
                  <a:pt x="3967" y="1218"/>
                </a:cubicBezTo>
                <a:lnTo>
                  <a:pt x="4008" y="1291"/>
                </a:lnTo>
                <a:lnTo>
                  <a:pt x="4102" y="1291"/>
                </a:lnTo>
                <a:close/>
                <a:moveTo>
                  <a:pt x="3995" y="954"/>
                </a:moveTo>
                <a:cubicBezTo>
                  <a:pt x="3995" y="978"/>
                  <a:pt x="3986" y="998"/>
                  <a:pt x="3974" y="1011"/>
                </a:cubicBezTo>
                <a:cubicBezTo>
                  <a:pt x="3959" y="1025"/>
                  <a:pt x="3937" y="1031"/>
                  <a:pt x="3896" y="1031"/>
                </a:cubicBezTo>
                <a:lnTo>
                  <a:pt x="3856" y="1031"/>
                </a:lnTo>
                <a:lnTo>
                  <a:pt x="3856" y="881"/>
                </a:lnTo>
                <a:lnTo>
                  <a:pt x="3899" y="881"/>
                </a:lnTo>
                <a:cubicBezTo>
                  <a:pt x="3969" y="881"/>
                  <a:pt x="3995" y="906"/>
                  <a:pt x="3995" y="954"/>
                </a:cubicBezTo>
                <a:close/>
                <a:moveTo>
                  <a:pt x="3691" y="1291"/>
                </a:moveTo>
                <a:lnTo>
                  <a:pt x="3691" y="1224"/>
                </a:lnTo>
                <a:lnTo>
                  <a:pt x="3502" y="1224"/>
                </a:lnTo>
                <a:lnTo>
                  <a:pt x="3502" y="1076"/>
                </a:lnTo>
                <a:lnTo>
                  <a:pt x="3646" y="1076"/>
                </a:lnTo>
                <a:lnTo>
                  <a:pt x="3646" y="1011"/>
                </a:lnTo>
                <a:lnTo>
                  <a:pt x="3500" y="1011"/>
                </a:lnTo>
                <a:lnTo>
                  <a:pt x="3500" y="882"/>
                </a:lnTo>
                <a:lnTo>
                  <a:pt x="3674" y="882"/>
                </a:lnTo>
                <a:lnTo>
                  <a:pt x="3684" y="818"/>
                </a:lnTo>
                <a:lnTo>
                  <a:pt x="3422" y="818"/>
                </a:lnTo>
                <a:lnTo>
                  <a:pt x="3422" y="1291"/>
                </a:lnTo>
                <a:lnTo>
                  <a:pt x="3691" y="1291"/>
                </a:lnTo>
                <a:close/>
                <a:moveTo>
                  <a:pt x="3358" y="818"/>
                </a:moveTo>
                <a:lnTo>
                  <a:pt x="3276" y="818"/>
                </a:lnTo>
                <a:lnTo>
                  <a:pt x="3189" y="1082"/>
                </a:lnTo>
                <a:cubicBezTo>
                  <a:pt x="3166" y="1152"/>
                  <a:pt x="3161" y="1181"/>
                  <a:pt x="3161" y="1181"/>
                </a:cubicBezTo>
                <a:lnTo>
                  <a:pt x="3159" y="1181"/>
                </a:lnTo>
                <a:cubicBezTo>
                  <a:pt x="3159" y="1181"/>
                  <a:pt x="3154" y="1146"/>
                  <a:pt x="3135" y="1086"/>
                </a:cubicBezTo>
                <a:lnTo>
                  <a:pt x="3049" y="818"/>
                </a:lnTo>
                <a:lnTo>
                  <a:pt x="2963" y="818"/>
                </a:lnTo>
                <a:lnTo>
                  <a:pt x="3122" y="1293"/>
                </a:lnTo>
                <a:lnTo>
                  <a:pt x="3196" y="1293"/>
                </a:lnTo>
                <a:lnTo>
                  <a:pt x="3358" y="818"/>
                </a:lnTo>
                <a:close/>
                <a:moveTo>
                  <a:pt x="2819" y="1291"/>
                </a:moveTo>
                <a:lnTo>
                  <a:pt x="2900" y="1291"/>
                </a:lnTo>
                <a:lnTo>
                  <a:pt x="2900" y="818"/>
                </a:lnTo>
                <a:lnTo>
                  <a:pt x="2819" y="818"/>
                </a:lnTo>
                <a:lnTo>
                  <a:pt x="2819" y="1291"/>
                </a:lnTo>
                <a:close/>
                <a:moveTo>
                  <a:pt x="2694" y="1291"/>
                </a:moveTo>
                <a:lnTo>
                  <a:pt x="2694" y="818"/>
                </a:lnTo>
                <a:lnTo>
                  <a:pt x="2620" y="818"/>
                </a:lnTo>
                <a:lnTo>
                  <a:pt x="2621" y="1034"/>
                </a:lnTo>
                <a:cubicBezTo>
                  <a:pt x="2621" y="1077"/>
                  <a:pt x="2626" y="1144"/>
                  <a:pt x="2628" y="1168"/>
                </a:cubicBezTo>
                <a:lnTo>
                  <a:pt x="2626" y="1170"/>
                </a:lnTo>
                <a:cubicBezTo>
                  <a:pt x="2620" y="1149"/>
                  <a:pt x="2599" y="1092"/>
                  <a:pt x="2577" y="1049"/>
                </a:cubicBezTo>
                <a:lnTo>
                  <a:pt x="2462" y="818"/>
                </a:lnTo>
                <a:lnTo>
                  <a:pt x="2373" y="818"/>
                </a:lnTo>
                <a:lnTo>
                  <a:pt x="2373" y="1291"/>
                </a:lnTo>
                <a:lnTo>
                  <a:pt x="2451" y="1291"/>
                </a:lnTo>
                <a:lnTo>
                  <a:pt x="2448" y="1062"/>
                </a:lnTo>
                <a:cubicBezTo>
                  <a:pt x="2447" y="1020"/>
                  <a:pt x="2447" y="970"/>
                  <a:pt x="2443" y="930"/>
                </a:cubicBezTo>
                <a:lnTo>
                  <a:pt x="2445" y="928"/>
                </a:lnTo>
                <a:cubicBezTo>
                  <a:pt x="2454" y="956"/>
                  <a:pt x="2480" y="1016"/>
                  <a:pt x="2505" y="1068"/>
                </a:cubicBezTo>
                <a:lnTo>
                  <a:pt x="2611" y="1291"/>
                </a:lnTo>
                <a:lnTo>
                  <a:pt x="2694" y="1291"/>
                </a:lnTo>
                <a:close/>
                <a:moveTo>
                  <a:pt x="2252" y="1158"/>
                </a:moveTo>
                <a:lnTo>
                  <a:pt x="2252" y="818"/>
                </a:lnTo>
                <a:lnTo>
                  <a:pt x="2173" y="818"/>
                </a:lnTo>
                <a:lnTo>
                  <a:pt x="2173" y="1136"/>
                </a:lnTo>
                <a:cubicBezTo>
                  <a:pt x="2173" y="1198"/>
                  <a:pt x="2145" y="1232"/>
                  <a:pt x="2088" y="1232"/>
                </a:cubicBezTo>
                <a:cubicBezTo>
                  <a:pt x="2030" y="1232"/>
                  <a:pt x="2004" y="1208"/>
                  <a:pt x="2004" y="1136"/>
                </a:cubicBezTo>
                <a:lnTo>
                  <a:pt x="2004" y="818"/>
                </a:lnTo>
                <a:lnTo>
                  <a:pt x="1924" y="818"/>
                </a:lnTo>
                <a:lnTo>
                  <a:pt x="1924" y="1159"/>
                </a:lnTo>
                <a:cubicBezTo>
                  <a:pt x="1924" y="1235"/>
                  <a:pt x="1963" y="1299"/>
                  <a:pt x="2088" y="1299"/>
                </a:cubicBezTo>
                <a:cubicBezTo>
                  <a:pt x="2192" y="1299"/>
                  <a:pt x="2252" y="1245"/>
                  <a:pt x="2252" y="1158"/>
                </a:cubicBezTo>
                <a:close/>
                <a:moveTo>
                  <a:pt x="5711" y="1975"/>
                </a:moveTo>
                <a:lnTo>
                  <a:pt x="5711" y="1501"/>
                </a:lnTo>
                <a:lnTo>
                  <a:pt x="5637" y="1501"/>
                </a:lnTo>
                <a:lnTo>
                  <a:pt x="5638" y="1718"/>
                </a:lnTo>
                <a:cubicBezTo>
                  <a:pt x="5638" y="1761"/>
                  <a:pt x="5643" y="1828"/>
                  <a:pt x="5645" y="1852"/>
                </a:cubicBezTo>
                <a:lnTo>
                  <a:pt x="5643" y="1854"/>
                </a:lnTo>
                <a:cubicBezTo>
                  <a:pt x="5637" y="1832"/>
                  <a:pt x="5616" y="1776"/>
                  <a:pt x="5595" y="1733"/>
                </a:cubicBezTo>
                <a:lnTo>
                  <a:pt x="5480" y="1501"/>
                </a:lnTo>
                <a:lnTo>
                  <a:pt x="5391" y="1501"/>
                </a:lnTo>
                <a:lnTo>
                  <a:pt x="5391" y="1975"/>
                </a:lnTo>
                <a:lnTo>
                  <a:pt x="5468" y="1975"/>
                </a:lnTo>
                <a:lnTo>
                  <a:pt x="5465" y="1746"/>
                </a:lnTo>
                <a:cubicBezTo>
                  <a:pt x="5465" y="1704"/>
                  <a:pt x="5464" y="1654"/>
                  <a:pt x="5460" y="1614"/>
                </a:cubicBezTo>
                <a:lnTo>
                  <a:pt x="5463" y="1612"/>
                </a:lnTo>
                <a:cubicBezTo>
                  <a:pt x="5471" y="1640"/>
                  <a:pt x="5497" y="1700"/>
                  <a:pt x="5523" y="1752"/>
                </a:cubicBezTo>
                <a:lnTo>
                  <a:pt x="5629" y="1975"/>
                </a:lnTo>
                <a:lnTo>
                  <a:pt x="5711" y="1975"/>
                </a:lnTo>
                <a:close/>
                <a:moveTo>
                  <a:pt x="5286" y="1975"/>
                </a:moveTo>
                <a:lnTo>
                  <a:pt x="5216" y="1861"/>
                </a:lnTo>
                <a:cubicBezTo>
                  <a:pt x="5192" y="1822"/>
                  <a:pt x="5160" y="1776"/>
                  <a:pt x="5143" y="1767"/>
                </a:cubicBezTo>
                <a:cubicBezTo>
                  <a:pt x="5217" y="1767"/>
                  <a:pt x="5261" y="1705"/>
                  <a:pt x="5261" y="1637"/>
                </a:cubicBezTo>
                <a:cubicBezTo>
                  <a:pt x="5261" y="1563"/>
                  <a:pt x="5213" y="1501"/>
                  <a:pt x="5107" y="1501"/>
                </a:cubicBezTo>
                <a:lnTo>
                  <a:pt x="4962" y="1501"/>
                </a:lnTo>
                <a:lnTo>
                  <a:pt x="4962" y="1975"/>
                </a:lnTo>
                <a:lnTo>
                  <a:pt x="5040" y="1975"/>
                </a:lnTo>
                <a:lnTo>
                  <a:pt x="5040" y="1770"/>
                </a:lnTo>
                <a:cubicBezTo>
                  <a:pt x="5055" y="1771"/>
                  <a:pt x="5062" y="1776"/>
                  <a:pt x="5070" y="1785"/>
                </a:cubicBezTo>
                <a:cubicBezTo>
                  <a:pt x="5096" y="1811"/>
                  <a:pt x="5118" y="1843"/>
                  <a:pt x="5151" y="1902"/>
                </a:cubicBezTo>
                <a:lnTo>
                  <a:pt x="5192" y="1975"/>
                </a:lnTo>
                <a:lnTo>
                  <a:pt x="5286" y="1975"/>
                </a:lnTo>
                <a:close/>
                <a:moveTo>
                  <a:pt x="5179" y="1638"/>
                </a:moveTo>
                <a:cubicBezTo>
                  <a:pt x="5179" y="1662"/>
                  <a:pt x="5170" y="1682"/>
                  <a:pt x="5157" y="1695"/>
                </a:cubicBezTo>
                <a:cubicBezTo>
                  <a:pt x="5143" y="1709"/>
                  <a:pt x="5121" y="1715"/>
                  <a:pt x="5080" y="1715"/>
                </a:cubicBezTo>
                <a:lnTo>
                  <a:pt x="5040" y="1715"/>
                </a:lnTo>
                <a:lnTo>
                  <a:pt x="5040" y="1565"/>
                </a:lnTo>
                <a:lnTo>
                  <a:pt x="5083" y="1565"/>
                </a:lnTo>
                <a:cubicBezTo>
                  <a:pt x="5153" y="1565"/>
                  <a:pt x="5179" y="1590"/>
                  <a:pt x="5179" y="1638"/>
                </a:cubicBezTo>
                <a:close/>
                <a:moveTo>
                  <a:pt x="4837" y="1739"/>
                </a:moveTo>
                <a:cubicBezTo>
                  <a:pt x="4837" y="1601"/>
                  <a:pt x="4773" y="1495"/>
                  <a:pt x="4639" y="1495"/>
                </a:cubicBezTo>
                <a:cubicBezTo>
                  <a:pt x="4521" y="1495"/>
                  <a:pt x="4442" y="1582"/>
                  <a:pt x="4442" y="1738"/>
                </a:cubicBezTo>
                <a:cubicBezTo>
                  <a:pt x="4442" y="1878"/>
                  <a:pt x="4508" y="1982"/>
                  <a:pt x="4643" y="1982"/>
                </a:cubicBezTo>
                <a:cubicBezTo>
                  <a:pt x="4766" y="1982"/>
                  <a:pt x="4837" y="1886"/>
                  <a:pt x="4837" y="1739"/>
                </a:cubicBezTo>
                <a:close/>
                <a:moveTo>
                  <a:pt x="4747" y="1744"/>
                </a:moveTo>
                <a:cubicBezTo>
                  <a:pt x="4747" y="1871"/>
                  <a:pt x="4711" y="1923"/>
                  <a:pt x="4641" y="1923"/>
                </a:cubicBezTo>
                <a:cubicBezTo>
                  <a:pt x="4560" y="1923"/>
                  <a:pt x="4529" y="1855"/>
                  <a:pt x="4529" y="1733"/>
                </a:cubicBezTo>
                <a:cubicBezTo>
                  <a:pt x="4529" y="1620"/>
                  <a:pt x="4559" y="1555"/>
                  <a:pt x="4639" y="1555"/>
                </a:cubicBezTo>
                <a:cubicBezTo>
                  <a:pt x="4724" y="1555"/>
                  <a:pt x="4747" y="1628"/>
                  <a:pt x="4747" y="1744"/>
                </a:cubicBezTo>
                <a:close/>
                <a:moveTo>
                  <a:pt x="4337" y="1841"/>
                </a:moveTo>
                <a:cubicBezTo>
                  <a:pt x="4337" y="1793"/>
                  <a:pt x="4315" y="1740"/>
                  <a:pt x="4236" y="1721"/>
                </a:cubicBezTo>
                <a:cubicBezTo>
                  <a:pt x="4289" y="1706"/>
                  <a:pt x="4318" y="1668"/>
                  <a:pt x="4318" y="1618"/>
                </a:cubicBezTo>
                <a:cubicBezTo>
                  <a:pt x="4318" y="1578"/>
                  <a:pt x="4300" y="1547"/>
                  <a:pt x="4264" y="1525"/>
                </a:cubicBezTo>
                <a:cubicBezTo>
                  <a:pt x="4235" y="1506"/>
                  <a:pt x="4210" y="1501"/>
                  <a:pt x="4140" y="1501"/>
                </a:cubicBezTo>
                <a:lnTo>
                  <a:pt x="4015" y="1501"/>
                </a:lnTo>
                <a:lnTo>
                  <a:pt x="4015" y="1975"/>
                </a:lnTo>
                <a:lnTo>
                  <a:pt x="4152" y="1975"/>
                </a:lnTo>
                <a:cubicBezTo>
                  <a:pt x="4272" y="1975"/>
                  <a:pt x="4337" y="1934"/>
                  <a:pt x="4337" y="1841"/>
                </a:cubicBezTo>
                <a:close/>
                <a:moveTo>
                  <a:pt x="4250" y="1833"/>
                </a:moveTo>
                <a:cubicBezTo>
                  <a:pt x="4250" y="1876"/>
                  <a:pt x="4224" y="1910"/>
                  <a:pt x="4164" y="1910"/>
                </a:cubicBezTo>
                <a:lnTo>
                  <a:pt x="4093" y="1910"/>
                </a:lnTo>
                <a:lnTo>
                  <a:pt x="4093" y="1760"/>
                </a:lnTo>
                <a:lnTo>
                  <a:pt x="4162" y="1760"/>
                </a:lnTo>
                <a:cubicBezTo>
                  <a:pt x="4184" y="1760"/>
                  <a:pt x="4194" y="1761"/>
                  <a:pt x="4206" y="1764"/>
                </a:cubicBezTo>
                <a:cubicBezTo>
                  <a:pt x="4232" y="1772"/>
                  <a:pt x="4250" y="1800"/>
                  <a:pt x="4250" y="1833"/>
                </a:cubicBezTo>
                <a:close/>
                <a:moveTo>
                  <a:pt x="4235" y="1630"/>
                </a:moveTo>
                <a:cubicBezTo>
                  <a:pt x="4235" y="1642"/>
                  <a:pt x="4231" y="1662"/>
                  <a:pt x="4216" y="1677"/>
                </a:cubicBezTo>
                <a:cubicBezTo>
                  <a:pt x="4201" y="1693"/>
                  <a:pt x="4187" y="1695"/>
                  <a:pt x="4158" y="1695"/>
                </a:cubicBezTo>
                <a:lnTo>
                  <a:pt x="4091" y="1695"/>
                </a:lnTo>
                <a:lnTo>
                  <a:pt x="4091" y="1566"/>
                </a:lnTo>
                <a:lnTo>
                  <a:pt x="4152" y="1566"/>
                </a:lnTo>
                <a:cubicBezTo>
                  <a:pt x="4175" y="1566"/>
                  <a:pt x="4187" y="1568"/>
                  <a:pt x="4197" y="1571"/>
                </a:cubicBezTo>
                <a:cubicBezTo>
                  <a:pt x="4219" y="1579"/>
                  <a:pt x="4235" y="1603"/>
                  <a:pt x="4235" y="1630"/>
                </a:cubicBezTo>
                <a:close/>
                <a:moveTo>
                  <a:pt x="3910" y="1975"/>
                </a:moveTo>
                <a:lnTo>
                  <a:pt x="3840" y="1861"/>
                </a:lnTo>
                <a:cubicBezTo>
                  <a:pt x="3815" y="1822"/>
                  <a:pt x="3784" y="1776"/>
                  <a:pt x="3767" y="1767"/>
                </a:cubicBezTo>
                <a:cubicBezTo>
                  <a:pt x="3841" y="1767"/>
                  <a:pt x="3885" y="1705"/>
                  <a:pt x="3885" y="1637"/>
                </a:cubicBezTo>
                <a:cubicBezTo>
                  <a:pt x="3885" y="1563"/>
                  <a:pt x="3837" y="1501"/>
                  <a:pt x="3731" y="1501"/>
                </a:cubicBezTo>
                <a:lnTo>
                  <a:pt x="3586" y="1501"/>
                </a:lnTo>
                <a:lnTo>
                  <a:pt x="3586" y="1975"/>
                </a:lnTo>
                <a:lnTo>
                  <a:pt x="3664" y="1975"/>
                </a:lnTo>
                <a:lnTo>
                  <a:pt x="3664" y="1770"/>
                </a:lnTo>
                <a:cubicBezTo>
                  <a:pt x="3679" y="1771"/>
                  <a:pt x="3686" y="1776"/>
                  <a:pt x="3694" y="1785"/>
                </a:cubicBezTo>
                <a:cubicBezTo>
                  <a:pt x="3720" y="1811"/>
                  <a:pt x="3742" y="1843"/>
                  <a:pt x="3775" y="1902"/>
                </a:cubicBezTo>
                <a:lnTo>
                  <a:pt x="3816" y="1975"/>
                </a:lnTo>
                <a:lnTo>
                  <a:pt x="3910" y="1975"/>
                </a:lnTo>
                <a:close/>
                <a:moveTo>
                  <a:pt x="3802" y="1638"/>
                </a:moveTo>
                <a:cubicBezTo>
                  <a:pt x="3802" y="1662"/>
                  <a:pt x="3794" y="1682"/>
                  <a:pt x="3781" y="1695"/>
                </a:cubicBezTo>
                <a:cubicBezTo>
                  <a:pt x="3767" y="1709"/>
                  <a:pt x="3745" y="1715"/>
                  <a:pt x="3704" y="1715"/>
                </a:cubicBezTo>
                <a:lnTo>
                  <a:pt x="3664" y="1715"/>
                </a:lnTo>
                <a:lnTo>
                  <a:pt x="3664" y="1565"/>
                </a:lnTo>
                <a:lnTo>
                  <a:pt x="3707" y="1565"/>
                </a:lnTo>
                <a:cubicBezTo>
                  <a:pt x="3777" y="1565"/>
                  <a:pt x="3802" y="1590"/>
                  <a:pt x="3802" y="1638"/>
                </a:cubicBezTo>
                <a:close/>
                <a:moveTo>
                  <a:pt x="3478" y="1975"/>
                </a:moveTo>
                <a:lnTo>
                  <a:pt x="3478" y="1908"/>
                </a:lnTo>
                <a:lnTo>
                  <a:pt x="3289" y="1908"/>
                </a:lnTo>
                <a:lnTo>
                  <a:pt x="3289" y="1760"/>
                </a:lnTo>
                <a:lnTo>
                  <a:pt x="3433" y="1760"/>
                </a:lnTo>
                <a:lnTo>
                  <a:pt x="3433" y="1695"/>
                </a:lnTo>
                <a:lnTo>
                  <a:pt x="3287" y="1695"/>
                </a:lnTo>
                <a:lnTo>
                  <a:pt x="3287" y="1566"/>
                </a:lnTo>
                <a:lnTo>
                  <a:pt x="3461" y="1566"/>
                </a:lnTo>
                <a:lnTo>
                  <a:pt x="3471" y="1501"/>
                </a:lnTo>
                <a:lnTo>
                  <a:pt x="3209" y="1501"/>
                </a:lnTo>
                <a:lnTo>
                  <a:pt x="3209" y="1975"/>
                </a:lnTo>
                <a:lnTo>
                  <a:pt x="3478" y="1975"/>
                </a:lnTo>
                <a:close/>
                <a:moveTo>
                  <a:pt x="3083" y="1739"/>
                </a:moveTo>
                <a:cubicBezTo>
                  <a:pt x="3083" y="1666"/>
                  <a:pt x="3067" y="1609"/>
                  <a:pt x="3032" y="1568"/>
                </a:cubicBezTo>
                <a:cubicBezTo>
                  <a:pt x="2987" y="1518"/>
                  <a:pt x="2935" y="1501"/>
                  <a:pt x="2846" y="1501"/>
                </a:cubicBezTo>
                <a:lnTo>
                  <a:pt x="2747" y="1501"/>
                </a:lnTo>
                <a:lnTo>
                  <a:pt x="2747" y="1975"/>
                </a:lnTo>
                <a:lnTo>
                  <a:pt x="2864" y="1975"/>
                </a:lnTo>
                <a:cubicBezTo>
                  <a:pt x="2953" y="1975"/>
                  <a:pt x="2994" y="1959"/>
                  <a:pt x="3033" y="1908"/>
                </a:cubicBezTo>
                <a:cubicBezTo>
                  <a:pt x="3065" y="1867"/>
                  <a:pt x="3083" y="1811"/>
                  <a:pt x="3083" y="1739"/>
                </a:cubicBezTo>
                <a:close/>
                <a:moveTo>
                  <a:pt x="2996" y="1748"/>
                </a:moveTo>
                <a:cubicBezTo>
                  <a:pt x="2996" y="1855"/>
                  <a:pt x="2962" y="1910"/>
                  <a:pt x="2879" y="1910"/>
                </a:cubicBezTo>
                <a:lnTo>
                  <a:pt x="2827" y="1910"/>
                </a:lnTo>
                <a:lnTo>
                  <a:pt x="2827" y="1564"/>
                </a:lnTo>
                <a:lnTo>
                  <a:pt x="2877" y="1564"/>
                </a:lnTo>
                <a:cubicBezTo>
                  <a:pt x="2919" y="1564"/>
                  <a:pt x="2944" y="1575"/>
                  <a:pt x="2966" y="1605"/>
                </a:cubicBezTo>
                <a:cubicBezTo>
                  <a:pt x="2990" y="1638"/>
                  <a:pt x="2996" y="1687"/>
                  <a:pt x="2996" y="1748"/>
                </a:cubicBezTo>
                <a:close/>
                <a:moveTo>
                  <a:pt x="2658" y="1975"/>
                </a:moveTo>
                <a:lnTo>
                  <a:pt x="2507" y="1501"/>
                </a:lnTo>
                <a:lnTo>
                  <a:pt x="2416" y="1501"/>
                </a:lnTo>
                <a:lnTo>
                  <a:pt x="2260" y="1975"/>
                </a:lnTo>
                <a:lnTo>
                  <a:pt x="2342" y="1975"/>
                </a:lnTo>
                <a:lnTo>
                  <a:pt x="2380" y="1850"/>
                </a:lnTo>
                <a:lnTo>
                  <a:pt x="2533" y="1850"/>
                </a:lnTo>
                <a:lnTo>
                  <a:pt x="2572" y="1975"/>
                </a:lnTo>
                <a:lnTo>
                  <a:pt x="2658" y="1975"/>
                </a:lnTo>
                <a:close/>
                <a:moveTo>
                  <a:pt x="2515" y="1785"/>
                </a:moveTo>
                <a:lnTo>
                  <a:pt x="2399" y="1785"/>
                </a:lnTo>
                <a:cubicBezTo>
                  <a:pt x="2410" y="1753"/>
                  <a:pt x="2459" y="1579"/>
                  <a:pt x="2459" y="1579"/>
                </a:cubicBezTo>
                <a:lnTo>
                  <a:pt x="2459" y="1579"/>
                </a:lnTo>
                <a:cubicBezTo>
                  <a:pt x="2463" y="1598"/>
                  <a:pt x="2511" y="1774"/>
                  <a:pt x="2515" y="1785"/>
                </a:cubicBezTo>
                <a:close/>
                <a:moveTo>
                  <a:pt x="2152" y="1648"/>
                </a:moveTo>
                <a:cubicBezTo>
                  <a:pt x="2152" y="1704"/>
                  <a:pt x="2125" y="1731"/>
                  <a:pt x="2067" y="1731"/>
                </a:cubicBezTo>
                <a:lnTo>
                  <a:pt x="2006" y="1731"/>
                </a:lnTo>
                <a:lnTo>
                  <a:pt x="2006" y="1565"/>
                </a:lnTo>
                <a:lnTo>
                  <a:pt x="2067" y="1565"/>
                </a:lnTo>
                <a:cubicBezTo>
                  <a:pt x="2098" y="1565"/>
                  <a:pt x="2119" y="1573"/>
                  <a:pt x="2133" y="1588"/>
                </a:cubicBezTo>
                <a:cubicBezTo>
                  <a:pt x="2146" y="1602"/>
                  <a:pt x="2152" y="1622"/>
                  <a:pt x="2152" y="1648"/>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800"/>
          </a:p>
        </p:txBody>
      </p:sp>
      <p:sp>
        <p:nvSpPr>
          <p:cNvPr id="6" name="Freihandform: Form 37"/>
          <p:cNvSpPr>
            <a:spLocks noGrp="1"/>
          </p:cNvSpPr>
          <p:nvPr>
            <p:ph type="pic" sz="quarter" idx="19" hasCustomPrompt="1"/>
          </p:nvPr>
        </p:nvSpPr>
        <p:spPr bwMode="auto">
          <a:xfrm>
            <a:off x="6167969" y="0"/>
            <a:ext cx="6024033" cy="4068763"/>
          </a:xfrm>
          <a:custGeom>
            <a:avLst/>
            <a:gdLst>
              <a:gd name="connsiteX0" fmla="*/ 2833204 w 4518025"/>
              <a:gd name="connsiteY0" fmla="*/ 0 h 4068763"/>
              <a:gd name="connsiteX1" fmla="*/ 4518025 w 4518025"/>
              <a:gd name="connsiteY1" fmla="*/ 0 h 4068763"/>
              <a:gd name="connsiteX2" fmla="*/ 4518025 w 4518025"/>
              <a:gd name="connsiteY2" fmla="*/ 3285035 h 4068763"/>
              <a:gd name="connsiteX3" fmla="*/ 3769096 w 4518025"/>
              <a:gd name="connsiteY3" fmla="*/ 4012603 h 4068763"/>
              <a:gd name="connsiteX4" fmla="*/ 3714445 w 4518025"/>
              <a:gd name="connsiteY4" fmla="*/ 3992442 h 4068763"/>
              <a:gd name="connsiteX5" fmla="*/ 3630312 w 4518025"/>
              <a:gd name="connsiteY5" fmla="*/ 4068763 h 4068763"/>
              <a:gd name="connsiteX6" fmla="*/ 1507926 w 4518025"/>
              <a:gd name="connsiteY6" fmla="*/ 3825401 h 4068763"/>
              <a:gd name="connsiteX7" fmla="*/ 1508645 w 4518025"/>
              <a:gd name="connsiteY7" fmla="*/ 3816040 h 4068763"/>
              <a:gd name="connsiteX8" fmla="*/ 1424152 w 4518025"/>
              <a:gd name="connsiteY8" fmla="*/ 3731440 h 4068763"/>
              <a:gd name="connsiteX9" fmla="*/ 1380648 w 4518025"/>
              <a:gd name="connsiteY9" fmla="*/ 3743680 h 4068763"/>
              <a:gd name="connsiteX10" fmla="*/ 0 w 4518025"/>
              <a:gd name="connsiteY10" fmla="*/ 1538296 h 4068763"/>
              <a:gd name="connsiteX11" fmla="*/ 36314 w 4518025"/>
              <a:gd name="connsiteY11" fmla="*/ 1468816 h 4068763"/>
              <a:gd name="connsiteX12" fmla="*/ 11865 w 4518025"/>
              <a:gd name="connsiteY12" fmla="*/ 1409415 h 4068763"/>
              <a:gd name="connsiteX13" fmla="*/ 1061732 w 4518025"/>
              <a:gd name="connsiteY13" fmla="*/ 505085 h 4068763"/>
              <a:gd name="connsiteX14" fmla="*/ 1125731 w 4518025"/>
              <a:gd name="connsiteY14" fmla="*/ 534606 h 4068763"/>
              <a:gd name="connsiteX15" fmla="*/ 1210224 w 4518025"/>
              <a:gd name="connsiteY15" fmla="*/ 450005 h 4068763"/>
              <a:gd name="connsiteX16" fmla="*/ 1207348 w 4518025"/>
              <a:gd name="connsiteY16" fmla="*/ 428405 h 4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18025" h="4068763" extrusionOk="0">
                <a:moveTo>
                  <a:pt x="2833204" y="0"/>
                </a:moveTo>
                <a:lnTo>
                  <a:pt x="4518025" y="0"/>
                </a:lnTo>
                <a:lnTo>
                  <a:pt x="4518025" y="3285035"/>
                </a:lnTo>
                <a:lnTo>
                  <a:pt x="3769096" y="4012603"/>
                </a:lnTo>
                <a:cubicBezTo>
                  <a:pt x="3754354" y="4000002"/>
                  <a:pt x="3735299" y="3992442"/>
                  <a:pt x="3714445" y="3992442"/>
                </a:cubicBezTo>
                <a:cubicBezTo>
                  <a:pt x="3670581" y="3992442"/>
                  <a:pt x="3634626" y="4025923"/>
                  <a:pt x="3630312" y="4068763"/>
                </a:cubicBezTo>
                <a:lnTo>
                  <a:pt x="1507926" y="3825401"/>
                </a:lnTo>
                <a:cubicBezTo>
                  <a:pt x="1508286" y="3822521"/>
                  <a:pt x="1508645" y="3819280"/>
                  <a:pt x="1508645" y="3816040"/>
                </a:cubicBezTo>
                <a:cubicBezTo>
                  <a:pt x="1508645" y="3769240"/>
                  <a:pt x="1470893" y="3731440"/>
                  <a:pt x="1424152" y="3731440"/>
                </a:cubicBezTo>
                <a:cubicBezTo>
                  <a:pt x="1408333" y="3731440"/>
                  <a:pt x="1393232" y="3736120"/>
                  <a:pt x="1380648" y="3743680"/>
                </a:cubicBezTo>
                <a:lnTo>
                  <a:pt x="0" y="1538296"/>
                </a:lnTo>
                <a:cubicBezTo>
                  <a:pt x="21932" y="1522816"/>
                  <a:pt x="36314" y="1497616"/>
                  <a:pt x="36314" y="1468816"/>
                </a:cubicBezTo>
                <a:cubicBezTo>
                  <a:pt x="36314" y="1445775"/>
                  <a:pt x="26966" y="1424535"/>
                  <a:pt x="11865" y="1409415"/>
                </a:cubicBezTo>
                <a:lnTo>
                  <a:pt x="1061732" y="505085"/>
                </a:lnTo>
                <a:cubicBezTo>
                  <a:pt x="1077193" y="523086"/>
                  <a:pt x="1100204" y="534606"/>
                  <a:pt x="1125731" y="534606"/>
                </a:cubicBezTo>
                <a:cubicBezTo>
                  <a:pt x="1172472" y="534606"/>
                  <a:pt x="1210224" y="496805"/>
                  <a:pt x="1210224" y="450005"/>
                </a:cubicBezTo>
                <a:cubicBezTo>
                  <a:pt x="1210224" y="442445"/>
                  <a:pt x="1209145" y="435245"/>
                  <a:pt x="1207348" y="428405"/>
                </a:cubicBezTo>
                <a:close/>
              </a:path>
            </a:pathLst>
          </a:custGeom>
          <a:solidFill>
            <a:srgbClr val="EBEBEB"/>
          </a:solidFill>
        </p:spPr>
        <p:txBody>
          <a:bodyPr wrap="square" anchor="ctr" anchorCtr="0">
            <a:noAutofit/>
          </a:bodyPr>
          <a:lstStyle>
            <a:lvl1pPr algn="ctr">
              <a:defRPr sz="1600"/>
            </a:lvl1pPr>
          </a:lstStyle>
          <a:p>
            <a:pPr>
              <a:defRPr/>
            </a:pPr>
            <a:r>
              <a:rPr lang="de-DE"/>
              <a:t>Bild </a:t>
            </a:r>
            <a:br>
              <a:rPr lang="de-DE"/>
            </a:br>
            <a:br>
              <a:rPr lang="de-DE"/>
            </a:br>
            <a:br>
              <a:rPr lang="de-DE"/>
            </a:br>
            <a:r>
              <a:rPr lang="de-DE"/>
              <a:t>einfügen</a:t>
            </a:r>
            <a:endParaRPr/>
          </a:p>
        </p:txBody>
      </p:sp>
      <p:sp>
        <p:nvSpPr>
          <p:cNvPr id="7" name="Titel 1"/>
          <p:cNvSpPr>
            <a:spLocks noGrp="1"/>
          </p:cNvSpPr>
          <p:nvPr>
            <p:ph type="ctrTitle" hasCustomPrompt="1"/>
          </p:nvPr>
        </p:nvSpPr>
        <p:spPr bwMode="auto">
          <a:xfrm>
            <a:off x="601135" y="3636000"/>
            <a:ext cx="6720000" cy="648000"/>
          </a:xfrm>
          <a:prstGeom prst="rect">
            <a:avLst/>
          </a:prstGeom>
          <a:noFill/>
        </p:spPr>
        <p:txBody>
          <a:bodyPr anchor="b"/>
          <a:lstStyle>
            <a:lvl1pPr algn="l">
              <a:lnSpc>
                <a:spcPct val="100000"/>
              </a:lnSpc>
              <a:defRPr sz="2000" b="1" cap="all">
                <a:solidFill>
                  <a:schemeClr val="tx2"/>
                </a:solidFill>
                <a:latin typeface="+mj-lt"/>
              </a:defRPr>
            </a:lvl1pPr>
          </a:lstStyle>
          <a:p>
            <a:pPr>
              <a:defRPr/>
            </a:pPr>
            <a:r>
              <a:rPr lang="de-DE"/>
              <a:t>NAME Fachbereich oder Institution</a:t>
            </a:r>
            <a:endParaRPr/>
          </a:p>
        </p:txBody>
      </p:sp>
      <p:sp>
        <p:nvSpPr>
          <p:cNvPr id="8" name="Untertitel 2"/>
          <p:cNvSpPr>
            <a:spLocks noGrp="1"/>
          </p:cNvSpPr>
          <p:nvPr>
            <p:ph type="subTitle" idx="1" hasCustomPrompt="1"/>
          </p:nvPr>
        </p:nvSpPr>
        <p:spPr bwMode="auto">
          <a:xfrm>
            <a:off x="601133" y="5849620"/>
            <a:ext cx="6720000" cy="324000"/>
          </a:xfrm>
        </p:spPr>
        <p:txBody>
          <a:bodyPr/>
          <a:lstStyle>
            <a:lvl1pPr marL="0" indent="0" algn="l">
              <a:lnSpc>
                <a:spcPct val="100000"/>
              </a:lnSpc>
              <a:buFont typeface="Arial"/>
              <a:buNone/>
              <a:defRPr sz="2000" b="1" cap="all">
                <a:solidFill>
                  <a:schemeClr val="tx2"/>
                </a:solidFill>
                <a:latin typeface="+mj-lt"/>
              </a:defRPr>
            </a:lvl1pPr>
            <a:lvl2pPr marL="0" indent="0" algn="l">
              <a:lnSpc>
                <a:spcPct val="100000"/>
              </a:lnSpc>
              <a:buFont typeface="Arial"/>
              <a:buNone/>
              <a:defRPr sz="2000" b="1" cap="all">
                <a:solidFill>
                  <a:schemeClr val="tx2"/>
                </a:solidFill>
                <a:latin typeface="+mj-lt"/>
              </a:defRPr>
            </a:lvl2pPr>
            <a:lvl3pPr marL="0" indent="0" algn="l">
              <a:lnSpc>
                <a:spcPct val="100000"/>
              </a:lnSpc>
              <a:buFont typeface="Arial"/>
              <a:buNone/>
              <a:defRPr sz="2000" b="1" cap="all">
                <a:solidFill>
                  <a:schemeClr val="tx2"/>
                </a:solidFill>
                <a:latin typeface="+mj-lt"/>
              </a:defRPr>
            </a:lvl3pPr>
            <a:lvl4pPr marL="0" indent="0" algn="l">
              <a:lnSpc>
                <a:spcPct val="100000"/>
              </a:lnSpc>
              <a:buFont typeface="Arial"/>
              <a:buNone/>
              <a:defRPr sz="2000" b="1" cap="all">
                <a:solidFill>
                  <a:schemeClr val="tx2"/>
                </a:solidFill>
                <a:latin typeface="+mj-lt"/>
              </a:defRPr>
            </a:lvl4pPr>
            <a:lvl5pPr marL="0" indent="0" algn="l">
              <a:lnSpc>
                <a:spcPct val="100000"/>
              </a:lnSpc>
              <a:buFont typeface="Arial"/>
              <a:buNone/>
              <a:defRPr sz="2000" b="1" cap="all">
                <a:solidFill>
                  <a:schemeClr val="tx2"/>
                </a:solidFill>
                <a:latin typeface="+mj-lt"/>
              </a:defRPr>
            </a:lvl5pPr>
            <a:lvl6pPr marL="0" indent="0" algn="l">
              <a:lnSpc>
                <a:spcPct val="100000"/>
              </a:lnSpc>
              <a:buFont typeface="Arial"/>
              <a:buNone/>
              <a:defRPr sz="2000" b="1" cap="all">
                <a:solidFill>
                  <a:schemeClr val="tx2"/>
                </a:solidFill>
                <a:latin typeface="+mj-lt"/>
              </a:defRPr>
            </a:lvl6pPr>
            <a:lvl7pPr marL="0" indent="0" algn="l">
              <a:lnSpc>
                <a:spcPct val="100000"/>
              </a:lnSpc>
              <a:buFont typeface="Arial"/>
              <a:buNone/>
              <a:defRPr sz="2000" b="1" cap="all">
                <a:solidFill>
                  <a:schemeClr val="tx2"/>
                </a:solidFill>
                <a:latin typeface="+mj-lt"/>
              </a:defRPr>
            </a:lvl7pPr>
            <a:lvl8pPr marL="0" indent="0" algn="l">
              <a:lnSpc>
                <a:spcPct val="100000"/>
              </a:lnSpc>
              <a:buFont typeface="Arial"/>
              <a:buNone/>
              <a:defRPr sz="2000" b="1" cap="all">
                <a:solidFill>
                  <a:schemeClr val="tx2"/>
                </a:solidFill>
                <a:latin typeface="+mj-lt"/>
              </a:defRPr>
            </a:lvl8pPr>
            <a:lvl9pPr marL="0" indent="0" algn="l">
              <a:lnSpc>
                <a:spcPct val="100000"/>
              </a:lnSpc>
              <a:buFont typeface="Arial"/>
              <a:buNone/>
              <a:defRPr sz="2000" b="1" cap="all">
                <a:solidFill>
                  <a:schemeClr val="tx2"/>
                </a:solidFill>
                <a:latin typeface="+mj-lt"/>
              </a:defRPr>
            </a:lvl9pPr>
          </a:lstStyle>
          <a:p>
            <a:pPr lvl="0">
              <a:defRPr/>
            </a:pPr>
            <a:r>
              <a:rPr lang="de-DE"/>
              <a:t>Untertitel der Präsentation</a:t>
            </a:r>
            <a:endParaRPr/>
          </a:p>
        </p:txBody>
      </p:sp>
      <p:sp>
        <p:nvSpPr>
          <p:cNvPr id="9" name="Fußzeilenplatzhalter 39"/>
          <p:cNvSpPr>
            <a:spLocks noGrp="1"/>
          </p:cNvSpPr>
          <p:nvPr>
            <p:ph type="ftr" sz="quarter" idx="20"/>
          </p:nvPr>
        </p:nvSpPr>
        <p:spPr bwMode="auto">
          <a:xfrm>
            <a:off x="601133" y="6208047"/>
            <a:ext cx="6720000" cy="324000"/>
          </a:xfrm>
        </p:spPr>
        <p:txBody>
          <a:bodyPr/>
          <a:lstStyle>
            <a:lvl1pPr>
              <a:defRPr sz="1600"/>
            </a:lvl1pPr>
          </a:lstStyle>
          <a:p>
            <a:pPr>
              <a:defRPr/>
            </a:pPr>
            <a:r>
              <a:rPr lang="de-DE"/>
              <a:t>Name Referent*in</a:t>
            </a:r>
            <a:endParaRPr/>
          </a:p>
        </p:txBody>
      </p:sp>
      <p:sp>
        <p:nvSpPr>
          <p:cNvPr id="10" name="Foliennummernplatzhalter 40"/>
          <p:cNvSpPr>
            <a:spLocks noGrp="1"/>
          </p:cNvSpPr>
          <p:nvPr>
            <p:ph type="sldNum" sz="quarter" idx="21"/>
          </p:nvPr>
        </p:nvSpPr>
        <p:spPr bwMode="auto">
          <a:xfrm>
            <a:off x="10632984" y="6948000"/>
            <a:ext cx="960000" cy="288000"/>
          </a:xfrm>
        </p:spPr>
        <p:txBody>
          <a:bodyPr/>
          <a:lstStyle/>
          <a:p>
            <a:pPr>
              <a:defRPr/>
            </a:pPr>
            <a:fld id="{C0BC624C-2554-4659-A1D8-66347873820C}" type="slidenum">
              <a:rPr lang="de-DE"/>
              <a:t>‹Nr.›</a:t>
            </a:fld>
            <a:endParaRPr lang="de-DE" sz="1800"/>
          </a:p>
        </p:txBody>
      </p:sp>
      <p:sp>
        <p:nvSpPr>
          <p:cNvPr id="11" name="Vertikaler Textplatzhalter 2"/>
          <p:cNvSpPr>
            <a:spLocks noGrp="1"/>
          </p:cNvSpPr>
          <p:nvPr>
            <p:ph type="body" orient="vert" idx="12" hasCustomPrompt="1"/>
          </p:nvPr>
        </p:nvSpPr>
        <p:spPr bwMode="auto">
          <a:xfrm>
            <a:off x="0" y="5076000"/>
            <a:ext cx="6418134" cy="646331"/>
          </a:xfrm>
          <a:prstGeom prst="rect">
            <a:avLst/>
          </a:prstGeom>
          <a:solidFill>
            <a:schemeClr val="accent1"/>
          </a:solidFill>
        </p:spPr>
        <p:txBody>
          <a:bodyPr vert="horz" wrap="none" lIns="450000" tIns="0" rIns="72000" bIns="0" numCol="1" spcCol="234000">
            <a:spAutoFit/>
          </a:bodyPr>
          <a:lstStyle>
            <a:lvl1pPr marL="0" indent="0" algn="l">
              <a:lnSpc>
                <a:spcPct val="100000"/>
              </a:lnSpc>
              <a:buFont typeface="Arial"/>
              <a:buNone/>
              <a:defRPr sz="4200" b="1" cap="all">
                <a:solidFill>
                  <a:schemeClr val="bg1"/>
                </a:solidFill>
                <a:latin typeface="+mj-lt"/>
              </a:defRPr>
            </a:lvl1pPr>
            <a:lvl2pPr marL="0" indent="0" algn="l">
              <a:lnSpc>
                <a:spcPct val="100000"/>
              </a:lnSpc>
              <a:buFont typeface="Arial"/>
              <a:buNone/>
              <a:defRPr sz="4200" b="1" cap="all">
                <a:solidFill>
                  <a:schemeClr val="bg1"/>
                </a:solidFill>
                <a:latin typeface="+mj-lt"/>
              </a:defRPr>
            </a:lvl2pPr>
            <a:lvl3pPr marL="0" indent="0" algn="l">
              <a:lnSpc>
                <a:spcPct val="100000"/>
              </a:lnSpc>
              <a:buNone/>
              <a:defRPr sz="4200" b="1" cap="all">
                <a:solidFill>
                  <a:schemeClr val="bg1"/>
                </a:solidFill>
                <a:latin typeface="+mj-lt"/>
              </a:defRPr>
            </a:lvl3pPr>
            <a:lvl4pPr marL="0" indent="0" algn="l">
              <a:lnSpc>
                <a:spcPct val="100000"/>
              </a:lnSpc>
              <a:buNone/>
              <a:defRPr sz="4200" b="1" cap="all">
                <a:solidFill>
                  <a:schemeClr val="bg1"/>
                </a:solidFill>
                <a:latin typeface="+mj-lt"/>
              </a:defRPr>
            </a:lvl4pPr>
            <a:lvl5pPr marL="0" indent="0" algn="l">
              <a:lnSpc>
                <a:spcPct val="100000"/>
              </a:lnSpc>
              <a:buNone/>
              <a:defRPr sz="4200" b="1" cap="all">
                <a:solidFill>
                  <a:schemeClr val="bg1"/>
                </a:solidFill>
                <a:latin typeface="+mj-lt"/>
              </a:defRPr>
            </a:lvl5pPr>
            <a:lvl6pPr marL="0" indent="0" algn="l">
              <a:lnSpc>
                <a:spcPct val="100000"/>
              </a:lnSpc>
              <a:buNone/>
              <a:defRPr sz="4200" b="1" cap="all">
                <a:solidFill>
                  <a:schemeClr val="bg1"/>
                </a:solidFill>
                <a:latin typeface="+mj-lt"/>
              </a:defRPr>
            </a:lvl6pPr>
            <a:lvl7pPr marL="0" indent="0" algn="l">
              <a:lnSpc>
                <a:spcPct val="100000"/>
              </a:lnSpc>
              <a:buNone/>
              <a:defRPr sz="4200" b="1" cap="all">
                <a:solidFill>
                  <a:schemeClr val="bg1"/>
                </a:solidFill>
                <a:latin typeface="+mj-lt"/>
              </a:defRPr>
            </a:lvl7pPr>
            <a:lvl8pPr marL="0" indent="0" algn="l">
              <a:lnSpc>
                <a:spcPct val="100000"/>
              </a:lnSpc>
              <a:buNone/>
              <a:defRPr sz="4200" b="1" cap="all">
                <a:solidFill>
                  <a:schemeClr val="bg1"/>
                </a:solidFill>
                <a:latin typeface="+mj-lt"/>
              </a:defRPr>
            </a:lvl8pPr>
            <a:lvl9pPr marL="0" indent="0" algn="l">
              <a:lnSpc>
                <a:spcPct val="100000"/>
              </a:lnSpc>
              <a:buNone/>
              <a:defRPr sz="4200" b="1" cap="all">
                <a:solidFill>
                  <a:schemeClr val="bg1"/>
                </a:solidFill>
                <a:latin typeface="+mj-lt"/>
              </a:defRPr>
            </a:lvl9pPr>
          </a:lstStyle>
          <a:p>
            <a:pPr lvl="0">
              <a:defRPr/>
            </a:pPr>
            <a:r>
              <a:rPr lang="de-DE"/>
              <a:t>Titel der Präsentation</a:t>
            </a:r>
            <a:endParaRPr/>
          </a:p>
        </p:txBody>
      </p:sp>
      <p:sp>
        <p:nvSpPr>
          <p:cNvPr id="12" name="Vertikaler Textplatzhalter 2"/>
          <p:cNvSpPr>
            <a:spLocks noGrp="1"/>
          </p:cNvSpPr>
          <p:nvPr>
            <p:ph type="body" orient="vert" idx="13" hasCustomPrompt="1"/>
          </p:nvPr>
        </p:nvSpPr>
        <p:spPr bwMode="auto">
          <a:xfrm>
            <a:off x="0" y="4392494"/>
            <a:ext cx="4210798" cy="646331"/>
          </a:xfrm>
          <a:prstGeom prst="rect">
            <a:avLst/>
          </a:prstGeom>
          <a:solidFill>
            <a:schemeClr val="accent1"/>
          </a:solidFill>
        </p:spPr>
        <p:txBody>
          <a:bodyPr vert="horz" wrap="none" lIns="450000" tIns="0" rIns="72000" bIns="0" numCol="1" spcCol="234000">
            <a:spAutoFit/>
          </a:bodyPr>
          <a:lstStyle>
            <a:lvl1pPr marL="0" indent="0" algn="l">
              <a:lnSpc>
                <a:spcPct val="100000"/>
              </a:lnSpc>
              <a:buFont typeface="Arial"/>
              <a:buNone/>
              <a:defRPr sz="4200" b="1" cap="all">
                <a:solidFill>
                  <a:schemeClr val="bg1"/>
                </a:solidFill>
                <a:latin typeface="+mj-lt"/>
              </a:defRPr>
            </a:lvl1pPr>
            <a:lvl2pPr marL="0" indent="0" algn="l">
              <a:lnSpc>
                <a:spcPct val="100000"/>
              </a:lnSpc>
              <a:buFont typeface="Arial"/>
              <a:buNone/>
              <a:defRPr sz="4200" b="1" cap="all">
                <a:solidFill>
                  <a:schemeClr val="bg1"/>
                </a:solidFill>
                <a:latin typeface="+mj-lt"/>
              </a:defRPr>
            </a:lvl2pPr>
            <a:lvl3pPr marL="0" indent="0" algn="l">
              <a:lnSpc>
                <a:spcPct val="100000"/>
              </a:lnSpc>
              <a:buNone/>
              <a:defRPr sz="4200" b="1" cap="all">
                <a:solidFill>
                  <a:schemeClr val="bg1"/>
                </a:solidFill>
                <a:latin typeface="+mj-lt"/>
              </a:defRPr>
            </a:lvl3pPr>
            <a:lvl4pPr marL="0" indent="0" algn="l">
              <a:lnSpc>
                <a:spcPct val="100000"/>
              </a:lnSpc>
              <a:buNone/>
              <a:defRPr sz="4200" b="1" cap="all">
                <a:solidFill>
                  <a:schemeClr val="bg1"/>
                </a:solidFill>
                <a:latin typeface="+mj-lt"/>
              </a:defRPr>
            </a:lvl4pPr>
            <a:lvl5pPr marL="0" indent="0" algn="l">
              <a:lnSpc>
                <a:spcPct val="100000"/>
              </a:lnSpc>
              <a:buNone/>
              <a:defRPr sz="4200" b="1" cap="all">
                <a:solidFill>
                  <a:schemeClr val="bg1"/>
                </a:solidFill>
                <a:latin typeface="+mj-lt"/>
              </a:defRPr>
            </a:lvl5pPr>
            <a:lvl6pPr marL="0" indent="0" algn="l">
              <a:lnSpc>
                <a:spcPct val="100000"/>
              </a:lnSpc>
              <a:buNone/>
              <a:defRPr sz="4200" b="1" cap="all">
                <a:solidFill>
                  <a:schemeClr val="bg1"/>
                </a:solidFill>
                <a:latin typeface="+mj-lt"/>
              </a:defRPr>
            </a:lvl6pPr>
            <a:lvl7pPr marL="0" indent="0" algn="l">
              <a:lnSpc>
                <a:spcPct val="100000"/>
              </a:lnSpc>
              <a:buNone/>
              <a:defRPr sz="4200" b="1" cap="all">
                <a:solidFill>
                  <a:schemeClr val="bg1"/>
                </a:solidFill>
                <a:latin typeface="+mj-lt"/>
              </a:defRPr>
            </a:lvl7pPr>
            <a:lvl8pPr marL="0" indent="0" algn="l">
              <a:lnSpc>
                <a:spcPct val="100000"/>
              </a:lnSpc>
              <a:buNone/>
              <a:defRPr sz="4200" b="1" cap="all">
                <a:solidFill>
                  <a:schemeClr val="bg1"/>
                </a:solidFill>
                <a:latin typeface="+mj-lt"/>
              </a:defRPr>
            </a:lvl8pPr>
            <a:lvl9pPr marL="0" indent="0" algn="l">
              <a:lnSpc>
                <a:spcPct val="100000"/>
              </a:lnSpc>
              <a:buNone/>
              <a:defRPr sz="4200" b="1" cap="all">
                <a:solidFill>
                  <a:schemeClr val="bg1"/>
                </a:solidFill>
                <a:latin typeface="+mj-lt"/>
              </a:defRPr>
            </a:lvl9pPr>
          </a:lstStyle>
          <a:p>
            <a:pPr lvl="0">
              <a:defRPr/>
            </a:pPr>
            <a:r>
              <a:rPr lang="de-DE"/>
              <a:t>hier steht der</a:t>
            </a:r>
            <a:endParaRPr/>
          </a:p>
        </p:txBody>
      </p:sp>
      <p:grpSp>
        <p:nvGrpSpPr>
          <p:cNvPr id="13" name="Regieanweisung"/>
          <p:cNvGrpSpPr/>
          <p:nvPr userDrawn="1"/>
        </p:nvGrpSpPr>
        <p:grpSpPr bwMode="auto">
          <a:xfrm>
            <a:off x="599016" y="0"/>
            <a:ext cx="14328985" cy="7236000"/>
            <a:chOff x="449261" y="0"/>
            <a:chExt cx="10746739" cy="7236000"/>
          </a:xfrm>
        </p:grpSpPr>
        <p:sp>
          <p:nvSpPr>
            <p:cNvPr id="14" name="Regieanweisung"/>
            <p:cNvSpPr>
              <a:spLocks noAdjustHandles="1"/>
            </p:cNvSpPr>
            <p:nvPr userDrawn="1"/>
          </p:nvSpPr>
          <p:spPr bwMode="auto">
            <a:xfrm rot="10800000" flipH="1" flipV="1">
              <a:off x="9252000" y="0"/>
              <a:ext cx="1944000" cy="2088000"/>
            </a:xfrm>
            <a:prstGeom prst="rect">
              <a:avLst/>
            </a:prstGeom>
            <a:noFill/>
            <a:ln w="12700">
              <a:noFill/>
            </a:ln>
          </p:spPr>
          <p:txBody>
            <a:bodyPr vert="horz" wrap="square" lIns="0" tIns="0" rIns="0" bIns="0" rtlCol="0" anchor="t" anchorCtr="0">
              <a:noAutofit/>
            </a:bodyPr>
            <a:lstStyle>
              <a:defPPr>
                <a:defRPr lang="de-DE"/>
              </a:defPPr>
              <a:lvl1pPr marL="0" algn="l" defTabSz="1043056">
                <a:defRPr sz="2100">
                  <a:solidFill>
                    <a:schemeClr val="tx1"/>
                  </a:solidFill>
                  <a:latin typeface="+mn-lt"/>
                  <a:ea typeface="+mn-ea"/>
                  <a:cs typeface="+mn-cs"/>
                </a:defRPr>
              </a:lvl1pPr>
              <a:lvl2pPr marL="521528" algn="l" defTabSz="1043056">
                <a:defRPr sz="2100">
                  <a:solidFill>
                    <a:schemeClr val="tx1"/>
                  </a:solidFill>
                  <a:latin typeface="+mn-lt"/>
                  <a:ea typeface="+mn-ea"/>
                  <a:cs typeface="+mn-cs"/>
                </a:defRPr>
              </a:lvl2pPr>
              <a:lvl3pPr marL="1043056" algn="l" defTabSz="1043056">
                <a:defRPr sz="2100">
                  <a:solidFill>
                    <a:schemeClr val="tx1"/>
                  </a:solidFill>
                  <a:latin typeface="+mn-lt"/>
                  <a:ea typeface="+mn-ea"/>
                  <a:cs typeface="+mn-cs"/>
                </a:defRPr>
              </a:lvl3pPr>
              <a:lvl4pPr marL="1564584" algn="l" defTabSz="1043056">
                <a:defRPr sz="2100">
                  <a:solidFill>
                    <a:schemeClr val="tx1"/>
                  </a:solidFill>
                  <a:latin typeface="+mn-lt"/>
                  <a:ea typeface="+mn-ea"/>
                  <a:cs typeface="+mn-cs"/>
                </a:defRPr>
              </a:lvl4pPr>
              <a:lvl5pPr marL="2086112" algn="l" defTabSz="1043056">
                <a:defRPr sz="2100">
                  <a:solidFill>
                    <a:schemeClr val="tx1"/>
                  </a:solidFill>
                  <a:latin typeface="+mn-lt"/>
                  <a:ea typeface="+mn-ea"/>
                  <a:cs typeface="+mn-cs"/>
                </a:defRPr>
              </a:lvl5pPr>
              <a:lvl6pPr marL="2607639" algn="l" defTabSz="1043056">
                <a:defRPr sz="2100">
                  <a:solidFill>
                    <a:schemeClr val="tx1"/>
                  </a:solidFill>
                  <a:latin typeface="+mn-lt"/>
                  <a:ea typeface="+mn-ea"/>
                  <a:cs typeface="+mn-cs"/>
                </a:defRPr>
              </a:lvl6pPr>
              <a:lvl7pPr marL="3129168" algn="l" defTabSz="1043056">
                <a:defRPr sz="2100">
                  <a:solidFill>
                    <a:schemeClr val="tx1"/>
                  </a:solidFill>
                  <a:latin typeface="+mn-lt"/>
                  <a:ea typeface="+mn-ea"/>
                  <a:cs typeface="+mn-cs"/>
                </a:defRPr>
              </a:lvl7pPr>
              <a:lvl8pPr marL="3650696" algn="l" defTabSz="1043056">
                <a:defRPr sz="2100">
                  <a:solidFill>
                    <a:schemeClr val="tx1"/>
                  </a:solidFill>
                  <a:latin typeface="+mn-lt"/>
                  <a:ea typeface="+mn-ea"/>
                  <a:cs typeface="+mn-cs"/>
                </a:defRPr>
              </a:lvl8pPr>
              <a:lvl9pPr marL="4172224" algn="l" defTabSz="1043056">
                <a:defRPr sz="2100">
                  <a:solidFill>
                    <a:schemeClr val="tx1"/>
                  </a:solidFill>
                  <a:latin typeface="+mn-lt"/>
                  <a:ea typeface="+mn-ea"/>
                  <a:cs typeface="+mn-cs"/>
                </a:defRPr>
              </a:lvl9pPr>
            </a:lstStyle>
            <a:p>
              <a:pPr indent="0" algn="l">
                <a:lnSpc>
                  <a:spcPct val="100000"/>
                </a:lnSpc>
                <a:spcBef>
                  <a:spcPts val="0"/>
                </a:spcBef>
                <a:spcAft>
                  <a:spcPts val="0"/>
                </a:spcAft>
                <a:defRPr/>
              </a:pPr>
              <a:r>
                <a:rPr lang="de-DE" sz="1200" b="0">
                  <a:solidFill>
                    <a:schemeClr val="tx1"/>
                  </a:solidFill>
                  <a:latin typeface="+mn-lt"/>
                </a:rPr>
                <a:t>Folie in Ursprungsform </a:t>
              </a:r>
              <a:endParaRPr sz="2100"/>
            </a:p>
            <a:p>
              <a:pPr indent="0" algn="l">
                <a:lnSpc>
                  <a:spcPct val="100000"/>
                </a:lnSpc>
                <a:spcBef>
                  <a:spcPts val="0"/>
                </a:spcBef>
                <a:spcAft>
                  <a:spcPts val="0"/>
                </a:spcAft>
                <a:defRPr/>
              </a:pPr>
              <a:r>
                <a:rPr lang="de-DE" sz="1200" b="0">
                  <a:solidFill>
                    <a:schemeClr val="tx1"/>
                  </a:solidFill>
                  <a:latin typeface="+mn-lt"/>
                </a:rPr>
                <a:t>bringen über Menu:</a:t>
              </a:r>
              <a:endParaRPr sz="2100"/>
            </a:p>
            <a:p>
              <a:pPr indent="0" algn="l">
                <a:lnSpc>
                  <a:spcPct val="100000"/>
                </a:lnSpc>
                <a:spcBef>
                  <a:spcPts val="0"/>
                </a:spcBef>
                <a:spcAft>
                  <a:spcPts val="0"/>
                </a:spcAft>
                <a:defRPr/>
              </a:pPr>
              <a:r>
                <a:rPr lang="de-DE" sz="1200" b="1">
                  <a:solidFill>
                    <a:schemeClr val="tx1"/>
                  </a:solidFill>
                  <a:latin typeface="+mn-lt"/>
                </a:rPr>
                <a:t>Start &gt; Folien &gt; Zurücksetzen</a:t>
              </a:r>
              <a:endParaRPr sz="2100"/>
            </a:p>
            <a:p>
              <a:pPr indent="0" algn="l">
                <a:lnSpc>
                  <a:spcPct val="100000"/>
                </a:lnSpc>
                <a:spcBef>
                  <a:spcPts val="0"/>
                </a:spcBef>
                <a:spcAft>
                  <a:spcPts val="0"/>
                </a:spcAft>
                <a:defRPr/>
              </a:pPr>
              <a:endParaRPr lang="de-DE" sz="1200" b="1">
                <a:solidFill>
                  <a:schemeClr val="tx1"/>
                </a:solidFill>
                <a:latin typeface="+mn-lt"/>
              </a:endParaRPr>
            </a:p>
            <a:p>
              <a:pPr indent="0" algn="l">
                <a:lnSpc>
                  <a:spcPct val="100000"/>
                </a:lnSpc>
                <a:spcBef>
                  <a:spcPts val="0"/>
                </a:spcBef>
                <a:spcAft>
                  <a:spcPts val="0"/>
                </a:spcAft>
                <a:defRPr/>
              </a:pPr>
              <a:r>
                <a:rPr lang="de-DE" sz="1200" b="0">
                  <a:solidFill>
                    <a:schemeClr val="tx1"/>
                  </a:solidFill>
                  <a:latin typeface="+mn-lt"/>
                </a:rPr>
                <a:t>Wechsel des Folienlayouts </a:t>
              </a:r>
              <a:br>
                <a:rPr lang="de-DE" sz="1200" b="0">
                  <a:solidFill>
                    <a:schemeClr val="tx1"/>
                  </a:solidFill>
                  <a:latin typeface="+mn-lt"/>
                </a:rPr>
              </a:br>
              <a:r>
                <a:rPr lang="de-DE" sz="1200" b="0">
                  <a:solidFill>
                    <a:schemeClr val="tx1"/>
                  </a:solidFill>
                  <a:latin typeface="+mn-lt"/>
                </a:rPr>
                <a:t>im Menü über:</a:t>
              </a:r>
              <a:endParaRPr sz="2100"/>
            </a:p>
            <a:p>
              <a:pPr marL="0" marR="0" lvl="0" indent="0" algn="l" defTabSz="2517235">
                <a:lnSpc>
                  <a:spcPct val="100000"/>
                </a:lnSpc>
                <a:spcBef>
                  <a:spcPts val="0"/>
                </a:spcBef>
                <a:spcAft>
                  <a:spcPts val="0"/>
                </a:spcAft>
                <a:buClrTx/>
                <a:buSzTx/>
                <a:buFontTx/>
                <a:buNone/>
                <a:defRPr/>
              </a:pPr>
              <a:r>
                <a:rPr lang="de-DE" sz="1200" b="1">
                  <a:solidFill>
                    <a:schemeClr val="tx1"/>
                  </a:solidFill>
                  <a:latin typeface="+mn-lt"/>
                </a:rPr>
                <a:t>Start &gt; Folien &gt; Layout</a:t>
              </a:r>
              <a:endParaRPr sz="2100"/>
            </a:p>
            <a:p>
              <a:pPr marL="0" marR="0" lvl="0" indent="0" algn="l" defTabSz="2517235">
                <a:lnSpc>
                  <a:spcPct val="100000"/>
                </a:lnSpc>
                <a:spcBef>
                  <a:spcPts val="0"/>
                </a:spcBef>
                <a:spcAft>
                  <a:spcPts val="0"/>
                </a:spcAft>
                <a:buClrTx/>
                <a:buSzTx/>
                <a:buFontTx/>
                <a:buNone/>
                <a:defRPr/>
              </a:pPr>
              <a:endParaRPr lang="de-DE" sz="1200" b="1">
                <a:solidFill>
                  <a:schemeClr val="tx1"/>
                </a:solidFill>
                <a:latin typeface="+mn-lt"/>
              </a:endParaRPr>
            </a:p>
            <a:p>
              <a:pPr marL="0" marR="0" lvl="0" indent="0" algn="l" defTabSz="2871412">
                <a:lnSpc>
                  <a:spcPct val="100000"/>
                </a:lnSpc>
                <a:spcBef>
                  <a:spcPts val="0"/>
                </a:spcBef>
                <a:spcAft>
                  <a:spcPts val="0"/>
                </a:spcAft>
                <a:buClrTx/>
                <a:buSzTx/>
                <a:buFontTx/>
                <a:buNone/>
                <a:defRPr/>
              </a:pPr>
              <a:r>
                <a:rPr lang="de-DE" sz="1200" b="0" i="0" u="none" strike="noStrike" cap="none" spc="0">
                  <a:ln>
                    <a:noFill/>
                  </a:ln>
                  <a:solidFill>
                    <a:schemeClr val="tx1"/>
                  </a:solidFill>
                  <a:latin typeface="+mn-lt"/>
                  <a:ea typeface="+mn-ea"/>
                  <a:cs typeface="+mn-cs"/>
                </a:rPr>
                <a:t>Hilfslinien anzeigen über Menu: </a:t>
              </a:r>
              <a:endParaRPr sz="2100"/>
            </a:p>
            <a:p>
              <a:pPr marL="0" marR="0" lvl="0" indent="0" algn="l" defTabSz="2871412">
                <a:lnSpc>
                  <a:spcPct val="100000"/>
                </a:lnSpc>
                <a:spcBef>
                  <a:spcPts val="0"/>
                </a:spcBef>
                <a:spcAft>
                  <a:spcPts val="0"/>
                </a:spcAft>
                <a:buClrTx/>
                <a:buSzTx/>
                <a:buFontTx/>
                <a:buNone/>
                <a:defRPr/>
              </a:pPr>
              <a:r>
                <a:rPr lang="de-DE" sz="1200" b="1" i="0" u="none" strike="noStrike" cap="none" spc="0">
                  <a:ln>
                    <a:noFill/>
                  </a:ln>
                  <a:solidFill>
                    <a:schemeClr val="tx1"/>
                  </a:solidFill>
                  <a:latin typeface="+mn-lt"/>
                  <a:ea typeface="+mn-ea"/>
                  <a:cs typeface="+mn-cs"/>
                </a:rPr>
                <a:t>Ansicht &gt; Anzeigen &gt; </a:t>
              </a:r>
              <a:r>
                <a:rPr lang="de-DE" sz="1200" b="0" i="0" u="none" strike="noStrike" cap="none" spc="0">
                  <a:ln>
                    <a:noFill/>
                  </a:ln>
                  <a:solidFill>
                    <a:schemeClr val="tx1"/>
                  </a:solidFill>
                  <a:latin typeface="+mn-lt"/>
                  <a:ea typeface="+mn-ea"/>
                  <a:cs typeface="+mn-cs"/>
                </a:rPr>
                <a:t>Haken</a:t>
              </a:r>
              <a:r>
                <a:rPr lang="de-DE" sz="1200" b="1" i="0" u="none" strike="noStrike" cap="none" spc="0">
                  <a:ln>
                    <a:noFill/>
                  </a:ln>
                  <a:solidFill>
                    <a:schemeClr val="tx1"/>
                  </a:solidFill>
                  <a:latin typeface="+mn-lt"/>
                  <a:ea typeface="+mn-ea"/>
                  <a:cs typeface="+mn-cs"/>
                </a:rPr>
                <a:t> </a:t>
              </a:r>
              <a:r>
                <a:rPr lang="de-DE" sz="1200" b="0" i="0" u="none" strike="noStrike" cap="none" spc="0">
                  <a:ln>
                    <a:noFill/>
                  </a:ln>
                  <a:solidFill>
                    <a:schemeClr val="tx1"/>
                  </a:solidFill>
                  <a:latin typeface="+mn-lt"/>
                  <a:ea typeface="+mn-ea"/>
                  <a:cs typeface="+mn-cs"/>
                </a:rPr>
                <a:t>bei</a:t>
              </a:r>
              <a:r>
                <a:rPr lang="de-DE" sz="1200" b="1" i="0" u="none" strike="noStrike" cap="none" spc="0">
                  <a:ln>
                    <a:noFill/>
                  </a:ln>
                  <a:solidFill>
                    <a:schemeClr val="tx1"/>
                  </a:solidFill>
                  <a:latin typeface="+mn-lt"/>
                  <a:ea typeface="+mn-ea"/>
                  <a:cs typeface="+mn-cs"/>
                </a:rPr>
                <a:t> Führungslinien </a:t>
              </a:r>
              <a:r>
                <a:rPr lang="de-DE" sz="1200" b="0" i="0" u="none" strike="noStrike" cap="none" spc="0">
                  <a:ln>
                    <a:noFill/>
                  </a:ln>
                  <a:solidFill>
                    <a:schemeClr val="tx1"/>
                  </a:solidFill>
                  <a:latin typeface="+mn-lt"/>
                  <a:ea typeface="+mn-ea"/>
                  <a:cs typeface="+mn-cs"/>
                </a:rPr>
                <a:t>setzen</a:t>
              </a:r>
              <a:endParaRPr sz="2100"/>
            </a:p>
            <a:p>
              <a:pPr marL="0" marR="0" lvl="0" indent="0" algn="l" defTabSz="2517235">
                <a:lnSpc>
                  <a:spcPct val="100000"/>
                </a:lnSpc>
                <a:spcBef>
                  <a:spcPts val="0"/>
                </a:spcBef>
                <a:spcAft>
                  <a:spcPts val="0"/>
                </a:spcAft>
                <a:buClrTx/>
                <a:buSzTx/>
                <a:buFontTx/>
                <a:buNone/>
                <a:defRPr/>
              </a:pPr>
              <a:endParaRPr lang="de-DE" sz="1200" b="1">
                <a:solidFill>
                  <a:schemeClr val="tx1"/>
                </a:solidFill>
                <a:latin typeface="+mn-lt"/>
              </a:endParaRPr>
            </a:p>
            <a:p>
              <a:pPr indent="0" algn="l">
                <a:lnSpc>
                  <a:spcPct val="100000"/>
                </a:lnSpc>
                <a:spcBef>
                  <a:spcPts val="0"/>
                </a:spcBef>
                <a:spcAft>
                  <a:spcPts val="0"/>
                </a:spcAft>
                <a:defRPr/>
              </a:pPr>
              <a:endParaRPr lang="de-DE" sz="1200" b="1">
                <a:solidFill>
                  <a:schemeClr val="tx1"/>
                </a:solidFill>
                <a:latin typeface="+mn-lt"/>
              </a:endParaRPr>
            </a:p>
          </p:txBody>
        </p:sp>
        <p:grpSp>
          <p:nvGrpSpPr>
            <p:cNvPr id="15" name="Regieanweisung"/>
            <p:cNvGrpSpPr/>
            <p:nvPr userDrawn="1"/>
          </p:nvGrpSpPr>
          <p:grpSpPr bwMode="auto">
            <a:xfrm>
              <a:off x="9252000" y="2579687"/>
              <a:ext cx="1800001" cy="1548574"/>
              <a:chOff x="7667999" y="8675426"/>
              <a:chExt cx="1800001" cy="1548574"/>
            </a:xfrm>
          </p:grpSpPr>
          <p:sp>
            <p:nvSpPr>
              <p:cNvPr id="16" name="Text // Listenebene erhöhen"/>
              <p:cNvSpPr>
                <a:spLocks noAdjustHandles="1"/>
              </p:cNvSpPr>
              <p:nvPr userDrawn="1"/>
            </p:nvSpPr>
            <p:spPr bwMode="auto">
              <a:xfrm>
                <a:off x="8352000" y="9504000"/>
                <a:ext cx="898412" cy="324000"/>
              </a:xfrm>
              <a:prstGeom prst="rect">
                <a:avLst/>
              </a:prstGeom>
              <a:noFill/>
            </p:spPr>
            <p:txBody>
              <a:bodyPr wrap="square" lIns="0" tIns="0" rIns="0" bIns="0" rtlCol="0" anchor="ctr" anchorCtr="0">
                <a:noAutofit/>
              </a:bodyPr>
              <a:lstStyle/>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Listenebene</a:t>
                </a:r>
                <a:endParaRPr sz="1800"/>
              </a:p>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erhöhen</a:t>
                </a:r>
                <a:endParaRPr sz="1800"/>
              </a:p>
            </p:txBody>
          </p:sp>
          <p:sp>
            <p:nvSpPr>
              <p:cNvPr id="17" name="Text // Listenebene verringern"/>
              <p:cNvSpPr>
                <a:spLocks noAdjustHandles="1"/>
              </p:cNvSpPr>
              <p:nvPr userDrawn="1"/>
            </p:nvSpPr>
            <p:spPr bwMode="auto">
              <a:xfrm>
                <a:off x="8352000" y="9900000"/>
                <a:ext cx="898412" cy="324000"/>
              </a:xfrm>
              <a:prstGeom prst="rect">
                <a:avLst/>
              </a:prstGeom>
              <a:noFill/>
            </p:spPr>
            <p:txBody>
              <a:bodyPr wrap="square" lIns="0" tIns="0" rIns="0" bIns="0" rtlCol="0" anchor="ctr" anchorCtr="0">
                <a:noAutofit/>
              </a:bodyPr>
              <a:lstStyle/>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Listenebene</a:t>
                </a:r>
                <a:endParaRPr sz="1800"/>
              </a:p>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verringern</a:t>
                </a:r>
                <a:endParaRPr sz="1800"/>
              </a:p>
            </p:txBody>
          </p:sp>
          <p:sp>
            <p:nvSpPr>
              <p:cNvPr id="18" name="Listenebenen"/>
              <p:cNvSpPr>
                <a:spLocks noAdjustHandles="1"/>
              </p:cNvSpPr>
              <p:nvPr userDrawn="1"/>
            </p:nvSpPr>
            <p:spPr bwMode="auto">
              <a:xfrm rot="10800000" flipH="1" flipV="1">
                <a:off x="7668000" y="8675426"/>
                <a:ext cx="1800000" cy="792000"/>
              </a:xfrm>
              <a:prstGeom prst="rect">
                <a:avLst/>
              </a:prstGeom>
              <a:noFill/>
              <a:ln w="12700">
                <a:noFill/>
              </a:ln>
            </p:spPr>
            <p:txBody>
              <a:bodyPr vert="horz" wrap="square" lIns="0" tIns="0" rIns="0" bIns="0" rtlCol="0" anchor="t" anchorCtr="0">
                <a:noAutofit/>
              </a:bodyPr>
              <a:lstStyle>
                <a:defPPr>
                  <a:defRPr lang="de-DE"/>
                </a:defPPr>
                <a:lvl1pPr marL="0" algn="l" defTabSz="1043056">
                  <a:defRPr sz="2100">
                    <a:solidFill>
                      <a:schemeClr val="tx1"/>
                    </a:solidFill>
                    <a:latin typeface="+mn-lt"/>
                    <a:ea typeface="+mn-ea"/>
                    <a:cs typeface="+mn-cs"/>
                  </a:defRPr>
                </a:lvl1pPr>
                <a:lvl2pPr marL="521528" algn="l" defTabSz="1043056">
                  <a:defRPr sz="2100">
                    <a:solidFill>
                      <a:schemeClr val="tx1"/>
                    </a:solidFill>
                    <a:latin typeface="+mn-lt"/>
                    <a:ea typeface="+mn-ea"/>
                    <a:cs typeface="+mn-cs"/>
                  </a:defRPr>
                </a:lvl2pPr>
                <a:lvl3pPr marL="1043056" algn="l" defTabSz="1043056">
                  <a:defRPr sz="2100">
                    <a:solidFill>
                      <a:schemeClr val="tx1"/>
                    </a:solidFill>
                    <a:latin typeface="+mn-lt"/>
                    <a:ea typeface="+mn-ea"/>
                    <a:cs typeface="+mn-cs"/>
                  </a:defRPr>
                </a:lvl3pPr>
                <a:lvl4pPr marL="1564584" algn="l" defTabSz="1043056">
                  <a:defRPr sz="2100">
                    <a:solidFill>
                      <a:schemeClr val="tx1"/>
                    </a:solidFill>
                    <a:latin typeface="+mn-lt"/>
                    <a:ea typeface="+mn-ea"/>
                    <a:cs typeface="+mn-cs"/>
                  </a:defRPr>
                </a:lvl4pPr>
                <a:lvl5pPr marL="2086112" algn="l" defTabSz="1043056">
                  <a:defRPr sz="2100">
                    <a:solidFill>
                      <a:schemeClr val="tx1"/>
                    </a:solidFill>
                    <a:latin typeface="+mn-lt"/>
                    <a:ea typeface="+mn-ea"/>
                    <a:cs typeface="+mn-cs"/>
                  </a:defRPr>
                </a:lvl5pPr>
                <a:lvl6pPr marL="2607639" algn="l" defTabSz="1043056">
                  <a:defRPr sz="2100">
                    <a:solidFill>
                      <a:schemeClr val="tx1"/>
                    </a:solidFill>
                    <a:latin typeface="+mn-lt"/>
                    <a:ea typeface="+mn-ea"/>
                    <a:cs typeface="+mn-cs"/>
                  </a:defRPr>
                </a:lvl6pPr>
                <a:lvl7pPr marL="3129168" algn="l" defTabSz="1043056">
                  <a:defRPr sz="2100">
                    <a:solidFill>
                      <a:schemeClr val="tx1"/>
                    </a:solidFill>
                    <a:latin typeface="+mn-lt"/>
                    <a:ea typeface="+mn-ea"/>
                    <a:cs typeface="+mn-cs"/>
                  </a:defRPr>
                </a:lvl7pPr>
                <a:lvl8pPr marL="3650696" algn="l" defTabSz="1043056">
                  <a:defRPr sz="2100">
                    <a:solidFill>
                      <a:schemeClr val="tx1"/>
                    </a:solidFill>
                    <a:latin typeface="+mn-lt"/>
                    <a:ea typeface="+mn-ea"/>
                    <a:cs typeface="+mn-cs"/>
                  </a:defRPr>
                </a:lvl8pPr>
                <a:lvl9pPr marL="4172224" algn="l" defTabSz="1043056">
                  <a:defRPr sz="2100">
                    <a:solidFill>
                      <a:schemeClr val="tx1"/>
                    </a:solidFill>
                    <a:latin typeface="+mn-lt"/>
                    <a:ea typeface="+mn-ea"/>
                    <a:cs typeface="+mn-cs"/>
                  </a:defRPr>
                </a:lvl9pPr>
              </a:lstStyle>
              <a:p>
                <a:pPr marL="0" marR="0" lvl="0" indent="0" algn="l" defTabSz="2517235">
                  <a:lnSpc>
                    <a:spcPct val="100000"/>
                  </a:lnSpc>
                  <a:spcBef>
                    <a:spcPts val="0"/>
                  </a:spcBef>
                  <a:spcAft>
                    <a:spcPts val="0"/>
                  </a:spcAft>
                  <a:buClrTx/>
                  <a:buSzTx/>
                  <a:buFontTx/>
                  <a:buNone/>
                  <a:defRPr/>
                </a:pPr>
                <a:r>
                  <a:rPr lang="de-DE" sz="1200" b="0">
                    <a:solidFill>
                      <a:schemeClr val="tx1"/>
                    </a:solidFill>
                    <a:latin typeface="+mn-lt"/>
                  </a:rPr>
                  <a:t>Wechsel der Textebene</a:t>
                </a:r>
                <a:endParaRPr sz="2100"/>
              </a:p>
              <a:p>
                <a:pPr marL="0" marR="0" lvl="0" indent="0" algn="l" defTabSz="2517235">
                  <a:lnSpc>
                    <a:spcPct val="100000"/>
                  </a:lnSpc>
                  <a:spcBef>
                    <a:spcPts val="0"/>
                  </a:spcBef>
                  <a:spcAft>
                    <a:spcPts val="0"/>
                  </a:spcAft>
                  <a:buClrTx/>
                  <a:buSzTx/>
                  <a:buFontTx/>
                  <a:buNone/>
                  <a:defRPr/>
                </a:pPr>
                <a:r>
                  <a:rPr lang="de-DE" sz="1200" b="0">
                    <a:solidFill>
                      <a:schemeClr val="tx1"/>
                    </a:solidFill>
                    <a:latin typeface="+mn-lt"/>
                  </a:rPr>
                  <a:t>im Menü über: </a:t>
                </a:r>
                <a:br>
                  <a:rPr lang="de-DE" sz="1200" b="0">
                    <a:solidFill>
                      <a:schemeClr val="tx1"/>
                    </a:solidFill>
                    <a:latin typeface="+mn-lt"/>
                  </a:rPr>
                </a:br>
                <a:r>
                  <a:rPr lang="de-DE" sz="1200" b="1">
                    <a:solidFill>
                      <a:schemeClr val="tx1"/>
                    </a:solidFill>
                    <a:latin typeface="+mn-lt"/>
                  </a:rPr>
                  <a:t>Start &gt; Absatz &gt; Listenebene erhöhen/verringern</a:t>
                </a:r>
                <a:endParaRPr sz="2100"/>
              </a:p>
            </p:txBody>
          </p:sp>
          <p:pic>
            <p:nvPicPr>
              <p:cNvPr id="19" name="Bild // Listenebene verringern"/>
              <p:cNvPicPr>
                <a:picLocks noChangeAspect="1"/>
              </p:cNvPicPr>
              <p:nvPr userDrawn="1"/>
            </p:nvPicPr>
            <p:blipFill>
              <a:blip r:embed="rId2"/>
              <a:stretch/>
            </p:blipFill>
            <p:spPr bwMode="auto">
              <a:xfrm>
                <a:off x="7667999" y="9918000"/>
                <a:ext cx="622082" cy="288000"/>
              </a:xfrm>
              <a:prstGeom prst="rect">
                <a:avLst/>
              </a:prstGeom>
              <a:noFill/>
              <a:ln>
                <a:noFill/>
              </a:ln>
            </p:spPr>
          </p:pic>
          <p:pic>
            <p:nvPicPr>
              <p:cNvPr id="20" name="Bild // Listenebene erhöhen"/>
              <p:cNvPicPr>
                <a:picLocks noChangeAspect="1"/>
              </p:cNvPicPr>
              <p:nvPr userDrawn="1"/>
            </p:nvPicPr>
            <p:blipFill>
              <a:blip r:embed="rId3"/>
              <a:stretch/>
            </p:blipFill>
            <p:spPr bwMode="auto">
              <a:xfrm>
                <a:off x="7667999" y="9522000"/>
                <a:ext cx="622082" cy="288000"/>
              </a:xfrm>
              <a:prstGeom prst="rect">
                <a:avLst/>
              </a:prstGeom>
              <a:noFill/>
              <a:ln>
                <a:noFill/>
              </a:ln>
            </p:spPr>
          </p:pic>
        </p:grpSp>
        <p:sp>
          <p:nvSpPr>
            <p:cNvPr id="21" name="Fußzeile"/>
            <p:cNvSpPr>
              <a:spLocks noAdjustHandles="1"/>
            </p:cNvSpPr>
            <p:nvPr userDrawn="1"/>
          </p:nvSpPr>
          <p:spPr bwMode="auto">
            <a:xfrm rot="10800000" flipH="1" flipV="1">
              <a:off x="449261" y="6948000"/>
              <a:ext cx="6804000" cy="288000"/>
            </a:xfrm>
            <a:prstGeom prst="rect">
              <a:avLst/>
            </a:prstGeom>
            <a:noFill/>
            <a:ln w="12700">
              <a:noFill/>
            </a:ln>
          </p:spPr>
          <p:txBody>
            <a:bodyPr vert="horz" wrap="square" lIns="0" tIns="0" rIns="0" bIns="0" rtlCol="0" anchor="t" anchorCtr="0">
              <a:noAutofit/>
            </a:bodyPr>
            <a:lstStyle>
              <a:defPPr>
                <a:defRPr lang="de-DE"/>
              </a:defPPr>
              <a:lvl1pPr marL="0" algn="l" defTabSz="1043056">
                <a:defRPr sz="2100">
                  <a:solidFill>
                    <a:schemeClr val="tx1"/>
                  </a:solidFill>
                  <a:latin typeface="+mn-lt"/>
                  <a:ea typeface="+mn-ea"/>
                  <a:cs typeface="+mn-cs"/>
                </a:defRPr>
              </a:lvl1pPr>
              <a:lvl2pPr marL="521528" algn="l" defTabSz="1043056">
                <a:defRPr sz="2100">
                  <a:solidFill>
                    <a:schemeClr val="tx1"/>
                  </a:solidFill>
                  <a:latin typeface="+mn-lt"/>
                  <a:ea typeface="+mn-ea"/>
                  <a:cs typeface="+mn-cs"/>
                </a:defRPr>
              </a:lvl2pPr>
              <a:lvl3pPr marL="1043056" algn="l" defTabSz="1043056">
                <a:defRPr sz="2100">
                  <a:solidFill>
                    <a:schemeClr val="tx1"/>
                  </a:solidFill>
                  <a:latin typeface="+mn-lt"/>
                  <a:ea typeface="+mn-ea"/>
                  <a:cs typeface="+mn-cs"/>
                </a:defRPr>
              </a:lvl3pPr>
              <a:lvl4pPr marL="1564584" algn="l" defTabSz="1043056">
                <a:defRPr sz="2100">
                  <a:solidFill>
                    <a:schemeClr val="tx1"/>
                  </a:solidFill>
                  <a:latin typeface="+mn-lt"/>
                  <a:ea typeface="+mn-ea"/>
                  <a:cs typeface="+mn-cs"/>
                </a:defRPr>
              </a:lvl4pPr>
              <a:lvl5pPr marL="2086112" algn="l" defTabSz="1043056">
                <a:defRPr sz="2100">
                  <a:solidFill>
                    <a:schemeClr val="tx1"/>
                  </a:solidFill>
                  <a:latin typeface="+mn-lt"/>
                  <a:ea typeface="+mn-ea"/>
                  <a:cs typeface="+mn-cs"/>
                </a:defRPr>
              </a:lvl5pPr>
              <a:lvl6pPr marL="2607639" algn="l" defTabSz="1043056">
                <a:defRPr sz="2100">
                  <a:solidFill>
                    <a:schemeClr val="tx1"/>
                  </a:solidFill>
                  <a:latin typeface="+mn-lt"/>
                  <a:ea typeface="+mn-ea"/>
                  <a:cs typeface="+mn-cs"/>
                </a:defRPr>
              </a:lvl6pPr>
              <a:lvl7pPr marL="3129168" algn="l" defTabSz="1043056">
                <a:defRPr sz="2100">
                  <a:solidFill>
                    <a:schemeClr val="tx1"/>
                  </a:solidFill>
                  <a:latin typeface="+mn-lt"/>
                  <a:ea typeface="+mn-ea"/>
                  <a:cs typeface="+mn-cs"/>
                </a:defRPr>
              </a:lvl7pPr>
              <a:lvl8pPr marL="3650696" algn="l" defTabSz="1043056">
                <a:defRPr sz="2100">
                  <a:solidFill>
                    <a:schemeClr val="tx1"/>
                  </a:solidFill>
                  <a:latin typeface="+mn-lt"/>
                  <a:ea typeface="+mn-ea"/>
                  <a:cs typeface="+mn-cs"/>
                </a:defRPr>
              </a:lvl8pPr>
              <a:lvl9pPr marL="4172224" algn="l" defTabSz="1043056">
                <a:defRPr sz="2100">
                  <a:solidFill>
                    <a:schemeClr val="tx1"/>
                  </a:solidFill>
                  <a:latin typeface="+mn-lt"/>
                  <a:ea typeface="+mn-ea"/>
                  <a:cs typeface="+mn-cs"/>
                </a:defRPr>
              </a:lvl9pPr>
            </a:lstStyle>
            <a:p>
              <a:pPr marL="0" marR="0" lvl="0" indent="0" algn="l" defTabSz="1377788">
                <a:lnSpc>
                  <a:spcPct val="100000"/>
                </a:lnSpc>
                <a:spcBef>
                  <a:spcPts val="0"/>
                </a:spcBef>
                <a:spcAft>
                  <a:spcPts val="0"/>
                </a:spcAft>
                <a:buClrTx/>
                <a:buSzTx/>
                <a:buFontTx/>
                <a:buNone/>
                <a:defRPr/>
              </a:pPr>
              <a:r>
                <a:rPr lang="de-DE" sz="1200" b="0">
                  <a:solidFill>
                    <a:schemeClr val="tx1"/>
                  </a:solidFill>
                  <a:latin typeface="+mn-lt"/>
                </a:rPr>
                <a:t>Fußzeile anpassen: </a:t>
              </a:r>
              <a:r>
                <a:rPr lang="de-DE" sz="1200" b="1">
                  <a:solidFill>
                    <a:schemeClr val="tx1"/>
                  </a:solidFill>
                  <a:latin typeface="+mn-lt"/>
                </a:rPr>
                <a:t>Einfügen &gt; Text &gt; Kopf- und Fußzeile</a:t>
              </a:r>
              <a:endParaRPr sz="2100"/>
            </a:p>
          </p:txBody>
        </p:sp>
      </p:grpSp>
      <p:pic>
        <p:nvPicPr>
          <p:cNvPr id="22" name="Grafik 3"/>
          <p:cNvPicPr>
            <a:picLocks noChangeAspect="1"/>
          </p:cNvPicPr>
          <p:nvPr userDrawn="1"/>
        </p:nvPicPr>
        <p:blipFill>
          <a:blip r:embed="rId4"/>
          <a:stretch/>
        </p:blipFill>
        <p:spPr bwMode="auto">
          <a:xfrm>
            <a:off x="7774462" y="5817813"/>
            <a:ext cx="952193" cy="714145"/>
          </a:xfrm>
          <a:prstGeom prst="rect">
            <a:avLst/>
          </a:prstGeom>
        </p:spPr>
      </p:pic>
      <p:pic>
        <p:nvPicPr>
          <p:cNvPr id="23" name="Grafik 7"/>
          <p:cNvPicPr>
            <a:picLocks noChangeAspect="1"/>
          </p:cNvPicPr>
          <p:nvPr userDrawn="1"/>
        </p:nvPicPr>
        <p:blipFill>
          <a:blip r:embed="rId5"/>
          <a:stretch/>
        </p:blipFill>
        <p:spPr bwMode="auto">
          <a:xfrm>
            <a:off x="9179984" y="5817812"/>
            <a:ext cx="2846464" cy="711616"/>
          </a:xfrm>
          <a:prstGeom prst="rect">
            <a:avLst/>
          </a:prstGeom>
        </p:spPr>
      </p:pic>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Headline klein // Inhalt">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599016" y="1366838"/>
            <a:ext cx="10991849" cy="360000"/>
          </a:xfrm>
        </p:spPr>
        <p:txBody>
          <a:bodyPr/>
          <a:lstStyle>
            <a:lvl1pPr>
              <a:lnSpc>
                <a:spcPct val="100000"/>
              </a:lnSpc>
              <a:defRPr sz="2000"/>
            </a:lvl1pPr>
          </a:lstStyle>
          <a:p>
            <a:pPr>
              <a:defRPr/>
            </a:pPr>
            <a:r>
              <a:rPr lang="de-DE"/>
              <a:t>Headline</a:t>
            </a:r>
            <a:endParaRPr/>
          </a:p>
        </p:txBody>
      </p:sp>
      <p:sp>
        <p:nvSpPr>
          <p:cNvPr id="5" name="Inhaltsplatzhalter 2"/>
          <p:cNvSpPr>
            <a:spLocks noGrp="1"/>
          </p:cNvSpPr>
          <p:nvPr>
            <p:ph idx="1" hasCustomPrompt="1"/>
          </p:nvPr>
        </p:nvSpPr>
        <p:spPr bwMode="auto">
          <a:xfrm>
            <a:off x="601133" y="1860551"/>
            <a:ext cx="10991851" cy="4340224"/>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defRPr/>
            </a:pPr>
            <a:r>
              <a:rPr lang="de-DE"/>
              <a:t>Fließtext als Einleitung auf erster Ebene // für Fließtext normal und diverse Aufzählung &gt;&gt; Menü &gt; Start &gt; Absatz &gt; Listenebne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
        <p:nvSpPr>
          <p:cNvPr id="6" name="Fußzeilenplatzhalter 6"/>
          <p:cNvSpPr>
            <a:spLocks noGrp="1"/>
          </p:cNvSpPr>
          <p:nvPr>
            <p:ph type="ftr" sz="quarter" idx="10"/>
          </p:nvPr>
        </p:nvSpPr>
        <p:spPr bwMode="auto"/>
        <p:txBody>
          <a:bodyPr/>
          <a:lstStyle/>
          <a:p>
            <a:pPr>
              <a:defRPr/>
            </a:pPr>
            <a:r>
              <a:rPr lang="de-DE"/>
              <a:t>Name Referent*in</a:t>
            </a:r>
            <a:endParaRPr/>
          </a:p>
        </p:txBody>
      </p:sp>
      <p:sp>
        <p:nvSpPr>
          <p:cNvPr id="7" name="Foliennummernplatzhalter 7"/>
          <p:cNvSpPr>
            <a:spLocks noGrp="1"/>
          </p:cNvSpPr>
          <p:nvPr>
            <p:ph type="sldNum" sz="quarter" idx="11"/>
          </p:nvPr>
        </p:nvSpPr>
        <p:spPr bwMode="auto"/>
        <p:txBody>
          <a:bodyPr/>
          <a:lstStyle/>
          <a:p>
            <a:pPr>
              <a:defRPr/>
            </a:pPr>
            <a:fld id="{C0BC624C-2554-4659-A1D8-66347873820C}" type="slidenum">
              <a:rPr lang="de-DE"/>
              <a:t>‹Nr.›</a:t>
            </a:fld>
            <a:endParaRPr lang="de-DE" sz="1800"/>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pSp>
        <p:nvGrpSpPr>
          <p:cNvPr id="108" name="Regieanweisungen">
            <a:extLst>
              <a:ext uri="{FF2B5EF4-FFF2-40B4-BE49-F238E27FC236}">
                <a16:creationId xmlns:a16="http://schemas.microsoft.com/office/drawing/2014/main" id="{66EECB92-982E-D389-36AE-BA47EBADF53B}"/>
              </a:ext>
            </a:extLst>
          </p:cNvPr>
          <p:cNvGrpSpPr/>
          <p:nvPr userDrawn="1"/>
        </p:nvGrpSpPr>
        <p:grpSpPr>
          <a:xfrm>
            <a:off x="421200" y="-360000"/>
            <a:ext cx="13834800" cy="1584000"/>
            <a:chOff x="421200" y="-360000"/>
            <a:chExt cx="13834800" cy="1584000"/>
          </a:xfrm>
          <a:solidFill>
            <a:srgbClr val="E9ECF0"/>
          </a:solidFill>
        </p:grpSpPr>
        <p:sp>
          <p:nvSpPr>
            <p:cNvPr id="109" name="Zurücksetzen">
              <a:extLst>
                <a:ext uri="{FF2B5EF4-FFF2-40B4-BE49-F238E27FC236}">
                  <a16:creationId xmlns:a16="http://schemas.microsoft.com/office/drawing/2014/main" id="{8337A55A-0B57-2769-563B-C70415BBF76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110" name="Layoutwechsel">
              <a:extLst>
                <a:ext uri="{FF2B5EF4-FFF2-40B4-BE49-F238E27FC236}">
                  <a16:creationId xmlns:a16="http://schemas.microsoft.com/office/drawing/2014/main" id="{45D5B844-5B1B-447F-6D81-18D98BF8105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111" name="Hilfslinien">
              <a:extLst>
                <a:ext uri="{FF2B5EF4-FFF2-40B4-BE49-F238E27FC236}">
                  <a16:creationId xmlns:a16="http://schemas.microsoft.com/office/drawing/2014/main" id="{98657F04-D03D-FFF5-6063-2D413C9DEA0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12" name="Hilfslinien">
              <a:extLst>
                <a:ext uri="{FF2B5EF4-FFF2-40B4-BE49-F238E27FC236}">
                  <a16:creationId xmlns:a16="http://schemas.microsoft.com/office/drawing/2014/main" id="{3A84A81E-B49D-D710-D7D2-31FD9CF75F7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a:t>
              </a:r>
              <a:r>
                <a:rPr kumimoji="0" lang="de-DE" sz="75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46" name="Grafik">
            <a:extLst>
              <a:ext uri="{FF2B5EF4-FFF2-40B4-BE49-F238E27FC236}">
                <a16:creationId xmlns:a16="http://schemas.microsoft.com/office/drawing/2014/main" id="{32C2C1CC-CA04-9BD2-32DA-56193FED0008}"/>
              </a:ext>
            </a:extLst>
          </p:cNvPr>
          <p:cNvGrpSpPr>
            <a:grpSpLocks noGrp="1" noUngrp="1" noRot="1" noChangeAspect="1" noMove="1" noResize="1"/>
          </p:cNvGrpSpPr>
          <p:nvPr userDrawn="1"/>
        </p:nvGrpSpPr>
        <p:grpSpPr bwMode="auto">
          <a:xfrm>
            <a:off x="9383714" y="315913"/>
            <a:ext cx="2808287" cy="6542087"/>
            <a:chOff x="5911" y="199"/>
            <a:chExt cx="1769" cy="4121"/>
          </a:xfrm>
        </p:grpSpPr>
        <p:sp>
          <p:nvSpPr>
            <p:cNvPr id="48" name="Freeform 5">
              <a:extLst>
                <a:ext uri="{FF2B5EF4-FFF2-40B4-BE49-F238E27FC236}">
                  <a16:creationId xmlns:a16="http://schemas.microsoft.com/office/drawing/2014/main" id="{18FA31CB-0C9A-60EA-5494-C08EFC2E5A51}"/>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9" name="Freeform 6">
              <a:extLst>
                <a:ext uri="{FF2B5EF4-FFF2-40B4-BE49-F238E27FC236}">
                  <a16:creationId xmlns:a16="http://schemas.microsoft.com/office/drawing/2014/main" id="{9552F953-175D-386A-8B43-3F48E377BAB7}"/>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0" name="Freeform 7">
              <a:extLst>
                <a:ext uri="{FF2B5EF4-FFF2-40B4-BE49-F238E27FC236}">
                  <a16:creationId xmlns:a16="http://schemas.microsoft.com/office/drawing/2014/main" id="{B54C6840-6A78-2ADC-CBBE-623AB58C2CF0}"/>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1" name="Freeform 8">
              <a:extLst>
                <a:ext uri="{FF2B5EF4-FFF2-40B4-BE49-F238E27FC236}">
                  <a16:creationId xmlns:a16="http://schemas.microsoft.com/office/drawing/2014/main" id="{733CBD14-C09B-3A13-6345-A04D93BB18B5}"/>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2" name="Freeform 9">
              <a:extLst>
                <a:ext uri="{FF2B5EF4-FFF2-40B4-BE49-F238E27FC236}">
                  <a16:creationId xmlns:a16="http://schemas.microsoft.com/office/drawing/2014/main" id="{66BB80C6-0482-1E37-9206-1B8B1541EB54}"/>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3" name="Freeform 10">
              <a:extLst>
                <a:ext uri="{FF2B5EF4-FFF2-40B4-BE49-F238E27FC236}">
                  <a16:creationId xmlns:a16="http://schemas.microsoft.com/office/drawing/2014/main" id="{3E6F5343-A999-5624-C6B7-F78FEB44666A}"/>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4" name="Freeform 11">
              <a:extLst>
                <a:ext uri="{FF2B5EF4-FFF2-40B4-BE49-F238E27FC236}">
                  <a16:creationId xmlns:a16="http://schemas.microsoft.com/office/drawing/2014/main" id="{314FD97D-33E0-454A-CC47-2386610AB0F8}"/>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5" name="Freeform 12">
              <a:extLst>
                <a:ext uri="{FF2B5EF4-FFF2-40B4-BE49-F238E27FC236}">
                  <a16:creationId xmlns:a16="http://schemas.microsoft.com/office/drawing/2014/main" id="{F2FBC8C7-78E7-3C93-6F9F-AC8CE94AF4C3}"/>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6" name="Freeform 13">
              <a:extLst>
                <a:ext uri="{FF2B5EF4-FFF2-40B4-BE49-F238E27FC236}">
                  <a16:creationId xmlns:a16="http://schemas.microsoft.com/office/drawing/2014/main" id="{A9E47805-65D9-4884-F1FA-55E4AD1CE9F4}"/>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7" name="Freeform 14">
              <a:extLst>
                <a:ext uri="{FF2B5EF4-FFF2-40B4-BE49-F238E27FC236}">
                  <a16:creationId xmlns:a16="http://schemas.microsoft.com/office/drawing/2014/main" id="{6C2894F4-2344-F54B-6519-534FC8E2776C}"/>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8" name="Freeform 15">
              <a:extLst>
                <a:ext uri="{FF2B5EF4-FFF2-40B4-BE49-F238E27FC236}">
                  <a16:creationId xmlns:a16="http://schemas.microsoft.com/office/drawing/2014/main" id="{44E227C9-BDB7-F0D5-24C3-3A65A811E6A2}"/>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9" name="Freeform 16">
              <a:extLst>
                <a:ext uri="{FF2B5EF4-FFF2-40B4-BE49-F238E27FC236}">
                  <a16:creationId xmlns:a16="http://schemas.microsoft.com/office/drawing/2014/main" id="{45E8BE4B-7BE0-FB37-B978-5FF289E86874}"/>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0" name="Freeform 17">
              <a:extLst>
                <a:ext uri="{FF2B5EF4-FFF2-40B4-BE49-F238E27FC236}">
                  <a16:creationId xmlns:a16="http://schemas.microsoft.com/office/drawing/2014/main" id="{B2CB3D5B-D86A-D688-7BF3-AB10DC0EEC61}"/>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1" name="Freeform 18">
              <a:extLst>
                <a:ext uri="{FF2B5EF4-FFF2-40B4-BE49-F238E27FC236}">
                  <a16:creationId xmlns:a16="http://schemas.microsoft.com/office/drawing/2014/main" id="{553B53C3-0F11-67C1-23BB-2BFFEA216F08}"/>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2" name="Freeform 19">
              <a:extLst>
                <a:ext uri="{FF2B5EF4-FFF2-40B4-BE49-F238E27FC236}">
                  <a16:creationId xmlns:a16="http://schemas.microsoft.com/office/drawing/2014/main" id="{F8066E6D-3B39-98E1-F03F-E59E0DDFEF44}"/>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3" name="Freeform 20">
              <a:extLst>
                <a:ext uri="{FF2B5EF4-FFF2-40B4-BE49-F238E27FC236}">
                  <a16:creationId xmlns:a16="http://schemas.microsoft.com/office/drawing/2014/main" id="{A562D834-56DD-7957-9CD8-A66DAC45AB96}"/>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4" name="Freeform 21">
              <a:extLst>
                <a:ext uri="{FF2B5EF4-FFF2-40B4-BE49-F238E27FC236}">
                  <a16:creationId xmlns:a16="http://schemas.microsoft.com/office/drawing/2014/main" id="{C52E87A1-DCAF-6E9F-880F-CB7EA6EE292B}"/>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5" name="Freeform 22">
              <a:extLst>
                <a:ext uri="{FF2B5EF4-FFF2-40B4-BE49-F238E27FC236}">
                  <a16:creationId xmlns:a16="http://schemas.microsoft.com/office/drawing/2014/main" id="{C4738C08-D5B4-72EB-A589-FEDB73E4B9D0}"/>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6" name="Freeform 23">
              <a:extLst>
                <a:ext uri="{FF2B5EF4-FFF2-40B4-BE49-F238E27FC236}">
                  <a16:creationId xmlns:a16="http://schemas.microsoft.com/office/drawing/2014/main" id="{42679BBC-F7FC-8088-BFE1-1A32B16E1362}"/>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7" name="Freeform 24">
              <a:extLst>
                <a:ext uri="{FF2B5EF4-FFF2-40B4-BE49-F238E27FC236}">
                  <a16:creationId xmlns:a16="http://schemas.microsoft.com/office/drawing/2014/main" id="{9FBF0433-BB3B-4DE9-44E7-B3B03501B006}"/>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8" name="Freeform 25">
              <a:extLst>
                <a:ext uri="{FF2B5EF4-FFF2-40B4-BE49-F238E27FC236}">
                  <a16:creationId xmlns:a16="http://schemas.microsoft.com/office/drawing/2014/main" id="{1143FF00-11E8-2C5B-889F-EA772D1A9EF0}"/>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9" name="Freeform 26">
              <a:extLst>
                <a:ext uri="{FF2B5EF4-FFF2-40B4-BE49-F238E27FC236}">
                  <a16:creationId xmlns:a16="http://schemas.microsoft.com/office/drawing/2014/main" id="{ABFB2E4F-F1B0-76A4-8817-4E7915E19584}"/>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0" name="Freeform 27">
              <a:extLst>
                <a:ext uri="{FF2B5EF4-FFF2-40B4-BE49-F238E27FC236}">
                  <a16:creationId xmlns:a16="http://schemas.microsoft.com/office/drawing/2014/main" id="{9EA64FE7-0391-F33A-63DC-48BC28567AAC}"/>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1" name="Freeform 28">
              <a:extLst>
                <a:ext uri="{FF2B5EF4-FFF2-40B4-BE49-F238E27FC236}">
                  <a16:creationId xmlns:a16="http://schemas.microsoft.com/office/drawing/2014/main" id="{13B9B80C-DCFA-1815-5C58-BF1DEB053EBA}"/>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2" name="Freeform 29">
              <a:extLst>
                <a:ext uri="{FF2B5EF4-FFF2-40B4-BE49-F238E27FC236}">
                  <a16:creationId xmlns:a16="http://schemas.microsoft.com/office/drawing/2014/main" id="{43869D74-15BA-A869-D906-40F60BE75387}"/>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3" name="Freeform 30">
              <a:extLst>
                <a:ext uri="{FF2B5EF4-FFF2-40B4-BE49-F238E27FC236}">
                  <a16:creationId xmlns:a16="http://schemas.microsoft.com/office/drawing/2014/main" id="{6109D6FE-1606-BC45-F9D6-563235339C21}"/>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4" name="Freeform 31">
              <a:extLst>
                <a:ext uri="{FF2B5EF4-FFF2-40B4-BE49-F238E27FC236}">
                  <a16:creationId xmlns:a16="http://schemas.microsoft.com/office/drawing/2014/main" id="{F4794727-6706-4605-D8CE-3AD7DEA37177}"/>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5" name="Freeform 32">
              <a:extLst>
                <a:ext uri="{FF2B5EF4-FFF2-40B4-BE49-F238E27FC236}">
                  <a16:creationId xmlns:a16="http://schemas.microsoft.com/office/drawing/2014/main" id="{E22500C9-3FB3-6CC9-491C-2B63A426751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6" name="Freeform 33">
              <a:extLst>
                <a:ext uri="{FF2B5EF4-FFF2-40B4-BE49-F238E27FC236}">
                  <a16:creationId xmlns:a16="http://schemas.microsoft.com/office/drawing/2014/main" id="{B1D6CBA6-03A5-3948-A8B2-8C3C7DFDC821}"/>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7" name="Freeform 34">
              <a:extLst>
                <a:ext uri="{FF2B5EF4-FFF2-40B4-BE49-F238E27FC236}">
                  <a16:creationId xmlns:a16="http://schemas.microsoft.com/office/drawing/2014/main" id="{69B805DD-077C-A159-298B-414A720DB6F8}"/>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8" name="Freeform 35">
              <a:extLst>
                <a:ext uri="{FF2B5EF4-FFF2-40B4-BE49-F238E27FC236}">
                  <a16:creationId xmlns:a16="http://schemas.microsoft.com/office/drawing/2014/main" id="{BA68866A-0DFE-41B5-9D88-B39DE9E44DA0}"/>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9" name="Freeform 36">
              <a:extLst>
                <a:ext uri="{FF2B5EF4-FFF2-40B4-BE49-F238E27FC236}">
                  <a16:creationId xmlns:a16="http://schemas.microsoft.com/office/drawing/2014/main" id="{B22C25B8-853E-499A-EAD0-0A7CC68A6D51}"/>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0" name="Freeform 37">
              <a:extLst>
                <a:ext uri="{FF2B5EF4-FFF2-40B4-BE49-F238E27FC236}">
                  <a16:creationId xmlns:a16="http://schemas.microsoft.com/office/drawing/2014/main" id="{16D23008-B62C-675D-525E-2B94363385AA}"/>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1" name="Freeform 38">
              <a:extLst>
                <a:ext uri="{FF2B5EF4-FFF2-40B4-BE49-F238E27FC236}">
                  <a16:creationId xmlns:a16="http://schemas.microsoft.com/office/drawing/2014/main" id="{15972985-9803-C10F-116F-2B2AA4CF9181}"/>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2" name="Freeform 39">
              <a:extLst>
                <a:ext uri="{FF2B5EF4-FFF2-40B4-BE49-F238E27FC236}">
                  <a16:creationId xmlns:a16="http://schemas.microsoft.com/office/drawing/2014/main" id="{79B33183-1E94-B38A-9D2D-A347B12468EB}"/>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3" name="Freeform 40">
              <a:extLst>
                <a:ext uri="{FF2B5EF4-FFF2-40B4-BE49-F238E27FC236}">
                  <a16:creationId xmlns:a16="http://schemas.microsoft.com/office/drawing/2014/main" id="{8D3B1C9D-10F5-61BF-B56E-ACCB47CEE952}"/>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4" name="Freeform 41">
              <a:extLst>
                <a:ext uri="{FF2B5EF4-FFF2-40B4-BE49-F238E27FC236}">
                  <a16:creationId xmlns:a16="http://schemas.microsoft.com/office/drawing/2014/main" id="{AE5B4840-5986-17EF-8D40-14A5F29BA0A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5" name="Freeform 42">
              <a:extLst>
                <a:ext uri="{FF2B5EF4-FFF2-40B4-BE49-F238E27FC236}">
                  <a16:creationId xmlns:a16="http://schemas.microsoft.com/office/drawing/2014/main" id="{46EDEAF7-1AFD-F08E-2851-84E10F7ADCB8}"/>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6" name="Freeform 43">
              <a:extLst>
                <a:ext uri="{FF2B5EF4-FFF2-40B4-BE49-F238E27FC236}">
                  <a16:creationId xmlns:a16="http://schemas.microsoft.com/office/drawing/2014/main" id="{8A34F9B9-DF09-A08A-9F7D-B9330150DAC6}"/>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7" name="Freeform 44">
              <a:extLst>
                <a:ext uri="{FF2B5EF4-FFF2-40B4-BE49-F238E27FC236}">
                  <a16:creationId xmlns:a16="http://schemas.microsoft.com/office/drawing/2014/main" id="{12003401-21A9-2888-B968-3DD53CD50774}"/>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8" name="Freeform 45">
              <a:extLst>
                <a:ext uri="{FF2B5EF4-FFF2-40B4-BE49-F238E27FC236}">
                  <a16:creationId xmlns:a16="http://schemas.microsoft.com/office/drawing/2014/main" id="{A087EADD-4373-B9F9-B8A6-D6B24067E4B2}"/>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9" name="Freeform 46">
              <a:extLst>
                <a:ext uri="{FF2B5EF4-FFF2-40B4-BE49-F238E27FC236}">
                  <a16:creationId xmlns:a16="http://schemas.microsoft.com/office/drawing/2014/main" id="{C9A922FA-DD07-4EEE-5D5C-DD36E381695F}"/>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0" name="Freeform 47">
              <a:extLst>
                <a:ext uri="{FF2B5EF4-FFF2-40B4-BE49-F238E27FC236}">
                  <a16:creationId xmlns:a16="http://schemas.microsoft.com/office/drawing/2014/main" id="{B86F9ED0-B904-0067-3FB2-33E09BABDDD1}"/>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1" name="Freeform 48">
              <a:extLst>
                <a:ext uri="{FF2B5EF4-FFF2-40B4-BE49-F238E27FC236}">
                  <a16:creationId xmlns:a16="http://schemas.microsoft.com/office/drawing/2014/main" id="{678C3CDF-4FC1-B60E-09E3-B3CB3BD5E093}"/>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2" name="Freeform 49">
              <a:extLst>
                <a:ext uri="{FF2B5EF4-FFF2-40B4-BE49-F238E27FC236}">
                  <a16:creationId xmlns:a16="http://schemas.microsoft.com/office/drawing/2014/main" id="{4017A85C-CAC4-21B3-A109-96AE6383D171}"/>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3" name="Freeform 50">
              <a:extLst>
                <a:ext uri="{FF2B5EF4-FFF2-40B4-BE49-F238E27FC236}">
                  <a16:creationId xmlns:a16="http://schemas.microsoft.com/office/drawing/2014/main" id="{031B0A30-0BB8-5D9D-EC3F-BAB1A11AA47A}"/>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4" name="Freeform 51">
              <a:extLst>
                <a:ext uri="{FF2B5EF4-FFF2-40B4-BE49-F238E27FC236}">
                  <a16:creationId xmlns:a16="http://schemas.microsoft.com/office/drawing/2014/main" id="{D3116D0D-FBAF-0713-775B-735A0251169E}"/>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5" name="Freeform 52">
              <a:extLst>
                <a:ext uri="{FF2B5EF4-FFF2-40B4-BE49-F238E27FC236}">
                  <a16:creationId xmlns:a16="http://schemas.microsoft.com/office/drawing/2014/main" id="{DD6AD885-3795-57D4-1E2F-EEFDC6C504C7}"/>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6" name="Freeform 53">
              <a:extLst>
                <a:ext uri="{FF2B5EF4-FFF2-40B4-BE49-F238E27FC236}">
                  <a16:creationId xmlns:a16="http://schemas.microsoft.com/office/drawing/2014/main" id="{28C5D1DC-981D-98FD-13E4-F3D4B32BB1B6}"/>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7" name="Freeform 54">
              <a:extLst>
                <a:ext uri="{FF2B5EF4-FFF2-40B4-BE49-F238E27FC236}">
                  <a16:creationId xmlns:a16="http://schemas.microsoft.com/office/drawing/2014/main" id="{9EC9FB99-FDF2-3EDF-07F1-C1A05FE41A2C}"/>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8" name="Freeform 55">
              <a:extLst>
                <a:ext uri="{FF2B5EF4-FFF2-40B4-BE49-F238E27FC236}">
                  <a16:creationId xmlns:a16="http://schemas.microsoft.com/office/drawing/2014/main" id="{1607E37F-1DDE-74CA-D679-B49A6E2AC80F}"/>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9" name="Freeform 56">
              <a:extLst>
                <a:ext uri="{FF2B5EF4-FFF2-40B4-BE49-F238E27FC236}">
                  <a16:creationId xmlns:a16="http://schemas.microsoft.com/office/drawing/2014/main" id="{9B1C2FC5-0669-3354-CC2F-8BC8BB6AD15F}"/>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0" name="Freeform 57">
              <a:extLst>
                <a:ext uri="{FF2B5EF4-FFF2-40B4-BE49-F238E27FC236}">
                  <a16:creationId xmlns:a16="http://schemas.microsoft.com/office/drawing/2014/main" id="{A56E3B5E-CF95-DE57-7A41-E7A8AF41C475}"/>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1" name="Freeform 58">
              <a:extLst>
                <a:ext uri="{FF2B5EF4-FFF2-40B4-BE49-F238E27FC236}">
                  <a16:creationId xmlns:a16="http://schemas.microsoft.com/office/drawing/2014/main" id="{E9A29E34-9D45-C68D-73A3-346605D79CE2}"/>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2" name="Freeform 59">
              <a:extLst>
                <a:ext uri="{FF2B5EF4-FFF2-40B4-BE49-F238E27FC236}">
                  <a16:creationId xmlns:a16="http://schemas.microsoft.com/office/drawing/2014/main" id="{6637A28F-8496-B79D-1AFA-894774191843}"/>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3" name="Freeform 60">
              <a:extLst>
                <a:ext uri="{FF2B5EF4-FFF2-40B4-BE49-F238E27FC236}">
                  <a16:creationId xmlns:a16="http://schemas.microsoft.com/office/drawing/2014/main" id="{8081E4DF-2234-341E-8EC4-5B8BE6E81294}"/>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4" name="Freeform 61">
              <a:extLst>
                <a:ext uri="{FF2B5EF4-FFF2-40B4-BE49-F238E27FC236}">
                  <a16:creationId xmlns:a16="http://schemas.microsoft.com/office/drawing/2014/main" id="{D5750C41-3FF8-5210-D5EC-ACDC7BCC1512}"/>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5" name="Freeform 62">
              <a:extLst>
                <a:ext uri="{FF2B5EF4-FFF2-40B4-BE49-F238E27FC236}">
                  <a16:creationId xmlns:a16="http://schemas.microsoft.com/office/drawing/2014/main" id="{BA753BCB-FC1B-8D96-2E1E-6D69E6B12CAF}"/>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6" name="Freeform 63">
              <a:extLst>
                <a:ext uri="{FF2B5EF4-FFF2-40B4-BE49-F238E27FC236}">
                  <a16:creationId xmlns:a16="http://schemas.microsoft.com/office/drawing/2014/main" id="{D7964652-F202-A137-5B41-CFFF3C272F28}"/>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pic>
        <p:nvPicPr>
          <p:cNvPr id="23" name="UNIVERSITÄT PADERBORN Logo">
            <a:extLst>
              <a:ext uri="{FF2B5EF4-FFF2-40B4-BE49-F238E27FC236}">
                <a16:creationId xmlns:a16="http://schemas.microsoft.com/office/drawing/2014/main" id="{74AA885A-0DFA-9B08-4A25-5ED9C8436E8D}"/>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6" y="254014"/>
            <a:ext cx="2584799" cy="1052305"/>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200"/>
            </a:lvl1pPr>
            <a:lvl2pPr marL="0" indent="0">
              <a:lnSpc>
                <a:spcPct val="127000"/>
              </a:lnSpc>
              <a:spcBef>
                <a:spcPts val="0"/>
              </a:spcBef>
              <a:spcAft>
                <a:spcPts val="0"/>
              </a:spcAft>
              <a:buFont typeface="+mj-lt"/>
              <a:buNone/>
              <a:defRPr sz="1200"/>
            </a:lvl2pPr>
            <a:lvl3pPr marL="0" indent="0">
              <a:lnSpc>
                <a:spcPct val="127000"/>
              </a:lnSpc>
              <a:spcBef>
                <a:spcPts val="0"/>
              </a:spcBef>
              <a:spcAft>
                <a:spcPts val="0"/>
              </a:spcAft>
              <a:buFont typeface="+mj-lt"/>
              <a:buNone/>
              <a:defRPr sz="1200"/>
            </a:lvl3pPr>
            <a:lvl4pPr marL="0" indent="0">
              <a:lnSpc>
                <a:spcPct val="127000"/>
              </a:lnSpc>
              <a:spcBef>
                <a:spcPts val="0"/>
              </a:spcBef>
              <a:spcAft>
                <a:spcPts val="0"/>
              </a:spcAft>
              <a:buFont typeface="+mj-lt"/>
              <a:buNone/>
              <a:defRPr sz="1200"/>
            </a:lvl4pPr>
            <a:lvl5pPr marL="0" indent="0">
              <a:lnSpc>
                <a:spcPct val="127000"/>
              </a:lnSpc>
              <a:spcBef>
                <a:spcPts val="0"/>
              </a:spcBef>
              <a:spcAft>
                <a:spcPts val="0"/>
              </a:spcAft>
              <a:buFont typeface="+mj-lt"/>
              <a:buNone/>
              <a:defRPr sz="1200"/>
            </a:lvl5pPr>
            <a:lvl6pPr marL="0" indent="0">
              <a:lnSpc>
                <a:spcPct val="127000"/>
              </a:lnSpc>
              <a:spcBef>
                <a:spcPts val="0"/>
              </a:spcBef>
              <a:spcAft>
                <a:spcPts val="0"/>
              </a:spcAft>
              <a:buFont typeface="+mj-lt"/>
              <a:buNone/>
              <a:defRPr sz="1200"/>
            </a:lvl6pPr>
            <a:lvl7pPr marL="0" indent="0">
              <a:lnSpc>
                <a:spcPct val="127000"/>
              </a:lnSpc>
              <a:spcBef>
                <a:spcPts val="0"/>
              </a:spcBef>
              <a:spcAft>
                <a:spcPts val="0"/>
              </a:spcAft>
              <a:buFont typeface="+mj-lt"/>
              <a:buNone/>
              <a:defRPr sz="1200"/>
            </a:lvl7pPr>
            <a:lvl8pPr marL="0" indent="0">
              <a:lnSpc>
                <a:spcPct val="127000"/>
              </a:lnSpc>
              <a:spcBef>
                <a:spcPts val="0"/>
              </a:spcBef>
              <a:spcAft>
                <a:spcPts val="0"/>
              </a:spcAft>
              <a:buFont typeface="+mj-lt"/>
              <a:buNone/>
              <a:defRPr sz="1200"/>
            </a:lvl8pPr>
            <a:lvl9pPr marL="0" indent="0">
              <a:lnSpc>
                <a:spcPct val="127000"/>
              </a:lnSpc>
              <a:spcBef>
                <a:spcPts val="0"/>
              </a:spcBef>
              <a:spcAft>
                <a:spcPts val="0"/>
              </a:spcAft>
              <a:buFont typeface="+mj-lt"/>
              <a:buNone/>
              <a:defRPr sz="12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1500"/>
            </a:lvl1pPr>
            <a:lvl2pPr marL="0" indent="0" algn="l">
              <a:lnSpc>
                <a:spcPct val="100000"/>
              </a:lnSpc>
              <a:spcBef>
                <a:spcPts val="0"/>
              </a:spcBef>
              <a:spcAft>
                <a:spcPts val="0"/>
              </a:spcAft>
              <a:buFont typeface="+mj-lt"/>
              <a:buNone/>
              <a:defRPr sz="1500"/>
            </a:lvl2pPr>
            <a:lvl3pPr marL="0" indent="0" algn="l">
              <a:lnSpc>
                <a:spcPct val="100000"/>
              </a:lnSpc>
              <a:spcBef>
                <a:spcPts val="0"/>
              </a:spcBef>
              <a:spcAft>
                <a:spcPts val="0"/>
              </a:spcAft>
              <a:buFont typeface="+mj-lt"/>
              <a:buNone/>
              <a:defRPr sz="1500"/>
            </a:lvl3pPr>
            <a:lvl4pPr marL="0" indent="0" algn="l">
              <a:lnSpc>
                <a:spcPct val="100000"/>
              </a:lnSpc>
              <a:spcBef>
                <a:spcPts val="0"/>
              </a:spcBef>
              <a:spcAft>
                <a:spcPts val="0"/>
              </a:spcAft>
              <a:buFont typeface="+mj-lt"/>
              <a:buNone/>
              <a:defRPr sz="1500"/>
            </a:lvl4pPr>
            <a:lvl5pPr marL="0" indent="0" algn="l">
              <a:lnSpc>
                <a:spcPct val="100000"/>
              </a:lnSpc>
              <a:spcBef>
                <a:spcPts val="0"/>
              </a:spcBef>
              <a:spcAft>
                <a:spcPts val="0"/>
              </a:spcAft>
              <a:buFont typeface="+mj-lt"/>
              <a:buNone/>
              <a:defRPr sz="1500"/>
            </a:lvl5pPr>
            <a:lvl6pPr marL="0" indent="0" algn="l">
              <a:lnSpc>
                <a:spcPct val="100000"/>
              </a:lnSpc>
              <a:spcBef>
                <a:spcPts val="0"/>
              </a:spcBef>
              <a:spcAft>
                <a:spcPts val="0"/>
              </a:spcAft>
              <a:buFont typeface="+mj-lt"/>
              <a:buNone/>
              <a:defRPr sz="1500"/>
            </a:lvl6pPr>
            <a:lvl7pPr marL="0" indent="0" algn="l">
              <a:lnSpc>
                <a:spcPct val="100000"/>
              </a:lnSpc>
              <a:spcBef>
                <a:spcPts val="0"/>
              </a:spcBef>
              <a:spcAft>
                <a:spcPts val="0"/>
              </a:spcAft>
              <a:buFont typeface="+mj-lt"/>
              <a:buNone/>
              <a:defRPr sz="1500"/>
            </a:lvl7pPr>
            <a:lvl8pPr marL="0" indent="0" algn="l">
              <a:lnSpc>
                <a:spcPct val="100000"/>
              </a:lnSpc>
              <a:spcBef>
                <a:spcPts val="0"/>
              </a:spcBef>
              <a:spcAft>
                <a:spcPts val="0"/>
              </a:spcAft>
              <a:buFont typeface="+mj-lt"/>
              <a:buNone/>
              <a:defRPr sz="1500"/>
            </a:lvl8pPr>
            <a:lvl9pPr marL="0" indent="0" algn="l">
              <a:lnSpc>
                <a:spcPct val="100000"/>
              </a:lnSpc>
              <a:spcBef>
                <a:spcPts val="0"/>
              </a:spcBef>
              <a:spcAft>
                <a:spcPts val="0"/>
              </a:spcAft>
              <a:buFont typeface="+mj-lt"/>
              <a:buNone/>
              <a:defRPr sz="1500"/>
            </a:lvl9pPr>
          </a:lstStyle>
          <a:p>
            <a:r>
              <a:rPr lang="de-DE" dirty="0"/>
              <a:t>Untertitel und weiterführende Informationen zur Präsentation mit maximal vier Zeilen. Hinweis: Bitte grundsätzlich keine Änderungen im Folienmaster vornehmen. Änderungen der Größe und Position von </a:t>
            </a:r>
            <a:r>
              <a:rPr lang="de-DE" dirty="0" err="1"/>
              <a:t>Textboxen</a:t>
            </a:r>
            <a:r>
              <a:rPr lang="de-DE" dirty="0"/>
              <a:t> sind auf allen Folien zu vermeiden.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5272"/>
          </a:xfrm>
        </p:spPr>
        <p:txBody>
          <a:bodyPr anchor="b"/>
          <a:lstStyle>
            <a:lvl1pPr algn="l">
              <a:defRPr sz="2625"/>
            </a:lvl1pPr>
          </a:lstStyle>
          <a:p>
            <a:r>
              <a:rPr lang="de-DE" dirty="0"/>
              <a:t>Titel der Präsentation</a:t>
            </a:r>
            <a:br>
              <a:rPr lang="de-DE" dirty="0"/>
            </a:br>
            <a:r>
              <a:rPr lang="de-DE" dirty="0"/>
              <a:t>maximal zwei Zeilen</a:t>
            </a:r>
          </a:p>
        </p:txBody>
      </p:sp>
      <p:sp>
        <p:nvSpPr>
          <p:cNvPr id="107" name="Foliennummer">
            <a:extLst>
              <a:ext uri="{FF2B5EF4-FFF2-40B4-BE49-F238E27FC236}">
                <a16:creationId xmlns:a16="http://schemas.microsoft.com/office/drawing/2014/main" id="{CF6FC899-54C7-4648-87B7-7EBF8CB7F7CD}"/>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113" name="Fußzeile">
            <a:extLst>
              <a:ext uri="{FF2B5EF4-FFF2-40B4-BE49-F238E27FC236}">
                <a16:creationId xmlns:a16="http://schemas.microsoft.com/office/drawing/2014/main" id="{B4A44446-84B7-4155-95C9-2F8546812BC8}"/>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2959708812"/>
      </p:ext>
    </p:extLst>
  </p:cSld>
  <p:clrMapOvr>
    <a:masterClrMapping/>
  </p:clrMapOvr>
  <p:extLst mod="1">
    <p:ext uri="{DCECCB84-F9BA-43D5-87BE-67443E8EF086}">
      <p15:sldGuideLst xmlns:p15="http://schemas.microsoft.com/office/powerpoint/2012/main">
        <p15:guide id="1" orient="horz" pos="2107" userDrawn="1">
          <p15:clr>
            <a:srgbClr val="000000"/>
          </p15:clr>
        </p15:guide>
        <p15:guide id="2" pos="1024" userDrawn="1">
          <p15:clr>
            <a:srgbClr val="000000"/>
          </p15:clr>
        </p15:guide>
        <p15:guide id="3" pos="8204" userDrawn="1">
          <p15:clr>
            <a:srgbClr val="000000"/>
          </p15:clr>
        </p15:guide>
        <p15:guide id="4" orient="horz" pos="2396" userDrawn="1">
          <p15:clr>
            <a:srgbClr val="000000"/>
          </p15:clr>
        </p15:guide>
        <p15:guide id="5" orient="horz" pos="3583" userDrawn="1">
          <p15:clr>
            <a:srgbClr val="00000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mit Zusatzlogo H">
    <p:spTree>
      <p:nvGrpSpPr>
        <p:cNvPr id="1" name=""/>
        <p:cNvGrpSpPr/>
        <p:nvPr/>
      </p:nvGrpSpPr>
      <p:grpSpPr>
        <a:xfrm>
          <a:off x="0" y="0"/>
          <a:ext cx="0" cy="0"/>
          <a:chOff x="0" y="0"/>
          <a:chExt cx="0" cy="0"/>
        </a:xfrm>
      </p:grpSpPr>
      <p:grpSp>
        <p:nvGrpSpPr>
          <p:cNvPr id="86" name="Regieanweisungen">
            <a:extLst>
              <a:ext uri="{FF2B5EF4-FFF2-40B4-BE49-F238E27FC236}">
                <a16:creationId xmlns:a16="http://schemas.microsoft.com/office/drawing/2014/main" id="{7CE8D66D-8CB2-8C1F-DBB0-2D223CEFAF2A}"/>
              </a:ext>
            </a:extLst>
          </p:cNvPr>
          <p:cNvGrpSpPr/>
          <p:nvPr userDrawn="1"/>
        </p:nvGrpSpPr>
        <p:grpSpPr>
          <a:xfrm>
            <a:off x="-1548000" y="-360000"/>
            <a:ext cx="15804000" cy="1584000"/>
            <a:chOff x="-1548000" y="-360000"/>
            <a:chExt cx="15804000" cy="1584000"/>
          </a:xfrm>
          <a:solidFill>
            <a:srgbClr val="E9ECF0"/>
          </a:solidFill>
        </p:grpSpPr>
        <p:sp>
          <p:nvSpPr>
            <p:cNvPr id="87" name="Zurücksetzen">
              <a:extLst>
                <a:ext uri="{FF2B5EF4-FFF2-40B4-BE49-F238E27FC236}">
                  <a16:creationId xmlns:a16="http://schemas.microsoft.com/office/drawing/2014/main" id="{C42062E5-7DF6-CAF4-2B38-852C84E9B16D}"/>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88" name="Layoutwechsel">
              <a:extLst>
                <a:ext uri="{FF2B5EF4-FFF2-40B4-BE49-F238E27FC236}">
                  <a16:creationId xmlns:a16="http://schemas.microsoft.com/office/drawing/2014/main" id="{5F8A8792-1FB7-D75A-E18D-A6A75D510858}"/>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89" name="Hilfslinien">
              <a:extLst>
                <a:ext uri="{FF2B5EF4-FFF2-40B4-BE49-F238E27FC236}">
                  <a16:creationId xmlns:a16="http://schemas.microsoft.com/office/drawing/2014/main" id="{C07C178B-B5D1-108B-5830-515386CE2A03}"/>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90" name="Hilfslinien">
              <a:extLst>
                <a:ext uri="{FF2B5EF4-FFF2-40B4-BE49-F238E27FC236}">
                  <a16:creationId xmlns:a16="http://schemas.microsoft.com/office/drawing/2014/main" id="{3439896A-6320-8017-3D78-020F76972A2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a:t>
              </a:r>
              <a:r>
                <a:rPr kumimoji="0" lang="de-DE" sz="75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91" name="Logo">
              <a:extLst>
                <a:ext uri="{FF2B5EF4-FFF2-40B4-BE49-F238E27FC236}">
                  <a16:creationId xmlns:a16="http://schemas.microsoft.com/office/drawing/2014/main" id="{40A1B498-711E-6D1D-CA37-A18957474F6C}"/>
                </a:ext>
              </a:extLst>
            </p:cNvPr>
            <p:cNvSpPr txBox="1"/>
            <p:nvPr userDrawn="1"/>
          </p:nvSpPr>
          <p:spPr>
            <a:xfrm rot="10800000" flipH="1" flipV="1">
              <a:off x="-1548000" y="0"/>
              <a:ext cx="1440000" cy="122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750" b="1" baseline="0" dirty="0">
                  <a:solidFill>
                    <a:schemeClr val="tx1"/>
                  </a:solidFill>
                  <a:latin typeface="+mn-lt"/>
                </a:rPr>
                <a:t>Zum Platzieren </a:t>
              </a:r>
              <a:r>
                <a:rPr lang="de-DE" sz="750" b="0" baseline="0" dirty="0">
                  <a:solidFill>
                    <a:schemeClr val="tx1"/>
                  </a:solidFill>
                  <a:latin typeface="+mn-lt"/>
                </a:rPr>
                <a:t>das Zusatzlogo per Drag-and-Drop einfügen. </a:t>
              </a:r>
              <a:r>
                <a:rPr lang="de-DE" sz="750" b="1" baseline="0" dirty="0">
                  <a:solidFill>
                    <a:schemeClr val="tx1"/>
                  </a:solidFill>
                  <a:latin typeface="+mn-lt"/>
                </a:rPr>
                <a:t>Beim Austauschen </a:t>
              </a:r>
              <a:r>
                <a:rPr lang="de-DE" sz="750" b="0" baseline="0" dirty="0">
                  <a:solidFill>
                    <a:schemeClr val="tx1"/>
                  </a:solidFill>
                  <a:latin typeface="+mn-lt"/>
                </a:rPr>
                <a:t>das bereits platzierte Logo zunächst löschen und dann ein neues Zusatzlogo einfügen.</a:t>
              </a:r>
            </a:p>
          </p:txBody>
        </p:sp>
      </p:grpSp>
      <p:grpSp>
        <p:nvGrpSpPr>
          <p:cNvPr id="25" name="Grafik">
            <a:extLst>
              <a:ext uri="{FF2B5EF4-FFF2-40B4-BE49-F238E27FC236}">
                <a16:creationId xmlns:a16="http://schemas.microsoft.com/office/drawing/2014/main" id="{ACEF06B2-3DA6-E8C6-8D1D-8376A903C1D0}"/>
              </a:ext>
            </a:extLst>
          </p:cNvPr>
          <p:cNvGrpSpPr>
            <a:grpSpLocks noGrp="1" noUngrp="1" noRot="1" noMove="1" noResize="1"/>
          </p:cNvGrpSpPr>
          <p:nvPr userDrawn="1"/>
        </p:nvGrpSpPr>
        <p:grpSpPr bwMode="auto">
          <a:xfrm>
            <a:off x="9383714" y="315913"/>
            <a:ext cx="2808287" cy="6542087"/>
            <a:chOff x="5911" y="199"/>
            <a:chExt cx="1769" cy="4121"/>
          </a:xfrm>
        </p:grpSpPr>
        <p:sp>
          <p:nvSpPr>
            <p:cNvPr id="26" name="Freeform 5">
              <a:extLst>
                <a:ext uri="{FF2B5EF4-FFF2-40B4-BE49-F238E27FC236}">
                  <a16:creationId xmlns:a16="http://schemas.microsoft.com/office/drawing/2014/main" id="{047FFB8F-C6DB-2E65-7B14-A70A1FE52A43}"/>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7" name="Freeform 6">
              <a:extLst>
                <a:ext uri="{FF2B5EF4-FFF2-40B4-BE49-F238E27FC236}">
                  <a16:creationId xmlns:a16="http://schemas.microsoft.com/office/drawing/2014/main" id="{DF64E28F-B614-8B85-B18F-122BE813E1E8}"/>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8" name="Freeform 7">
              <a:extLst>
                <a:ext uri="{FF2B5EF4-FFF2-40B4-BE49-F238E27FC236}">
                  <a16:creationId xmlns:a16="http://schemas.microsoft.com/office/drawing/2014/main" id="{621DC891-572A-8830-85EF-6C852551B7BB}"/>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9" name="Freeform 8">
              <a:extLst>
                <a:ext uri="{FF2B5EF4-FFF2-40B4-BE49-F238E27FC236}">
                  <a16:creationId xmlns:a16="http://schemas.microsoft.com/office/drawing/2014/main" id="{BBDE9E24-9B55-6364-5A2C-99AC70CAB13A}"/>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0" name="Freeform 9">
              <a:extLst>
                <a:ext uri="{FF2B5EF4-FFF2-40B4-BE49-F238E27FC236}">
                  <a16:creationId xmlns:a16="http://schemas.microsoft.com/office/drawing/2014/main" id="{00A4FC4B-91E9-6D9F-8EC4-38E9F7FEC705}"/>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1" name="Freeform 10">
              <a:extLst>
                <a:ext uri="{FF2B5EF4-FFF2-40B4-BE49-F238E27FC236}">
                  <a16:creationId xmlns:a16="http://schemas.microsoft.com/office/drawing/2014/main" id="{BC55CFEA-C2FB-D674-77BB-006B1DF1E257}"/>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2" name="Freeform 11">
              <a:extLst>
                <a:ext uri="{FF2B5EF4-FFF2-40B4-BE49-F238E27FC236}">
                  <a16:creationId xmlns:a16="http://schemas.microsoft.com/office/drawing/2014/main" id="{F6756EE2-9753-7EF2-5DFF-085934123915}"/>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3" name="Freeform 12">
              <a:extLst>
                <a:ext uri="{FF2B5EF4-FFF2-40B4-BE49-F238E27FC236}">
                  <a16:creationId xmlns:a16="http://schemas.microsoft.com/office/drawing/2014/main" id="{411C9F48-B4BF-9222-E9AD-205F6FF5BD4B}"/>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4" name="Freeform 13">
              <a:extLst>
                <a:ext uri="{FF2B5EF4-FFF2-40B4-BE49-F238E27FC236}">
                  <a16:creationId xmlns:a16="http://schemas.microsoft.com/office/drawing/2014/main" id="{FE06CC74-CFEA-5713-B7D3-FDE740B8D560}"/>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5" name="Freeform 14">
              <a:extLst>
                <a:ext uri="{FF2B5EF4-FFF2-40B4-BE49-F238E27FC236}">
                  <a16:creationId xmlns:a16="http://schemas.microsoft.com/office/drawing/2014/main" id="{C8CD735D-A17F-69C2-ACB1-05901B446F8B}"/>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6" name="Freeform 15">
              <a:extLst>
                <a:ext uri="{FF2B5EF4-FFF2-40B4-BE49-F238E27FC236}">
                  <a16:creationId xmlns:a16="http://schemas.microsoft.com/office/drawing/2014/main" id="{C4DA814A-DA73-747F-C367-BC78B753A72A}"/>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7" name="Freeform 16">
              <a:extLst>
                <a:ext uri="{FF2B5EF4-FFF2-40B4-BE49-F238E27FC236}">
                  <a16:creationId xmlns:a16="http://schemas.microsoft.com/office/drawing/2014/main" id="{2D2C5ABB-DB3E-CB0D-0D5F-74562FA21724}"/>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8" name="Freeform 17">
              <a:extLst>
                <a:ext uri="{FF2B5EF4-FFF2-40B4-BE49-F238E27FC236}">
                  <a16:creationId xmlns:a16="http://schemas.microsoft.com/office/drawing/2014/main" id="{2488E5CE-E95E-31EB-6801-CC23AEB68AF5}"/>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9" name="Freeform 18">
              <a:extLst>
                <a:ext uri="{FF2B5EF4-FFF2-40B4-BE49-F238E27FC236}">
                  <a16:creationId xmlns:a16="http://schemas.microsoft.com/office/drawing/2014/main" id="{BF66B5C8-5E72-C429-A936-5650B1BE371B}"/>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0" name="Freeform 19">
              <a:extLst>
                <a:ext uri="{FF2B5EF4-FFF2-40B4-BE49-F238E27FC236}">
                  <a16:creationId xmlns:a16="http://schemas.microsoft.com/office/drawing/2014/main" id="{B170BCA9-8093-C904-4E9E-18E48A6FFE50}"/>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1" name="Freeform 20">
              <a:extLst>
                <a:ext uri="{FF2B5EF4-FFF2-40B4-BE49-F238E27FC236}">
                  <a16:creationId xmlns:a16="http://schemas.microsoft.com/office/drawing/2014/main" id="{11A1D986-C840-7013-52E8-EA829F303144}"/>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2" name="Freeform 21">
              <a:extLst>
                <a:ext uri="{FF2B5EF4-FFF2-40B4-BE49-F238E27FC236}">
                  <a16:creationId xmlns:a16="http://schemas.microsoft.com/office/drawing/2014/main" id="{0B309A86-7715-71FB-8358-DB356971F9AF}"/>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3" name="Freeform 22">
              <a:extLst>
                <a:ext uri="{FF2B5EF4-FFF2-40B4-BE49-F238E27FC236}">
                  <a16:creationId xmlns:a16="http://schemas.microsoft.com/office/drawing/2014/main" id="{5F72E6F2-5610-ECE3-33C3-135E2A610B34}"/>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4" name="Freeform 23">
              <a:extLst>
                <a:ext uri="{FF2B5EF4-FFF2-40B4-BE49-F238E27FC236}">
                  <a16:creationId xmlns:a16="http://schemas.microsoft.com/office/drawing/2014/main" id="{C7E6F391-5C25-9CA8-E2C8-9B231E1534E5}"/>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5" name="Freeform 24">
              <a:extLst>
                <a:ext uri="{FF2B5EF4-FFF2-40B4-BE49-F238E27FC236}">
                  <a16:creationId xmlns:a16="http://schemas.microsoft.com/office/drawing/2014/main" id="{22E6D6CD-0A43-DC5E-E356-9D2CA6CD0A00}"/>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6" name="Freeform 25">
              <a:extLst>
                <a:ext uri="{FF2B5EF4-FFF2-40B4-BE49-F238E27FC236}">
                  <a16:creationId xmlns:a16="http://schemas.microsoft.com/office/drawing/2014/main" id="{53CE4B4D-2466-1490-4C26-44F17DAABF34}"/>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7" name="Freeform 26">
              <a:extLst>
                <a:ext uri="{FF2B5EF4-FFF2-40B4-BE49-F238E27FC236}">
                  <a16:creationId xmlns:a16="http://schemas.microsoft.com/office/drawing/2014/main" id="{A814D79C-2314-0F7C-5C78-516571B5B4FE}"/>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8" name="Freeform 27">
              <a:extLst>
                <a:ext uri="{FF2B5EF4-FFF2-40B4-BE49-F238E27FC236}">
                  <a16:creationId xmlns:a16="http://schemas.microsoft.com/office/drawing/2014/main" id="{0CCBAF94-BC67-4813-32F8-324E222C1255}"/>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9" name="Freeform 28">
              <a:extLst>
                <a:ext uri="{FF2B5EF4-FFF2-40B4-BE49-F238E27FC236}">
                  <a16:creationId xmlns:a16="http://schemas.microsoft.com/office/drawing/2014/main" id="{5A01153A-2C54-B095-0DA0-A1F176B67441}"/>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0" name="Freeform 29">
              <a:extLst>
                <a:ext uri="{FF2B5EF4-FFF2-40B4-BE49-F238E27FC236}">
                  <a16:creationId xmlns:a16="http://schemas.microsoft.com/office/drawing/2014/main" id="{E9949415-86AE-708E-19FB-6C91CBFDF0DF}"/>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1" name="Freeform 30">
              <a:extLst>
                <a:ext uri="{FF2B5EF4-FFF2-40B4-BE49-F238E27FC236}">
                  <a16:creationId xmlns:a16="http://schemas.microsoft.com/office/drawing/2014/main" id="{05BEE0B0-4B6E-F4B6-10AA-4EE0BA5B1523}"/>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2" name="Freeform 31">
              <a:extLst>
                <a:ext uri="{FF2B5EF4-FFF2-40B4-BE49-F238E27FC236}">
                  <a16:creationId xmlns:a16="http://schemas.microsoft.com/office/drawing/2014/main" id="{88063957-097A-5771-1E34-43D3445C91DE}"/>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3" name="Freeform 32">
              <a:extLst>
                <a:ext uri="{FF2B5EF4-FFF2-40B4-BE49-F238E27FC236}">
                  <a16:creationId xmlns:a16="http://schemas.microsoft.com/office/drawing/2014/main" id="{BD24F370-A542-8EB8-6D51-3EA84EB1790C}"/>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4" name="Freeform 33">
              <a:extLst>
                <a:ext uri="{FF2B5EF4-FFF2-40B4-BE49-F238E27FC236}">
                  <a16:creationId xmlns:a16="http://schemas.microsoft.com/office/drawing/2014/main" id="{C7A7DB8D-B5DE-8958-4E53-B8F4D3151161}"/>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5" name="Freeform 34">
              <a:extLst>
                <a:ext uri="{FF2B5EF4-FFF2-40B4-BE49-F238E27FC236}">
                  <a16:creationId xmlns:a16="http://schemas.microsoft.com/office/drawing/2014/main" id="{15CD75CF-0E90-F615-4899-4CCC9734AC02}"/>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6" name="Freeform 35">
              <a:extLst>
                <a:ext uri="{FF2B5EF4-FFF2-40B4-BE49-F238E27FC236}">
                  <a16:creationId xmlns:a16="http://schemas.microsoft.com/office/drawing/2014/main" id="{1D8365A4-6E7E-4F7C-0AC6-73F7A622AF5E}"/>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7" name="Freeform 36">
              <a:extLst>
                <a:ext uri="{FF2B5EF4-FFF2-40B4-BE49-F238E27FC236}">
                  <a16:creationId xmlns:a16="http://schemas.microsoft.com/office/drawing/2014/main" id="{6299C39F-0564-91E0-343B-EF35C96E3424}"/>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8" name="Freeform 37">
              <a:extLst>
                <a:ext uri="{FF2B5EF4-FFF2-40B4-BE49-F238E27FC236}">
                  <a16:creationId xmlns:a16="http://schemas.microsoft.com/office/drawing/2014/main" id="{6863FCB1-B748-47E0-737B-1B0546C21524}"/>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9" name="Freeform 38">
              <a:extLst>
                <a:ext uri="{FF2B5EF4-FFF2-40B4-BE49-F238E27FC236}">
                  <a16:creationId xmlns:a16="http://schemas.microsoft.com/office/drawing/2014/main" id="{A2FB6981-85C5-6980-B4CE-C4B5318A8EF5}"/>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0" name="Freeform 39">
              <a:extLst>
                <a:ext uri="{FF2B5EF4-FFF2-40B4-BE49-F238E27FC236}">
                  <a16:creationId xmlns:a16="http://schemas.microsoft.com/office/drawing/2014/main" id="{ECA88CEA-6A96-206E-92A3-7DA4C21683C1}"/>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1" name="Freeform 40">
              <a:extLst>
                <a:ext uri="{FF2B5EF4-FFF2-40B4-BE49-F238E27FC236}">
                  <a16:creationId xmlns:a16="http://schemas.microsoft.com/office/drawing/2014/main" id="{A1AB9104-9B02-8D64-5266-DF841E48DFA7}"/>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2" name="Freeform 41">
              <a:extLst>
                <a:ext uri="{FF2B5EF4-FFF2-40B4-BE49-F238E27FC236}">
                  <a16:creationId xmlns:a16="http://schemas.microsoft.com/office/drawing/2014/main" id="{F1E57F19-DC6C-01A7-3815-5AAF347DCC81}"/>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3" name="Freeform 42">
              <a:extLst>
                <a:ext uri="{FF2B5EF4-FFF2-40B4-BE49-F238E27FC236}">
                  <a16:creationId xmlns:a16="http://schemas.microsoft.com/office/drawing/2014/main" id="{F8DB78F8-EF77-04D7-3546-91F559D22D85}"/>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4" name="Freeform 43">
              <a:extLst>
                <a:ext uri="{FF2B5EF4-FFF2-40B4-BE49-F238E27FC236}">
                  <a16:creationId xmlns:a16="http://schemas.microsoft.com/office/drawing/2014/main" id="{8DAAF1F7-E75F-D0A0-C98A-1B9477AB5DB1}"/>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5" name="Freeform 44">
              <a:extLst>
                <a:ext uri="{FF2B5EF4-FFF2-40B4-BE49-F238E27FC236}">
                  <a16:creationId xmlns:a16="http://schemas.microsoft.com/office/drawing/2014/main" id="{B47AC4ED-5A72-889F-3E50-7B912361212C}"/>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6" name="Freeform 45">
              <a:extLst>
                <a:ext uri="{FF2B5EF4-FFF2-40B4-BE49-F238E27FC236}">
                  <a16:creationId xmlns:a16="http://schemas.microsoft.com/office/drawing/2014/main" id="{C5988EFC-0C58-488A-3D03-5B48F082D784}"/>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7" name="Freeform 46">
              <a:extLst>
                <a:ext uri="{FF2B5EF4-FFF2-40B4-BE49-F238E27FC236}">
                  <a16:creationId xmlns:a16="http://schemas.microsoft.com/office/drawing/2014/main" id="{1E9CA0BD-01A9-4CDC-95C4-A3B107846988}"/>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8" name="Freeform 47">
              <a:extLst>
                <a:ext uri="{FF2B5EF4-FFF2-40B4-BE49-F238E27FC236}">
                  <a16:creationId xmlns:a16="http://schemas.microsoft.com/office/drawing/2014/main" id="{DE9E72BC-51C6-1371-A2E0-8FB90319A20E}"/>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9" name="Freeform 48">
              <a:extLst>
                <a:ext uri="{FF2B5EF4-FFF2-40B4-BE49-F238E27FC236}">
                  <a16:creationId xmlns:a16="http://schemas.microsoft.com/office/drawing/2014/main" id="{D2A92187-F6F3-16F6-8C13-E83DC7D450EF}"/>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0" name="Freeform 49">
              <a:extLst>
                <a:ext uri="{FF2B5EF4-FFF2-40B4-BE49-F238E27FC236}">
                  <a16:creationId xmlns:a16="http://schemas.microsoft.com/office/drawing/2014/main" id="{17FCB02D-1D5B-63D4-B0AC-BA8BA9B6C299}"/>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1" name="Freeform 50">
              <a:extLst>
                <a:ext uri="{FF2B5EF4-FFF2-40B4-BE49-F238E27FC236}">
                  <a16:creationId xmlns:a16="http://schemas.microsoft.com/office/drawing/2014/main" id="{1CFF4F37-95EB-609F-D355-E68669F7055F}"/>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2" name="Freeform 51">
              <a:extLst>
                <a:ext uri="{FF2B5EF4-FFF2-40B4-BE49-F238E27FC236}">
                  <a16:creationId xmlns:a16="http://schemas.microsoft.com/office/drawing/2014/main" id="{EF20276F-8414-B984-613E-A7B6E2AD2230}"/>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3" name="Freeform 52">
              <a:extLst>
                <a:ext uri="{FF2B5EF4-FFF2-40B4-BE49-F238E27FC236}">
                  <a16:creationId xmlns:a16="http://schemas.microsoft.com/office/drawing/2014/main" id="{12C9CA6C-5AF9-986E-004B-099B4EFE4BA4}"/>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4" name="Freeform 53">
              <a:extLst>
                <a:ext uri="{FF2B5EF4-FFF2-40B4-BE49-F238E27FC236}">
                  <a16:creationId xmlns:a16="http://schemas.microsoft.com/office/drawing/2014/main" id="{97F2FF5E-67DC-EA17-18FD-1B40A229ED11}"/>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5" name="Freeform 54">
              <a:extLst>
                <a:ext uri="{FF2B5EF4-FFF2-40B4-BE49-F238E27FC236}">
                  <a16:creationId xmlns:a16="http://schemas.microsoft.com/office/drawing/2014/main" id="{0681F4DD-DA49-ED96-40DC-851A68B49ACA}"/>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6" name="Freeform 55">
              <a:extLst>
                <a:ext uri="{FF2B5EF4-FFF2-40B4-BE49-F238E27FC236}">
                  <a16:creationId xmlns:a16="http://schemas.microsoft.com/office/drawing/2014/main" id="{B4E5FE45-7649-6631-04EA-06D7742F1233}"/>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7" name="Freeform 56">
              <a:extLst>
                <a:ext uri="{FF2B5EF4-FFF2-40B4-BE49-F238E27FC236}">
                  <a16:creationId xmlns:a16="http://schemas.microsoft.com/office/drawing/2014/main" id="{863636AD-D2A9-387B-7E1C-1E86307CD02A}"/>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8" name="Freeform 57">
              <a:extLst>
                <a:ext uri="{FF2B5EF4-FFF2-40B4-BE49-F238E27FC236}">
                  <a16:creationId xmlns:a16="http://schemas.microsoft.com/office/drawing/2014/main" id="{6C306655-A716-7BD5-953C-D042D30AF1B9}"/>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9" name="Freeform 58">
              <a:extLst>
                <a:ext uri="{FF2B5EF4-FFF2-40B4-BE49-F238E27FC236}">
                  <a16:creationId xmlns:a16="http://schemas.microsoft.com/office/drawing/2014/main" id="{6BA926C7-6F37-756A-B934-C47614A26BCF}"/>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0" name="Freeform 59">
              <a:extLst>
                <a:ext uri="{FF2B5EF4-FFF2-40B4-BE49-F238E27FC236}">
                  <a16:creationId xmlns:a16="http://schemas.microsoft.com/office/drawing/2014/main" id="{50F7CA58-CA12-46B3-3B0A-44D23D36B458}"/>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1" name="Freeform 60">
              <a:extLst>
                <a:ext uri="{FF2B5EF4-FFF2-40B4-BE49-F238E27FC236}">
                  <a16:creationId xmlns:a16="http://schemas.microsoft.com/office/drawing/2014/main" id="{026A27EE-7E7D-2643-EFD0-5D5B459C7BCB}"/>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2" name="Freeform 61">
              <a:extLst>
                <a:ext uri="{FF2B5EF4-FFF2-40B4-BE49-F238E27FC236}">
                  <a16:creationId xmlns:a16="http://schemas.microsoft.com/office/drawing/2014/main" id="{C19AA5AE-B50A-5A0E-1044-1C30E2143CC2}"/>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3" name="Freeform 62">
              <a:extLst>
                <a:ext uri="{FF2B5EF4-FFF2-40B4-BE49-F238E27FC236}">
                  <a16:creationId xmlns:a16="http://schemas.microsoft.com/office/drawing/2014/main" id="{33FFB862-A3A7-DA03-2F69-20E72420B01E}"/>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4" name="Freeform 63">
              <a:extLst>
                <a:ext uri="{FF2B5EF4-FFF2-40B4-BE49-F238E27FC236}">
                  <a16:creationId xmlns:a16="http://schemas.microsoft.com/office/drawing/2014/main" id="{8F86BA44-69E7-20F6-932B-F2FFDB24DADF}"/>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pic>
        <p:nvPicPr>
          <p:cNvPr id="19" name="UNIVERSITÄT PADERBORN Logo">
            <a:extLst>
              <a:ext uri="{FF2B5EF4-FFF2-40B4-BE49-F238E27FC236}">
                <a16:creationId xmlns:a16="http://schemas.microsoft.com/office/drawing/2014/main" id="{A4F28B7D-682C-B2CB-E94D-845137C65BEE}"/>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6" y="254014"/>
            <a:ext cx="2584799" cy="1052305"/>
          </a:xfrm>
          <a:prstGeom prst="rect">
            <a:avLst/>
          </a:prstGeom>
        </p:spPr>
      </p:pic>
      <p:sp>
        <p:nvSpPr>
          <p:cNvPr id="15" name="Logo Trenner">
            <a:extLst>
              <a:ext uri="{FF2B5EF4-FFF2-40B4-BE49-F238E27FC236}">
                <a16:creationId xmlns:a16="http://schemas.microsoft.com/office/drawing/2014/main" id="{9E1DC981-F581-645C-FD53-78865C49B74C}"/>
              </a:ext>
            </a:extLst>
          </p:cNvPr>
          <p:cNvSpPr>
            <a:spLocks noChangeAspect="1"/>
          </p:cNvSpPr>
          <p:nvPr userDrawn="1"/>
        </p:nvSpPr>
        <p:spPr bwMode="auto">
          <a:xfrm>
            <a:off x="2928940" y="430215"/>
            <a:ext cx="33337" cy="733425"/>
          </a:xfrm>
          <a:custGeom>
            <a:avLst/>
            <a:gdLst>
              <a:gd name="T0" fmla="*/ 71 w 71"/>
              <a:gd name="T1" fmla="*/ 1962 h 2018"/>
              <a:gd name="T2" fmla="*/ 71 w 71"/>
              <a:gd name="T3" fmla="*/ 0 h 2018"/>
              <a:gd name="T4" fmla="*/ 0 w 71"/>
              <a:gd name="T5" fmla="*/ 58 h 2018"/>
              <a:gd name="T6" fmla="*/ 0 w 71"/>
              <a:gd name="T7" fmla="*/ 2018 h 2018"/>
              <a:gd name="T8" fmla="*/ 71 w 71"/>
              <a:gd name="T9" fmla="*/ 1962 h 2018"/>
            </a:gdLst>
            <a:ahLst/>
            <a:cxnLst>
              <a:cxn ang="0">
                <a:pos x="T0" y="T1"/>
              </a:cxn>
              <a:cxn ang="0">
                <a:pos x="T2" y="T3"/>
              </a:cxn>
              <a:cxn ang="0">
                <a:pos x="T4" y="T5"/>
              </a:cxn>
              <a:cxn ang="0">
                <a:pos x="T6" y="T7"/>
              </a:cxn>
              <a:cxn ang="0">
                <a:pos x="T8" y="T9"/>
              </a:cxn>
            </a:cxnLst>
            <a:rect l="0" t="0" r="r" b="b"/>
            <a:pathLst>
              <a:path w="71" h="2018">
                <a:moveTo>
                  <a:pt x="71" y="1962"/>
                </a:moveTo>
                <a:lnTo>
                  <a:pt x="71" y="0"/>
                </a:lnTo>
                <a:lnTo>
                  <a:pt x="0" y="58"/>
                </a:lnTo>
                <a:lnTo>
                  <a:pt x="0" y="2018"/>
                </a:lnTo>
                <a:lnTo>
                  <a:pt x="71" y="1962"/>
                </a:lnTo>
                <a:close/>
              </a:path>
            </a:pathLst>
          </a:custGeom>
          <a:solidFill>
            <a:srgbClr val="E8E8EF"/>
          </a:solidFill>
          <a:ln>
            <a:noFill/>
          </a:ln>
        </p:spPr>
        <p:txBody>
          <a:bodyPr vert="horz" wrap="square" lIns="68580" tIns="34290" rIns="68580" bIns="34290" numCol="1" anchor="t" anchorCtr="0" compatLnSpc="1">
            <a:prstTxWarp prst="textNoShape">
              <a:avLst/>
            </a:prstTxWarp>
          </a:bodyPr>
          <a:lstStyle/>
          <a:p>
            <a:endParaRPr lang="de-DE" sz="1350"/>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200"/>
            </a:lvl1pPr>
            <a:lvl2pPr marL="0" indent="0">
              <a:lnSpc>
                <a:spcPct val="127000"/>
              </a:lnSpc>
              <a:spcBef>
                <a:spcPts val="0"/>
              </a:spcBef>
              <a:spcAft>
                <a:spcPts val="0"/>
              </a:spcAft>
              <a:buFont typeface="+mj-lt"/>
              <a:buNone/>
              <a:defRPr sz="1200"/>
            </a:lvl2pPr>
            <a:lvl3pPr marL="0" indent="0">
              <a:lnSpc>
                <a:spcPct val="127000"/>
              </a:lnSpc>
              <a:spcBef>
                <a:spcPts val="0"/>
              </a:spcBef>
              <a:spcAft>
                <a:spcPts val="0"/>
              </a:spcAft>
              <a:buFont typeface="+mj-lt"/>
              <a:buNone/>
              <a:defRPr sz="1200"/>
            </a:lvl3pPr>
            <a:lvl4pPr marL="0" indent="0">
              <a:lnSpc>
                <a:spcPct val="127000"/>
              </a:lnSpc>
              <a:spcBef>
                <a:spcPts val="0"/>
              </a:spcBef>
              <a:spcAft>
                <a:spcPts val="0"/>
              </a:spcAft>
              <a:buFont typeface="+mj-lt"/>
              <a:buNone/>
              <a:defRPr sz="1200"/>
            </a:lvl4pPr>
            <a:lvl5pPr marL="0" indent="0">
              <a:lnSpc>
                <a:spcPct val="127000"/>
              </a:lnSpc>
              <a:spcBef>
                <a:spcPts val="0"/>
              </a:spcBef>
              <a:spcAft>
                <a:spcPts val="0"/>
              </a:spcAft>
              <a:buFont typeface="+mj-lt"/>
              <a:buNone/>
              <a:defRPr sz="1200"/>
            </a:lvl5pPr>
            <a:lvl6pPr marL="0" indent="0">
              <a:lnSpc>
                <a:spcPct val="127000"/>
              </a:lnSpc>
              <a:spcBef>
                <a:spcPts val="0"/>
              </a:spcBef>
              <a:spcAft>
                <a:spcPts val="0"/>
              </a:spcAft>
              <a:buFont typeface="+mj-lt"/>
              <a:buNone/>
              <a:defRPr sz="1200"/>
            </a:lvl6pPr>
            <a:lvl7pPr marL="0" indent="0">
              <a:lnSpc>
                <a:spcPct val="127000"/>
              </a:lnSpc>
              <a:spcBef>
                <a:spcPts val="0"/>
              </a:spcBef>
              <a:spcAft>
                <a:spcPts val="0"/>
              </a:spcAft>
              <a:buFont typeface="+mj-lt"/>
              <a:buNone/>
              <a:defRPr sz="1200"/>
            </a:lvl7pPr>
            <a:lvl8pPr marL="0" indent="0">
              <a:lnSpc>
                <a:spcPct val="127000"/>
              </a:lnSpc>
              <a:spcBef>
                <a:spcPts val="0"/>
              </a:spcBef>
              <a:spcAft>
                <a:spcPts val="0"/>
              </a:spcAft>
              <a:buFont typeface="+mj-lt"/>
              <a:buNone/>
              <a:defRPr sz="1200"/>
            </a:lvl8pPr>
            <a:lvl9pPr marL="0" indent="0">
              <a:lnSpc>
                <a:spcPct val="127000"/>
              </a:lnSpc>
              <a:spcBef>
                <a:spcPts val="0"/>
              </a:spcBef>
              <a:spcAft>
                <a:spcPts val="0"/>
              </a:spcAft>
              <a:buFont typeface="+mj-lt"/>
              <a:buNone/>
              <a:defRPr sz="12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1500"/>
            </a:lvl1pPr>
            <a:lvl2pPr marL="0" indent="0" algn="l">
              <a:lnSpc>
                <a:spcPct val="100000"/>
              </a:lnSpc>
              <a:spcBef>
                <a:spcPts val="0"/>
              </a:spcBef>
              <a:spcAft>
                <a:spcPts val="0"/>
              </a:spcAft>
              <a:buFont typeface="+mj-lt"/>
              <a:buNone/>
              <a:defRPr sz="1500"/>
            </a:lvl2pPr>
            <a:lvl3pPr marL="0" indent="0" algn="l">
              <a:lnSpc>
                <a:spcPct val="100000"/>
              </a:lnSpc>
              <a:spcBef>
                <a:spcPts val="0"/>
              </a:spcBef>
              <a:spcAft>
                <a:spcPts val="0"/>
              </a:spcAft>
              <a:buFont typeface="+mj-lt"/>
              <a:buNone/>
              <a:defRPr sz="1500"/>
            </a:lvl3pPr>
            <a:lvl4pPr marL="0" indent="0" algn="l">
              <a:lnSpc>
                <a:spcPct val="100000"/>
              </a:lnSpc>
              <a:spcBef>
                <a:spcPts val="0"/>
              </a:spcBef>
              <a:spcAft>
                <a:spcPts val="0"/>
              </a:spcAft>
              <a:buFont typeface="+mj-lt"/>
              <a:buNone/>
              <a:defRPr sz="1500"/>
            </a:lvl4pPr>
            <a:lvl5pPr marL="0" indent="0" algn="l">
              <a:lnSpc>
                <a:spcPct val="100000"/>
              </a:lnSpc>
              <a:spcBef>
                <a:spcPts val="0"/>
              </a:spcBef>
              <a:spcAft>
                <a:spcPts val="0"/>
              </a:spcAft>
              <a:buFont typeface="+mj-lt"/>
              <a:buNone/>
              <a:defRPr sz="1500"/>
            </a:lvl5pPr>
            <a:lvl6pPr marL="0" indent="0" algn="l">
              <a:lnSpc>
                <a:spcPct val="100000"/>
              </a:lnSpc>
              <a:spcBef>
                <a:spcPts val="0"/>
              </a:spcBef>
              <a:spcAft>
                <a:spcPts val="0"/>
              </a:spcAft>
              <a:buFont typeface="+mj-lt"/>
              <a:buNone/>
              <a:defRPr sz="1500"/>
            </a:lvl6pPr>
            <a:lvl7pPr marL="0" indent="0" algn="l">
              <a:lnSpc>
                <a:spcPct val="100000"/>
              </a:lnSpc>
              <a:spcBef>
                <a:spcPts val="0"/>
              </a:spcBef>
              <a:spcAft>
                <a:spcPts val="0"/>
              </a:spcAft>
              <a:buFont typeface="+mj-lt"/>
              <a:buNone/>
              <a:defRPr sz="1500"/>
            </a:lvl7pPr>
            <a:lvl8pPr marL="0" indent="0" algn="l">
              <a:lnSpc>
                <a:spcPct val="100000"/>
              </a:lnSpc>
              <a:spcBef>
                <a:spcPts val="0"/>
              </a:spcBef>
              <a:spcAft>
                <a:spcPts val="0"/>
              </a:spcAft>
              <a:buFont typeface="+mj-lt"/>
              <a:buNone/>
              <a:defRPr sz="1500"/>
            </a:lvl8pPr>
            <a:lvl9pPr marL="0" indent="0" algn="l">
              <a:lnSpc>
                <a:spcPct val="100000"/>
              </a:lnSpc>
              <a:spcBef>
                <a:spcPts val="0"/>
              </a:spcBef>
              <a:spcAft>
                <a:spcPts val="0"/>
              </a:spcAft>
              <a:buFont typeface="+mj-lt"/>
              <a:buNone/>
              <a:defRPr sz="1500"/>
            </a:lvl9pPr>
          </a:lstStyle>
          <a:p>
            <a:r>
              <a:rPr lang="de-DE" dirty="0"/>
              <a:t>Bitte diese Vorlage für Zusatzlogos verwenden, die im Original eher breiter als hoch angelegt sind. Logo wird automatisch ausgerichtet. Bitte die Platzierung nicht selbstständig vornehmen. Das Logo darf maximal so hoch sein wie die Wortmarke im UPB-Logo.</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5272"/>
          </a:xfrm>
        </p:spPr>
        <p:txBody>
          <a:bodyPr anchor="b"/>
          <a:lstStyle>
            <a:lvl1pPr algn="l">
              <a:defRPr sz="2625"/>
            </a:lvl1pPr>
          </a:lstStyle>
          <a:p>
            <a:r>
              <a:rPr lang="de-DE" dirty="0"/>
              <a:t>Titel der Präsentation </a:t>
            </a:r>
            <a:br>
              <a:rPr lang="de-DE" dirty="0"/>
            </a:br>
            <a:r>
              <a:rPr lang="de-DE" dirty="0"/>
              <a:t>mit horizontalem Zusatzlogo</a:t>
            </a:r>
          </a:p>
        </p:txBody>
      </p:sp>
      <p:sp>
        <p:nvSpPr>
          <p:cNvPr id="85" name="Zusatzlogo">
            <a:extLst>
              <a:ext uri="{FF2B5EF4-FFF2-40B4-BE49-F238E27FC236}">
                <a16:creationId xmlns:a16="http://schemas.microsoft.com/office/drawing/2014/main" id="{34477080-F9FE-3699-8728-6DDF1406A5C1}"/>
              </a:ext>
            </a:extLst>
          </p:cNvPr>
          <p:cNvSpPr>
            <a:spLocks noGrp="1"/>
          </p:cNvSpPr>
          <p:nvPr>
            <p:ph type="clipArt" sz="quarter" idx="14" hasCustomPrompt="1"/>
          </p:nvPr>
        </p:nvSpPr>
        <p:spPr>
          <a:xfrm>
            <a:off x="3128439" y="712470"/>
            <a:ext cx="1512000" cy="417600"/>
          </a:xfrm>
        </p:spPr>
        <p:txBody>
          <a:bodyPr wrap="none" lIns="1728000"/>
          <a:lstStyle>
            <a:lvl1pPr>
              <a:lnSpc>
                <a:spcPct val="100000"/>
              </a:lnSpc>
              <a:defRPr sz="900"/>
            </a:lvl1pPr>
          </a:lstStyle>
          <a:p>
            <a:r>
              <a:rPr lang="de-DE" dirty="0"/>
              <a:t>Zusatzlogo einfügen</a:t>
            </a:r>
            <a:br>
              <a:rPr lang="de-DE" dirty="0"/>
            </a:br>
            <a:r>
              <a:rPr lang="de-DE" dirty="0"/>
              <a:t>per Drag-and-Drop</a:t>
            </a:r>
          </a:p>
        </p:txBody>
      </p:sp>
      <p:sp>
        <p:nvSpPr>
          <p:cNvPr id="92" name="Foliennummer">
            <a:extLst>
              <a:ext uri="{FF2B5EF4-FFF2-40B4-BE49-F238E27FC236}">
                <a16:creationId xmlns:a16="http://schemas.microsoft.com/office/drawing/2014/main" id="{34505A76-42FC-4A80-A6BA-E2DACC7BE1B4}"/>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93" name="Fußzeile">
            <a:extLst>
              <a:ext uri="{FF2B5EF4-FFF2-40B4-BE49-F238E27FC236}">
                <a16:creationId xmlns:a16="http://schemas.microsoft.com/office/drawing/2014/main" id="{5E0EF551-6660-4307-8579-51DF4D6CF721}"/>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1154647945"/>
      </p:ext>
    </p:extLst>
  </p:cSld>
  <p:clrMapOvr>
    <a:masterClrMapping/>
  </p:clrMapOvr>
  <p:extLst mod="1">
    <p:ext uri="{DCECCB84-F9BA-43D5-87BE-67443E8EF086}">
      <p15:sldGuideLst xmlns:p15="http://schemas.microsoft.com/office/powerpoint/2012/main">
        <p15:guide id="1" orient="horz" pos="2107" userDrawn="1">
          <p15:clr>
            <a:srgbClr val="000000"/>
          </p15:clr>
        </p15:guide>
        <p15:guide id="2" pos="1024" userDrawn="1">
          <p15:clr>
            <a:srgbClr val="000000"/>
          </p15:clr>
        </p15:guide>
        <p15:guide id="3" pos="8204" userDrawn="1">
          <p15:clr>
            <a:srgbClr val="000000"/>
          </p15:clr>
        </p15:guide>
        <p15:guide id="4" orient="horz" pos="2396" userDrawn="1">
          <p15:clr>
            <a:srgbClr val="000000"/>
          </p15:clr>
        </p15:guide>
        <p15:guide id="5" orient="horz" pos="3583" userDrawn="1">
          <p15:clr>
            <a:srgbClr val="00000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ZusatzlogoQ/V">
    <p:spTree>
      <p:nvGrpSpPr>
        <p:cNvPr id="1" name=""/>
        <p:cNvGrpSpPr/>
        <p:nvPr/>
      </p:nvGrpSpPr>
      <p:grpSpPr>
        <a:xfrm>
          <a:off x="0" y="0"/>
          <a:ext cx="0" cy="0"/>
          <a:chOff x="0" y="0"/>
          <a:chExt cx="0" cy="0"/>
        </a:xfrm>
      </p:grpSpPr>
      <p:grpSp>
        <p:nvGrpSpPr>
          <p:cNvPr id="25" name="Grafik">
            <a:extLst>
              <a:ext uri="{FF2B5EF4-FFF2-40B4-BE49-F238E27FC236}">
                <a16:creationId xmlns:a16="http://schemas.microsoft.com/office/drawing/2014/main" id="{05095A7D-E97B-C1A2-0330-AC63FADD8445}"/>
              </a:ext>
            </a:extLst>
          </p:cNvPr>
          <p:cNvGrpSpPr>
            <a:grpSpLocks noGrp="1" noUngrp="1" noRot="1" noMove="1" noResize="1"/>
          </p:cNvGrpSpPr>
          <p:nvPr userDrawn="1"/>
        </p:nvGrpSpPr>
        <p:grpSpPr bwMode="auto">
          <a:xfrm>
            <a:off x="9383714" y="315913"/>
            <a:ext cx="2808287" cy="6542087"/>
            <a:chOff x="5911" y="199"/>
            <a:chExt cx="1769" cy="4121"/>
          </a:xfrm>
        </p:grpSpPr>
        <p:sp>
          <p:nvSpPr>
            <p:cNvPr id="26" name="Freeform 5">
              <a:extLst>
                <a:ext uri="{FF2B5EF4-FFF2-40B4-BE49-F238E27FC236}">
                  <a16:creationId xmlns:a16="http://schemas.microsoft.com/office/drawing/2014/main" id="{69B7A9D7-C7D7-D128-2D6F-693383FE559E}"/>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7" name="Freeform 6">
              <a:extLst>
                <a:ext uri="{FF2B5EF4-FFF2-40B4-BE49-F238E27FC236}">
                  <a16:creationId xmlns:a16="http://schemas.microsoft.com/office/drawing/2014/main" id="{7E0B3B40-3573-59A1-E716-22D3E205EE15}"/>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8" name="Freeform 7">
              <a:extLst>
                <a:ext uri="{FF2B5EF4-FFF2-40B4-BE49-F238E27FC236}">
                  <a16:creationId xmlns:a16="http://schemas.microsoft.com/office/drawing/2014/main" id="{7FA1C484-EDC0-311B-7732-110D3FFC2A4D}"/>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9" name="Freeform 8">
              <a:extLst>
                <a:ext uri="{FF2B5EF4-FFF2-40B4-BE49-F238E27FC236}">
                  <a16:creationId xmlns:a16="http://schemas.microsoft.com/office/drawing/2014/main" id="{0EE47797-EE5D-CE19-4385-A30C421AE7EA}"/>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0" name="Freeform 9">
              <a:extLst>
                <a:ext uri="{FF2B5EF4-FFF2-40B4-BE49-F238E27FC236}">
                  <a16:creationId xmlns:a16="http://schemas.microsoft.com/office/drawing/2014/main" id="{A95623AC-1BA7-F2BC-3FBB-16A7CF059CE7}"/>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1" name="Freeform 10">
              <a:extLst>
                <a:ext uri="{FF2B5EF4-FFF2-40B4-BE49-F238E27FC236}">
                  <a16:creationId xmlns:a16="http://schemas.microsoft.com/office/drawing/2014/main" id="{5F906A55-72A5-2DFB-4E8E-E48B23B8E66F}"/>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2" name="Freeform 11">
              <a:extLst>
                <a:ext uri="{FF2B5EF4-FFF2-40B4-BE49-F238E27FC236}">
                  <a16:creationId xmlns:a16="http://schemas.microsoft.com/office/drawing/2014/main" id="{E792D761-B933-D03E-86FD-D87499D41681}"/>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3" name="Freeform 12">
              <a:extLst>
                <a:ext uri="{FF2B5EF4-FFF2-40B4-BE49-F238E27FC236}">
                  <a16:creationId xmlns:a16="http://schemas.microsoft.com/office/drawing/2014/main" id="{95F61F78-E6A4-7F99-EFEF-74D96DE6CB98}"/>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4" name="Freeform 13">
              <a:extLst>
                <a:ext uri="{FF2B5EF4-FFF2-40B4-BE49-F238E27FC236}">
                  <a16:creationId xmlns:a16="http://schemas.microsoft.com/office/drawing/2014/main" id="{B706DCEC-F7AD-48FB-A4A9-F4BA24496B6B}"/>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5" name="Freeform 14">
              <a:extLst>
                <a:ext uri="{FF2B5EF4-FFF2-40B4-BE49-F238E27FC236}">
                  <a16:creationId xmlns:a16="http://schemas.microsoft.com/office/drawing/2014/main" id="{CCA83F53-B6CC-C1BE-E745-0CA00392FF49}"/>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6" name="Freeform 15">
              <a:extLst>
                <a:ext uri="{FF2B5EF4-FFF2-40B4-BE49-F238E27FC236}">
                  <a16:creationId xmlns:a16="http://schemas.microsoft.com/office/drawing/2014/main" id="{16374377-3BB4-7B8C-D44B-27DAF5059093}"/>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7" name="Freeform 16">
              <a:extLst>
                <a:ext uri="{FF2B5EF4-FFF2-40B4-BE49-F238E27FC236}">
                  <a16:creationId xmlns:a16="http://schemas.microsoft.com/office/drawing/2014/main" id="{0057DBE6-DEA1-2D01-2517-44E3459C61F0}"/>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8" name="Freeform 17">
              <a:extLst>
                <a:ext uri="{FF2B5EF4-FFF2-40B4-BE49-F238E27FC236}">
                  <a16:creationId xmlns:a16="http://schemas.microsoft.com/office/drawing/2014/main" id="{01BD0F5F-148A-04CA-F08D-6D257C038D3E}"/>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9" name="Freeform 18">
              <a:extLst>
                <a:ext uri="{FF2B5EF4-FFF2-40B4-BE49-F238E27FC236}">
                  <a16:creationId xmlns:a16="http://schemas.microsoft.com/office/drawing/2014/main" id="{139FBEDB-FBAA-5E06-8E89-508CCADFF336}"/>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0" name="Freeform 19">
              <a:extLst>
                <a:ext uri="{FF2B5EF4-FFF2-40B4-BE49-F238E27FC236}">
                  <a16:creationId xmlns:a16="http://schemas.microsoft.com/office/drawing/2014/main" id="{3CFEA3F2-6289-CD38-F4B3-D59D19B4FE28}"/>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1" name="Freeform 20">
              <a:extLst>
                <a:ext uri="{FF2B5EF4-FFF2-40B4-BE49-F238E27FC236}">
                  <a16:creationId xmlns:a16="http://schemas.microsoft.com/office/drawing/2014/main" id="{762AAF45-E91B-390A-C182-CD5C7314FBD9}"/>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2" name="Freeform 21">
              <a:extLst>
                <a:ext uri="{FF2B5EF4-FFF2-40B4-BE49-F238E27FC236}">
                  <a16:creationId xmlns:a16="http://schemas.microsoft.com/office/drawing/2014/main" id="{A15EC74C-B431-FB58-0504-0D76AD230D4A}"/>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3" name="Freeform 22">
              <a:extLst>
                <a:ext uri="{FF2B5EF4-FFF2-40B4-BE49-F238E27FC236}">
                  <a16:creationId xmlns:a16="http://schemas.microsoft.com/office/drawing/2014/main" id="{76AD573F-DBAD-07C2-38EF-6A61232214E6}"/>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4" name="Freeform 23">
              <a:extLst>
                <a:ext uri="{FF2B5EF4-FFF2-40B4-BE49-F238E27FC236}">
                  <a16:creationId xmlns:a16="http://schemas.microsoft.com/office/drawing/2014/main" id="{570E9A4F-DB43-DD92-25C6-77B1301B7BA6}"/>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5" name="Freeform 24">
              <a:extLst>
                <a:ext uri="{FF2B5EF4-FFF2-40B4-BE49-F238E27FC236}">
                  <a16:creationId xmlns:a16="http://schemas.microsoft.com/office/drawing/2014/main" id="{134566EA-D1A0-94CE-0392-DE7654EFAA2F}"/>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6" name="Freeform 25">
              <a:extLst>
                <a:ext uri="{FF2B5EF4-FFF2-40B4-BE49-F238E27FC236}">
                  <a16:creationId xmlns:a16="http://schemas.microsoft.com/office/drawing/2014/main" id="{116F2D52-C750-691D-895C-5F0EB4E7B502}"/>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7" name="Freeform 26">
              <a:extLst>
                <a:ext uri="{FF2B5EF4-FFF2-40B4-BE49-F238E27FC236}">
                  <a16:creationId xmlns:a16="http://schemas.microsoft.com/office/drawing/2014/main" id="{E7A387B1-D08E-E9DF-B44E-AD3FA3EE6A98}"/>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8" name="Freeform 27">
              <a:extLst>
                <a:ext uri="{FF2B5EF4-FFF2-40B4-BE49-F238E27FC236}">
                  <a16:creationId xmlns:a16="http://schemas.microsoft.com/office/drawing/2014/main" id="{BABB32D8-F96A-F2BB-8AAF-8F39E382188B}"/>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9" name="Freeform 28">
              <a:extLst>
                <a:ext uri="{FF2B5EF4-FFF2-40B4-BE49-F238E27FC236}">
                  <a16:creationId xmlns:a16="http://schemas.microsoft.com/office/drawing/2014/main" id="{E3BCE945-62B2-4ED8-DBE2-884396B5EA96}"/>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0" name="Freeform 29">
              <a:extLst>
                <a:ext uri="{FF2B5EF4-FFF2-40B4-BE49-F238E27FC236}">
                  <a16:creationId xmlns:a16="http://schemas.microsoft.com/office/drawing/2014/main" id="{A428DA92-EE42-42A6-30CD-D522D9356D9C}"/>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1" name="Freeform 30">
              <a:extLst>
                <a:ext uri="{FF2B5EF4-FFF2-40B4-BE49-F238E27FC236}">
                  <a16:creationId xmlns:a16="http://schemas.microsoft.com/office/drawing/2014/main" id="{5C72DAA2-4BBB-426C-DC91-1C3165383148}"/>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2" name="Freeform 31">
              <a:extLst>
                <a:ext uri="{FF2B5EF4-FFF2-40B4-BE49-F238E27FC236}">
                  <a16:creationId xmlns:a16="http://schemas.microsoft.com/office/drawing/2014/main" id="{27C9841A-7F09-CE9E-794C-EA1BF9A0405C}"/>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3" name="Freeform 32">
              <a:extLst>
                <a:ext uri="{FF2B5EF4-FFF2-40B4-BE49-F238E27FC236}">
                  <a16:creationId xmlns:a16="http://schemas.microsoft.com/office/drawing/2014/main" id="{545B3F32-0948-A30B-7CFB-1E20A045E766}"/>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4" name="Freeform 33">
              <a:extLst>
                <a:ext uri="{FF2B5EF4-FFF2-40B4-BE49-F238E27FC236}">
                  <a16:creationId xmlns:a16="http://schemas.microsoft.com/office/drawing/2014/main" id="{670AC843-E8EF-826A-9978-27D1DBCC68EA}"/>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5" name="Freeform 34">
              <a:extLst>
                <a:ext uri="{FF2B5EF4-FFF2-40B4-BE49-F238E27FC236}">
                  <a16:creationId xmlns:a16="http://schemas.microsoft.com/office/drawing/2014/main" id="{198902B6-4DA3-5540-5C5D-0C4F6B0C68BA}"/>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6" name="Freeform 35">
              <a:extLst>
                <a:ext uri="{FF2B5EF4-FFF2-40B4-BE49-F238E27FC236}">
                  <a16:creationId xmlns:a16="http://schemas.microsoft.com/office/drawing/2014/main" id="{CD7D4F3B-645E-E0EF-61A2-7441E2E8A26E}"/>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7" name="Freeform 36">
              <a:extLst>
                <a:ext uri="{FF2B5EF4-FFF2-40B4-BE49-F238E27FC236}">
                  <a16:creationId xmlns:a16="http://schemas.microsoft.com/office/drawing/2014/main" id="{A0A5D97F-706B-7964-FAEC-69E87BBCA585}"/>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8" name="Freeform 37">
              <a:extLst>
                <a:ext uri="{FF2B5EF4-FFF2-40B4-BE49-F238E27FC236}">
                  <a16:creationId xmlns:a16="http://schemas.microsoft.com/office/drawing/2014/main" id="{A3811A9B-AF47-9081-C3FB-20EBBAF5165D}"/>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9" name="Freeform 38">
              <a:extLst>
                <a:ext uri="{FF2B5EF4-FFF2-40B4-BE49-F238E27FC236}">
                  <a16:creationId xmlns:a16="http://schemas.microsoft.com/office/drawing/2014/main" id="{0D895668-3785-0DC8-431B-F264290CB78A}"/>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0" name="Freeform 39">
              <a:extLst>
                <a:ext uri="{FF2B5EF4-FFF2-40B4-BE49-F238E27FC236}">
                  <a16:creationId xmlns:a16="http://schemas.microsoft.com/office/drawing/2014/main" id="{AA279687-F598-DB79-2A80-008BAA6A3F55}"/>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1" name="Freeform 40">
              <a:extLst>
                <a:ext uri="{FF2B5EF4-FFF2-40B4-BE49-F238E27FC236}">
                  <a16:creationId xmlns:a16="http://schemas.microsoft.com/office/drawing/2014/main" id="{450093C3-232D-DC9C-419F-AF23EEE22F60}"/>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2" name="Freeform 41">
              <a:extLst>
                <a:ext uri="{FF2B5EF4-FFF2-40B4-BE49-F238E27FC236}">
                  <a16:creationId xmlns:a16="http://schemas.microsoft.com/office/drawing/2014/main" id="{2DBDD804-6202-BE4D-056D-8D13FA518031}"/>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3" name="Freeform 42">
              <a:extLst>
                <a:ext uri="{FF2B5EF4-FFF2-40B4-BE49-F238E27FC236}">
                  <a16:creationId xmlns:a16="http://schemas.microsoft.com/office/drawing/2014/main" id="{8AD1C58C-5514-1D49-E898-889252F8AADE}"/>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4" name="Freeform 43">
              <a:extLst>
                <a:ext uri="{FF2B5EF4-FFF2-40B4-BE49-F238E27FC236}">
                  <a16:creationId xmlns:a16="http://schemas.microsoft.com/office/drawing/2014/main" id="{BCC4CF47-DBC8-5175-224B-F04DE6ABCC65}"/>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5" name="Freeform 44">
              <a:extLst>
                <a:ext uri="{FF2B5EF4-FFF2-40B4-BE49-F238E27FC236}">
                  <a16:creationId xmlns:a16="http://schemas.microsoft.com/office/drawing/2014/main" id="{633717DD-41EA-5490-0D0C-2AF5B05D65F6}"/>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6" name="Freeform 45">
              <a:extLst>
                <a:ext uri="{FF2B5EF4-FFF2-40B4-BE49-F238E27FC236}">
                  <a16:creationId xmlns:a16="http://schemas.microsoft.com/office/drawing/2014/main" id="{94352AD5-81E2-22A2-A145-B1957327D6D0}"/>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7" name="Freeform 46">
              <a:extLst>
                <a:ext uri="{FF2B5EF4-FFF2-40B4-BE49-F238E27FC236}">
                  <a16:creationId xmlns:a16="http://schemas.microsoft.com/office/drawing/2014/main" id="{7D78843C-1FE1-89D1-EDAF-6D17C3A68BDA}"/>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8" name="Freeform 47">
              <a:extLst>
                <a:ext uri="{FF2B5EF4-FFF2-40B4-BE49-F238E27FC236}">
                  <a16:creationId xmlns:a16="http://schemas.microsoft.com/office/drawing/2014/main" id="{7A83A5AF-A8D6-9ABD-3F06-439CB9C15798}"/>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9" name="Freeform 48">
              <a:extLst>
                <a:ext uri="{FF2B5EF4-FFF2-40B4-BE49-F238E27FC236}">
                  <a16:creationId xmlns:a16="http://schemas.microsoft.com/office/drawing/2014/main" id="{61FE3E60-15F5-1C0A-3BB1-3933B5C9EB75}"/>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0" name="Freeform 49">
              <a:extLst>
                <a:ext uri="{FF2B5EF4-FFF2-40B4-BE49-F238E27FC236}">
                  <a16:creationId xmlns:a16="http://schemas.microsoft.com/office/drawing/2014/main" id="{EA0442E3-6525-61DF-C8BF-D649372EC616}"/>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1" name="Freeform 50">
              <a:extLst>
                <a:ext uri="{FF2B5EF4-FFF2-40B4-BE49-F238E27FC236}">
                  <a16:creationId xmlns:a16="http://schemas.microsoft.com/office/drawing/2014/main" id="{B223ED8C-F5BB-2A9E-CE52-D6D5D68889B6}"/>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2" name="Freeform 51">
              <a:extLst>
                <a:ext uri="{FF2B5EF4-FFF2-40B4-BE49-F238E27FC236}">
                  <a16:creationId xmlns:a16="http://schemas.microsoft.com/office/drawing/2014/main" id="{D88C2A8E-402D-E2F6-E299-AEBEAAAB89B0}"/>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3" name="Freeform 52">
              <a:extLst>
                <a:ext uri="{FF2B5EF4-FFF2-40B4-BE49-F238E27FC236}">
                  <a16:creationId xmlns:a16="http://schemas.microsoft.com/office/drawing/2014/main" id="{C65057E5-377E-04C1-D1E5-C49454E4374C}"/>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4" name="Freeform 53">
              <a:extLst>
                <a:ext uri="{FF2B5EF4-FFF2-40B4-BE49-F238E27FC236}">
                  <a16:creationId xmlns:a16="http://schemas.microsoft.com/office/drawing/2014/main" id="{643F0ED0-54CD-8D7E-283D-2D1521BA2AFC}"/>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5" name="Freeform 54">
              <a:extLst>
                <a:ext uri="{FF2B5EF4-FFF2-40B4-BE49-F238E27FC236}">
                  <a16:creationId xmlns:a16="http://schemas.microsoft.com/office/drawing/2014/main" id="{FB0D5AA7-E2F9-D5F2-440D-5AEA7B509DBB}"/>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6" name="Freeform 55">
              <a:extLst>
                <a:ext uri="{FF2B5EF4-FFF2-40B4-BE49-F238E27FC236}">
                  <a16:creationId xmlns:a16="http://schemas.microsoft.com/office/drawing/2014/main" id="{7277D29C-9120-85D9-638D-5CB80DCE4C2D}"/>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7" name="Freeform 56">
              <a:extLst>
                <a:ext uri="{FF2B5EF4-FFF2-40B4-BE49-F238E27FC236}">
                  <a16:creationId xmlns:a16="http://schemas.microsoft.com/office/drawing/2014/main" id="{30160978-B221-575F-7949-7340390A9DB8}"/>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8" name="Freeform 57">
              <a:extLst>
                <a:ext uri="{FF2B5EF4-FFF2-40B4-BE49-F238E27FC236}">
                  <a16:creationId xmlns:a16="http://schemas.microsoft.com/office/drawing/2014/main" id="{E426A3B7-EA2F-41D2-751F-9B5CE05DCD76}"/>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9" name="Freeform 58">
              <a:extLst>
                <a:ext uri="{FF2B5EF4-FFF2-40B4-BE49-F238E27FC236}">
                  <a16:creationId xmlns:a16="http://schemas.microsoft.com/office/drawing/2014/main" id="{95CB1BC6-50A8-2C6C-70F2-CC666B9E14E8}"/>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0" name="Freeform 59">
              <a:extLst>
                <a:ext uri="{FF2B5EF4-FFF2-40B4-BE49-F238E27FC236}">
                  <a16:creationId xmlns:a16="http://schemas.microsoft.com/office/drawing/2014/main" id="{015BFF4D-1227-C861-BFF1-C22C887C3ABA}"/>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1" name="Freeform 60">
              <a:extLst>
                <a:ext uri="{FF2B5EF4-FFF2-40B4-BE49-F238E27FC236}">
                  <a16:creationId xmlns:a16="http://schemas.microsoft.com/office/drawing/2014/main" id="{259E14F5-09AA-9B90-84FC-E94C5BC5D610}"/>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2" name="Freeform 61">
              <a:extLst>
                <a:ext uri="{FF2B5EF4-FFF2-40B4-BE49-F238E27FC236}">
                  <a16:creationId xmlns:a16="http://schemas.microsoft.com/office/drawing/2014/main" id="{DCB9BB48-0A42-CEED-CD04-35F69AF6D91D}"/>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3" name="Freeform 62">
              <a:extLst>
                <a:ext uri="{FF2B5EF4-FFF2-40B4-BE49-F238E27FC236}">
                  <a16:creationId xmlns:a16="http://schemas.microsoft.com/office/drawing/2014/main" id="{66CADEAB-1442-8737-7C5A-667E51BDF94B}"/>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4" name="Freeform 63">
              <a:extLst>
                <a:ext uri="{FF2B5EF4-FFF2-40B4-BE49-F238E27FC236}">
                  <a16:creationId xmlns:a16="http://schemas.microsoft.com/office/drawing/2014/main" id="{41673D34-2707-C5D1-A2FE-0A1A2D78A042}"/>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pic>
        <p:nvPicPr>
          <p:cNvPr id="19" name="UNIVERSITÄT PADERBORN Logo">
            <a:extLst>
              <a:ext uri="{FF2B5EF4-FFF2-40B4-BE49-F238E27FC236}">
                <a16:creationId xmlns:a16="http://schemas.microsoft.com/office/drawing/2014/main" id="{02E98F2C-D9CF-B94A-1F25-45C5B7870C35}"/>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6" y="254014"/>
            <a:ext cx="2584799" cy="1052305"/>
          </a:xfrm>
          <a:prstGeom prst="rect">
            <a:avLst/>
          </a:prstGeom>
        </p:spPr>
      </p:pic>
      <p:sp>
        <p:nvSpPr>
          <p:cNvPr id="15" name="Logo Trenner">
            <a:extLst>
              <a:ext uri="{FF2B5EF4-FFF2-40B4-BE49-F238E27FC236}">
                <a16:creationId xmlns:a16="http://schemas.microsoft.com/office/drawing/2014/main" id="{9E1DC981-F581-645C-FD53-78865C49B74C}"/>
              </a:ext>
            </a:extLst>
          </p:cNvPr>
          <p:cNvSpPr>
            <a:spLocks noChangeAspect="1"/>
          </p:cNvSpPr>
          <p:nvPr userDrawn="1"/>
        </p:nvSpPr>
        <p:spPr bwMode="auto">
          <a:xfrm>
            <a:off x="2928940" y="430215"/>
            <a:ext cx="33337" cy="733425"/>
          </a:xfrm>
          <a:custGeom>
            <a:avLst/>
            <a:gdLst>
              <a:gd name="T0" fmla="*/ 71 w 71"/>
              <a:gd name="T1" fmla="*/ 1962 h 2018"/>
              <a:gd name="T2" fmla="*/ 71 w 71"/>
              <a:gd name="T3" fmla="*/ 0 h 2018"/>
              <a:gd name="T4" fmla="*/ 0 w 71"/>
              <a:gd name="T5" fmla="*/ 58 h 2018"/>
              <a:gd name="T6" fmla="*/ 0 w 71"/>
              <a:gd name="T7" fmla="*/ 2018 h 2018"/>
              <a:gd name="T8" fmla="*/ 71 w 71"/>
              <a:gd name="T9" fmla="*/ 1962 h 2018"/>
            </a:gdLst>
            <a:ahLst/>
            <a:cxnLst>
              <a:cxn ang="0">
                <a:pos x="T0" y="T1"/>
              </a:cxn>
              <a:cxn ang="0">
                <a:pos x="T2" y="T3"/>
              </a:cxn>
              <a:cxn ang="0">
                <a:pos x="T4" y="T5"/>
              </a:cxn>
              <a:cxn ang="0">
                <a:pos x="T6" y="T7"/>
              </a:cxn>
              <a:cxn ang="0">
                <a:pos x="T8" y="T9"/>
              </a:cxn>
            </a:cxnLst>
            <a:rect l="0" t="0" r="r" b="b"/>
            <a:pathLst>
              <a:path w="71" h="2018">
                <a:moveTo>
                  <a:pt x="71" y="1962"/>
                </a:moveTo>
                <a:lnTo>
                  <a:pt x="71" y="0"/>
                </a:lnTo>
                <a:lnTo>
                  <a:pt x="0" y="58"/>
                </a:lnTo>
                <a:lnTo>
                  <a:pt x="0" y="2018"/>
                </a:lnTo>
                <a:lnTo>
                  <a:pt x="71" y="1962"/>
                </a:lnTo>
                <a:close/>
              </a:path>
            </a:pathLst>
          </a:custGeom>
          <a:solidFill>
            <a:srgbClr val="E8E8EF"/>
          </a:solidFill>
          <a:ln>
            <a:noFill/>
          </a:ln>
        </p:spPr>
        <p:txBody>
          <a:bodyPr vert="horz" wrap="square" lIns="68580" tIns="34290" rIns="68580" bIns="34290" numCol="1" anchor="t" anchorCtr="0" compatLnSpc="1">
            <a:prstTxWarp prst="textNoShape">
              <a:avLst/>
            </a:prstTxWarp>
          </a:bodyPr>
          <a:lstStyle/>
          <a:p>
            <a:endParaRPr lang="de-DE" sz="1350"/>
          </a:p>
        </p:txBody>
      </p:sp>
      <p:sp>
        <p:nvSpPr>
          <p:cNvPr id="14" name="Text">
            <a:extLst>
              <a:ext uri="{FF2B5EF4-FFF2-40B4-BE49-F238E27FC236}">
                <a16:creationId xmlns:a16="http://schemas.microsoft.com/office/drawing/2014/main" id="{E171BC48-5C76-4B1B-F20C-D3D1CC11FB46}"/>
              </a:ext>
            </a:extLst>
          </p:cNvPr>
          <p:cNvSpPr>
            <a:spLocks noGrp="1"/>
          </p:cNvSpPr>
          <p:nvPr userDrawn="1">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200"/>
            </a:lvl1pPr>
            <a:lvl2pPr marL="0" indent="0">
              <a:lnSpc>
                <a:spcPct val="127000"/>
              </a:lnSpc>
              <a:spcBef>
                <a:spcPts val="0"/>
              </a:spcBef>
              <a:spcAft>
                <a:spcPts val="0"/>
              </a:spcAft>
              <a:buFont typeface="+mj-lt"/>
              <a:buNone/>
              <a:defRPr sz="1200"/>
            </a:lvl2pPr>
            <a:lvl3pPr marL="0" indent="0">
              <a:lnSpc>
                <a:spcPct val="127000"/>
              </a:lnSpc>
              <a:spcBef>
                <a:spcPts val="0"/>
              </a:spcBef>
              <a:spcAft>
                <a:spcPts val="0"/>
              </a:spcAft>
              <a:buFont typeface="+mj-lt"/>
              <a:buNone/>
              <a:defRPr sz="1200"/>
            </a:lvl3pPr>
            <a:lvl4pPr marL="0" indent="0">
              <a:lnSpc>
                <a:spcPct val="127000"/>
              </a:lnSpc>
              <a:spcBef>
                <a:spcPts val="0"/>
              </a:spcBef>
              <a:spcAft>
                <a:spcPts val="0"/>
              </a:spcAft>
              <a:buFont typeface="+mj-lt"/>
              <a:buNone/>
              <a:defRPr sz="1200"/>
            </a:lvl4pPr>
            <a:lvl5pPr marL="0" indent="0">
              <a:lnSpc>
                <a:spcPct val="127000"/>
              </a:lnSpc>
              <a:spcBef>
                <a:spcPts val="0"/>
              </a:spcBef>
              <a:spcAft>
                <a:spcPts val="0"/>
              </a:spcAft>
              <a:buFont typeface="+mj-lt"/>
              <a:buNone/>
              <a:defRPr sz="1200"/>
            </a:lvl5pPr>
            <a:lvl6pPr marL="0" indent="0">
              <a:lnSpc>
                <a:spcPct val="127000"/>
              </a:lnSpc>
              <a:spcBef>
                <a:spcPts val="0"/>
              </a:spcBef>
              <a:spcAft>
                <a:spcPts val="0"/>
              </a:spcAft>
              <a:buFont typeface="+mj-lt"/>
              <a:buNone/>
              <a:defRPr sz="1200"/>
            </a:lvl6pPr>
            <a:lvl7pPr marL="0" indent="0">
              <a:lnSpc>
                <a:spcPct val="127000"/>
              </a:lnSpc>
              <a:spcBef>
                <a:spcPts val="0"/>
              </a:spcBef>
              <a:spcAft>
                <a:spcPts val="0"/>
              </a:spcAft>
              <a:buFont typeface="+mj-lt"/>
              <a:buNone/>
              <a:defRPr sz="1200"/>
            </a:lvl7pPr>
            <a:lvl8pPr marL="0" indent="0">
              <a:lnSpc>
                <a:spcPct val="127000"/>
              </a:lnSpc>
              <a:spcBef>
                <a:spcPts val="0"/>
              </a:spcBef>
              <a:spcAft>
                <a:spcPts val="0"/>
              </a:spcAft>
              <a:buFont typeface="+mj-lt"/>
              <a:buNone/>
              <a:defRPr sz="1200"/>
            </a:lvl8pPr>
            <a:lvl9pPr marL="0" indent="0">
              <a:lnSpc>
                <a:spcPct val="127000"/>
              </a:lnSpc>
              <a:spcBef>
                <a:spcPts val="0"/>
              </a:spcBef>
              <a:spcAft>
                <a:spcPts val="0"/>
              </a:spcAft>
              <a:buFont typeface="+mj-lt"/>
              <a:buNone/>
              <a:defRPr sz="12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userDrawn="1">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1500"/>
            </a:lvl1pPr>
            <a:lvl2pPr marL="0" indent="0" algn="l">
              <a:lnSpc>
                <a:spcPct val="100000"/>
              </a:lnSpc>
              <a:spcBef>
                <a:spcPts val="0"/>
              </a:spcBef>
              <a:spcAft>
                <a:spcPts val="0"/>
              </a:spcAft>
              <a:buFont typeface="+mj-lt"/>
              <a:buNone/>
              <a:defRPr sz="1500"/>
            </a:lvl2pPr>
            <a:lvl3pPr marL="0" indent="0" algn="l">
              <a:lnSpc>
                <a:spcPct val="100000"/>
              </a:lnSpc>
              <a:spcBef>
                <a:spcPts val="0"/>
              </a:spcBef>
              <a:spcAft>
                <a:spcPts val="0"/>
              </a:spcAft>
              <a:buFont typeface="+mj-lt"/>
              <a:buNone/>
              <a:defRPr sz="1500"/>
            </a:lvl3pPr>
            <a:lvl4pPr marL="0" indent="0" algn="l">
              <a:lnSpc>
                <a:spcPct val="100000"/>
              </a:lnSpc>
              <a:spcBef>
                <a:spcPts val="0"/>
              </a:spcBef>
              <a:spcAft>
                <a:spcPts val="0"/>
              </a:spcAft>
              <a:buFont typeface="+mj-lt"/>
              <a:buNone/>
              <a:defRPr sz="1500"/>
            </a:lvl4pPr>
            <a:lvl5pPr marL="0" indent="0" algn="l">
              <a:lnSpc>
                <a:spcPct val="100000"/>
              </a:lnSpc>
              <a:spcBef>
                <a:spcPts val="0"/>
              </a:spcBef>
              <a:spcAft>
                <a:spcPts val="0"/>
              </a:spcAft>
              <a:buFont typeface="+mj-lt"/>
              <a:buNone/>
              <a:defRPr sz="1500"/>
            </a:lvl5pPr>
            <a:lvl6pPr marL="0" indent="0" algn="l">
              <a:lnSpc>
                <a:spcPct val="100000"/>
              </a:lnSpc>
              <a:spcBef>
                <a:spcPts val="0"/>
              </a:spcBef>
              <a:spcAft>
                <a:spcPts val="0"/>
              </a:spcAft>
              <a:buFont typeface="+mj-lt"/>
              <a:buNone/>
              <a:defRPr sz="1500"/>
            </a:lvl6pPr>
            <a:lvl7pPr marL="0" indent="0" algn="l">
              <a:lnSpc>
                <a:spcPct val="100000"/>
              </a:lnSpc>
              <a:spcBef>
                <a:spcPts val="0"/>
              </a:spcBef>
              <a:spcAft>
                <a:spcPts val="0"/>
              </a:spcAft>
              <a:buFont typeface="+mj-lt"/>
              <a:buNone/>
              <a:defRPr sz="1500"/>
            </a:lvl7pPr>
            <a:lvl8pPr marL="0" indent="0" algn="l">
              <a:lnSpc>
                <a:spcPct val="100000"/>
              </a:lnSpc>
              <a:spcBef>
                <a:spcPts val="0"/>
              </a:spcBef>
              <a:spcAft>
                <a:spcPts val="0"/>
              </a:spcAft>
              <a:buFont typeface="+mj-lt"/>
              <a:buNone/>
              <a:defRPr sz="1500"/>
            </a:lvl8pPr>
            <a:lvl9pPr marL="0" indent="0" algn="l">
              <a:lnSpc>
                <a:spcPct val="100000"/>
              </a:lnSpc>
              <a:spcBef>
                <a:spcPts val="0"/>
              </a:spcBef>
              <a:spcAft>
                <a:spcPts val="0"/>
              </a:spcAft>
              <a:buFont typeface="+mj-lt"/>
              <a:buNone/>
              <a:defRPr sz="1500"/>
            </a:lvl9pPr>
          </a:lstStyle>
          <a:p>
            <a:r>
              <a:rPr lang="de-DE" dirty="0"/>
              <a:t>Bitte diese Vorlage für Zusatzlogos verwenden, die im Original quadratisch oder eher hoch als breit angelegt sind. Logo wird automatisch ausgerichtet. Bitte die Platzierung nicht selbstständig vornehmen. Das Logo darf maximal so breit sein wie die Bildmarke im UPB-Logo.</a:t>
            </a:r>
          </a:p>
        </p:txBody>
      </p:sp>
      <p:sp>
        <p:nvSpPr>
          <p:cNvPr id="2" name="Titel">
            <a:extLst>
              <a:ext uri="{FF2B5EF4-FFF2-40B4-BE49-F238E27FC236}">
                <a16:creationId xmlns:a16="http://schemas.microsoft.com/office/drawing/2014/main" id="{A59FA09D-AD95-6B5C-EC3F-0EB013E603ED}"/>
              </a:ext>
            </a:extLst>
          </p:cNvPr>
          <p:cNvSpPr>
            <a:spLocks noGrp="1"/>
          </p:cNvSpPr>
          <p:nvPr userDrawn="1">
            <p:ph type="ctrTitle" hasCustomPrompt="1"/>
          </p:nvPr>
        </p:nvSpPr>
        <p:spPr>
          <a:xfrm>
            <a:off x="1219200" y="2119591"/>
            <a:ext cx="8548688" cy="1225272"/>
          </a:xfrm>
        </p:spPr>
        <p:txBody>
          <a:bodyPr anchor="b"/>
          <a:lstStyle>
            <a:lvl1pPr algn="l">
              <a:defRPr sz="2625"/>
            </a:lvl1pPr>
          </a:lstStyle>
          <a:p>
            <a:r>
              <a:rPr lang="de-DE" dirty="0"/>
              <a:t>Titel der Präsentation mit vertikalem/quadratischem Zusatzlogo</a:t>
            </a:r>
          </a:p>
        </p:txBody>
      </p:sp>
      <p:sp>
        <p:nvSpPr>
          <p:cNvPr id="86" name="Zusatzlogo">
            <a:extLst>
              <a:ext uri="{FF2B5EF4-FFF2-40B4-BE49-F238E27FC236}">
                <a16:creationId xmlns:a16="http://schemas.microsoft.com/office/drawing/2014/main" id="{1F1E25B7-073C-2734-5FEE-5DC5693CA0D3}"/>
              </a:ext>
            </a:extLst>
          </p:cNvPr>
          <p:cNvSpPr>
            <a:spLocks noGrp="1"/>
          </p:cNvSpPr>
          <p:nvPr userDrawn="1">
            <p:ph type="clipArt" sz="quarter" idx="14" hasCustomPrompt="1"/>
          </p:nvPr>
        </p:nvSpPr>
        <p:spPr>
          <a:xfrm>
            <a:off x="3128439" y="505460"/>
            <a:ext cx="525600" cy="622800"/>
          </a:xfrm>
        </p:spPr>
        <p:txBody>
          <a:bodyPr wrap="none" lIns="756000"/>
          <a:lstStyle>
            <a:lvl1pPr>
              <a:lnSpc>
                <a:spcPct val="100000"/>
              </a:lnSpc>
              <a:defRPr sz="900"/>
            </a:lvl1pPr>
          </a:lstStyle>
          <a:p>
            <a:r>
              <a:rPr lang="de-DE" dirty="0"/>
              <a:t>Zusatzlogo einfügen</a:t>
            </a:r>
            <a:br>
              <a:rPr lang="de-DE" dirty="0"/>
            </a:br>
            <a:r>
              <a:rPr lang="de-DE" dirty="0"/>
              <a:t>per Drag-and-Drop</a:t>
            </a:r>
          </a:p>
        </p:txBody>
      </p:sp>
      <p:sp>
        <p:nvSpPr>
          <p:cNvPr id="85" name="Foliennummer">
            <a:extLst>
              <a:ext uri="{FF2B5EF4-FFF2-40B4-BE49-F238E27FC236}">
                <a16:creationId xmlns:a16="http://schemas.microsoft.com/office/drawing/2014/main" id="{F4CDEFB2-C461-4969-88AD-85B6EB154420}"/>
              </a:ext>
            </a:extLst>
          </p:cNvPr>
          <p:cNvSpPr>
            <a:spLocks noGrp="1"/>
          </p:cNvSpPr>
          <p:nvPr userDrawn="1">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93" name="Fußzeile">
            <a:extLst>
              <a:ext uri="{FF2B5EF4-FFF2-40B4-BE49-F238E27FC236}">
                <a16:creationId xmlns:a16="http://schemas.microsoft.com/office/drawing/2014/main" id="{5918C62F-4D29-4140-9216-52A82AE17DED}"/>
              </a:ext>
            </a:extLst>
          </p:cNvPr>
          <p:cNvSpPr>
            <a:spLocks noGrp="1"/>
          </p:cNvSpPr>
          <p:nvPr userDrawn="1">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grpSp>
        <p:nvGrpSpPr>
          <p:cNvPr id="4" name="Gruppieren 3">
            <a:extLst>
              <a:ext uri="{FF2B5EF4-FFF2-40B4-BE49-F238E27FC236}">
                <a16:creationId xmlns:a16="http://schemas.microsoft.com/office/drawing/2014/main" id="{D39BE704-0EC9-48FB-B5F2-FB471CB784BA}"/>
              </a:ext>
            </a:extLst>
          </p:cNvPr>
          <p:cNvGrpSpPr/>
          <p:nvPr userDrawn="1"/>
        </p:nvGrpSpPr>
        <p:grpSpPr>
          <a:xfrm>
            <a:off x="-1548000" y="-360000"/>
            <a:ext cx="15804000" cy="1584000"/>
            <a:chOff x="-1548000" y="-360000"/>
            <a:chExt cx="15804000" cy="1584000"/>
          </a:xfrm>
        </p:grpSpPr>
        <p:sp>
          <p:nvSpPr>
            <p:cNvPr id="88" name="Zurücksetzen">
              <a:extLst>
                <a:ext uri="{FF2B5EF4-FFF2-40B4-BE49-F238E27FC236}">
                  <a16:creationId xmlns:a16="http://schemas.microsoft.com/office/drawing/2014/main" id="{01AE8D6B-7C4B-F4AA-7EDA-EAD9B0493543}"/>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89" name="Layoutwechsel">
              <a:extLst>
                <a:ext uri="{FF2B5EF4-FFF2-40B4-BE49-F238E27FC236}">
                  <a16:creationId xmlns:a16="http://schemas.microsoft.com/office/drawing/2014/main" id="{2A2B7685-3CB2-1B91-71F3-14EFFF3B9C24}"/>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90" name="Hilfslinien">
              <a:extLst>
                <a:ext uri="{FF2B5EF4-FFF2-40B4-BE49-F238E27FC236}">
                  <a16:creationId xmlns:a16="http://schemas.microsoft.com/office/drawing/2014/main" id="{1D2980FF-3C22-42F9-835B-9C3894E9ACD5}"/>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91" name="Hilfslinien">
              <a:extLst>
                <a:ext uri="{FF2B5EF4-FFF2-40B4-BE49-F238E27FC236}">
                  <a16:creationId xmlns:a16="http://schemas.microsoft.com/office/drawing/2014/main" id="{2F80F646-EC1A-6D6E-6CB2-FDCC02180B7B}"/>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a:t>
              </a:r>
              <a:r>
                <a:rPr kumimoji="0" lang="de-DE" sz="75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94" name="Logo">
              <a:extLst>
                <a:ext uri="{FF2B5EF4-FFF2-40B4-BE49-F238E27FC236}">
                  <a16:creationId xmlns:a16="http://schemas.microsoft.com/office/drawing/2014/main" id="{CF062858-4440-40CC-A406-3A498428C29E}"/>
                </a:ext>
              </a:extLst>
            </p:cNvPr>
            <p:cNvSpPr txBox="1"/>
            <p:nvPr userDrawn="1"/>
          </p:nvSpPr>
          <p:spPr>
            <a:xfrm rot="10800000" flipH="1" flipV="1">
              <a:off x="-1548000" y="0"/>
              <a:ext cx="1440000" cy="122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750" b="1" baseline="0" dirty="0">
                  <a:solidFill>
                    <a:schemeClr val="tx1"/>
                  </a:solidFill>
                  <a:latin typeface="+mn-lt"/>
                </a:rPr>
                <a:t>Zum Platzieren </a:t>
              </a:r>
              <a:r>
                <a:rPr lang="de-DE" sz="750" b="0" baseline="0" dirty="0">
                  <a:solidFill>
                    <a:schemeClr val="tx1"/>
                  </a:solidFill>
                  <a:latin typeface="+mn-lt"/>
                </a:rPr>
                <a:t>das Zusatzlogo per Drag-and-Drop einfügen. </a:t>
              </a:r>
              <a:r>
                <a:rPr lang="de-DE" sz="750" b="1" baseline="0" dirty="0">
                  <a:solidFill>
                    <a:schemeClr val="tx1"/>
                  </a:solidFill>
                  <a:latin typeface="+mn-lt"/>
                </a:rPr>
                <a:t>Beim Austauschen </a:t>
              </a:r>
              <a:r>
                <a:rPr lang="de-DE" sz="750" b="0" baseline="0" dirty="0">
                  <a:solidFill>
                    <a:schemeClr val="tx1"/>
                  </a:solidFill>
                  <a:latin typeface="+mn-lt"/>
                </a:rPr>
                <a:t>das bereits platzierte Logo zunächst löschen und dann ein neues Zusatzlogo einfügen.</a:t>
              </a:r>
            </a:p>
          </p:txBody>
        </p:sp>
      </p:grpSp>
    </p:spTree>
    <p:extLst>
      <p:ext uri="{BB962C8B-B14F-4D97-AF65-F5344CB8AC3E}">
        <p14:creationId xmlns:p14="http://schemas.microsoft.com/office/powerpoint/2010/main" val="905638968"/>
      </p:ext>
    </p:extLst>
  </p:cSld>
  <p:clrMapOvr>
    <a:masterClrMapping/>
  </p:clrMapOvr>
  <p:extLst mod="1">
    <p:ext uri="{DCECCB84-F9BA-43D5-87BE-67443E8EF086}">
      <p15:sldGuideLst xmlns:p15="http://schemas.microsoft.com/office/powerpoint/2012/main">
        <p15:guide id="1" orient="horz" pos="2107" userDrawn="1">
          <p15:clr>
            <a:srgbClr val="000000"/>
          </p15:clr>
        </p15:guide>
        <p15:guide id="2" pos="1024" userDrawn="1">
          <p15:clr>
            <a:srgbClr val="000000"/>
          </p15:clr>
        </p15:guide>
        <p15:guide id="3" pos="8204" userDrawn="1">
          <p15:clr>
            <a:srgbClr val="000000"/>
          </p15:clr>
        </p15:guide>
        <p15:guide id="4" orient="horz" pos="2396" userDrawn="1">
          <p15:clr>
            <a:srgbClr val="000000"/>
          </p15:clr>
        </p15:guide>
        <p15:guide id="5" orient="horz" pos="3583" userDrawn="1">
          <p15:clr>
            <a:srgbClr val="00000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A)">
    <p:spTree>
      <p:nvGrpSpPr>
        <p:cNvPr id="1" name=""/>
        <p:cNvGrpSpPr/>
        <p:nvPr/>
      </p:nvGrpSpPr>
      <p:grpSpPr>
        <a:xfrm>
          <a:off x="0" y="0"/>
          <a:ext cx="0" cy="0"/>
          <a:chOff x="0" y="0"/>
          <a:chExt cx="0" cy="0"/>
        </a:xfrm>
      </p:grpSpPr>
      <p:grpSp>
        <p:nvGrpSpPr>
          <p:cNvPr id="19" name="Regieanweisungen">
            <a:extLst>
              <a:ext uri="{FF2B5EF4-FFF2-40B4-BE49-F238E27FC236}">
                <a16:creationId xmlns:a16="http://schemas.microsoft.com/office/drawing/2014/main" id="{DD7AB4DE-1BA4-A859-16C8-EA3F1E8719B6}"/>
              </a:ext>
            </a:extLst>
          </p:cNvPr>
          <p:cNvGrpSpPr/>
          <p:nvPr userDrawn="1"/>
        </p:nvGrpSpPr>
        <p:grpSpPr>
          <a:xfrm>
            <a:off x="421200" y="-360000"/>
            <a:ext cx="13834800" cy="1584000"/>
            <a:chOff x="421200" y="-360000"/>
            <a:chExt cx="13834800" cy="1584000"/>
          </a:xfrm>
          <a:solidFill>
            <a:srgbClr val="E9ECF0"/>
          </a:solidFill>
        </p:grpSpPr>
        <p:sp>
          <p:nvSpPr>
            <p:cNvPr id="20" name="Zurücksetzen">
              <a:extLst>
                <a:ext uri="{FF2B5EF4-FFF2-40B4-BE49-F238E27FC236}">
                  <a16:creationId xmlns:a16="http://schemas.microsoft.com/office/drawing/2014/main" id="{FBABA767-D438-7298-B061-69C5346BB99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21" name="Layoutwechsel">
              <a:extLst>
                <a:ext uri="{FF2B5EF4-FFF2-40B4-BE49-F238E27FC236}">
                  <a16:creationId xmlns:a16="http://schemas.microsoft.com/office/drawing/2014/main" id="{5F7817E7-B90E-E4FF-346A-A812D3D97394}"/>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22" name="Hilfslinien">
              <a:extLst>
                <a:ext uri="{FF2B5EF4-FFF2-40B4-BE49-F238E27FC236}">
                  <a16:creationId xmlns:a16="http://schemas.microsoft.com/office/drawing/2014/main" id="{A2950C5F-854D-D365-C615-51EC6109F9F9}"/>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3" name="Hilfslinien">
              <a:extLst>
                <a:ext uri="{FF2B5EF4-FFF2-40B4-BE49-F238E27FC236}">
                  <a16:creationId xmlns:a16="http://schemas.microsoft.com/office/drawing/2014/main" id="{949BC80E-FF70-8342-9400-4EF908A64925}"/>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a:t>
              </a:r>
              <a:r>
                <a:rPr kumimoji="0" lang="de-DE" sz="75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6" name="Regieanweisungen Bilder">
            <a:extLst>
              <a:ext uri="{FF2B5EF4-FFF2-40B4-BE49-F238E27FC236}">
                <a16:creationId xmlns:a16="http://schemas.microsoft.com/office/drawing/2014/main" id="{A25B40B8-D56A-EAEA-803B-3039A09C917D}"/>
              </a:ext>
            </a:extLst>
          </p:cNvPr>
          <p:cNvGrpSpPr/>
          <p:nvPr userDrawn="1"/>
        </p:nvGrpSpPr>
        <p:grpSpPr>
          <a:xfrm>
            <a:off x="12348000" y="2232002"/>
            <a:ext cx="1908000" cy="1648477"/>
            <a:chOff x="12348000" y="1295998"/>
            <a:chExt cx="1908000" cy="1648477"/>
          </a:xfrm>
        </p:grpSpPr>
        <p:sp>
          <p:nvSpPr>
            <p:cNvPr id="24" name="Bild austauschen">
              <a:extLst>
                <a:ext uri="{FF2B5EF4-FFF2-40B4-BE49-F238E27FC236}">
                  <a16:creationId xmlns:a16="http://schemas.microsoft.com/office/drawing/2014/main" id="{F8EA4FA8-627B-F401-1C1A-A771599AEC3F}"/>
                </a:ext>
              </a:extLst>
            </p:cNvPr>
            <p:cNvSpPr txBox="1"/>
            <p:nvPr userDrawn="1"/>
          </p:nvSpPr>
          <p:spPr>
            <a:xfrm rot="10800000" flipH="1" flipV="1">
              <a:off x="12348000" y="1295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Bild austauschen:</a:t>
              </a:r>
              <a:br>
                <a:rPr lang="de-DE" sz="750" b="0" baseline="0" dirty="0">
                  <a:solidFill>
                    <a:schemeClr val="tx1"/>
                  </a:solidFill>
                  <a:latin typeface="+mn-lt"/>
                </a:rPr>
              </a:br>
              <a:r>
                <a:rPr lang="de-DE" sz="750" b="0" baseline="0" dirty="0">
                  <a:solidFill>
                    <a:schemeClr val="tx1"/>
                  </a:solidFill>
                  <a:latin typeface="+mn-lt"/>
                </a:rPr>
                <a:t>Das </a:t>
              </a:r>
              <a:r>
                <a:rPr lang="de-DE" sz="750" b="1" baseline="0" dirty="0">
                  <a:solidFill>
                    <a:schemeClr val="tx1"/>
                  </a:solidFill>
                  <a:latin typeface="+mn-lt"/>
                </a:rPr>
                <a:t>platzierte Foto </a:t>
              </a:r>
              <a:r>
                <a:rPr lang="de-DE" sz="750" b="0" baseline="0" dirty="0">
                  <a:solidFill>
                    <a:schemeClr val="tx1"/>
                  </a:solidFill>
                  <a:latin typeface="+mn-lt"/>
                </a:rPr>
                <a:t>zunächst </a:t>
              </a:r>
              <a:r>
                <a:rPr lang="de-DE" sz="750" b="1" baseline="0" dirty="0">
                  <a:solidFill>
                    <a:schemeClr val="tx1"/>
                  </a:solidFill>
                  <a:latin typeface="+mn-lt"/>
                </a:rPr>
                <a:t>löschen</a:t>
              </a:r>
              <a:r>
                <a:rPr lang="de-DE" sz="750" b="0" baseline="0" dirty="0">
                  <a:solidFill>
                    <a:schemeClr val="tx1"/>
                  </a:solidFill>
                  <a:latin typeface="+mn-lt"/>
                </a:rPr>
                <a:t>. Anschließend per Drag-and-Drop oder über den Bildbutton ein neues Bild einfügen.</a:t>
              </a:r>
            </a:p>
          </p:txBody>
        </p:sp>
        <p:sp>
          <p:nvSpPr>
            <p:cNvPr id="25" name="Bildausschnitt">
              <a:extLst>
                <a:ext uri="{FF2B5EF4-FFF2-40B4-BE49-F238E27FC236}">
                  <a16:creationId xmlns:a16="http://schemas.microsoft.com/office/drawing/2014/main" id="{2588377B-869A-F7C2-CD51-5C5E7EF4F816}"/>
                </a:ext>
              </a:extLst>
            </p:cNvPr>
            <p:cNvSpPr txBox="1"/>
            <p:nvPr userDrawn="1"/>
          </p:nvSpPr>
          <p:spPr>
            <a:xfrm rot="10800000" flipH="1" flipV="1">
              <a:off x="12348000" y="2368475"/>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Bildausschnitt anpassen:</a:t>
              </a:r>
              <a:br>
                <a:rPr lang="de-DE" sz="750" b="0" baseline="0" dirty="0">
                  <a:solidFill>
                    <a:schemeClr val="tx1"/>
                  </a:solidFill>
                  <a:latin typeface="+mn-lt"/>
                </a:rPr>
              </a:br>
              <a:r>
                <a:rPr lang="de-DE" sz="750" b="1" baseline="0" dirty="0">
                  <a:solidFill>
                    <a:schemeClr val="tx1"/>
                  </a:solidFill>
                  <a:latin typeface="+mn-lt"/>
                </a:rPr>
                <a:t>Format &gt; Größe &gt; Zuschneiden</a:t>
              </a:r>
            </a:p>
          </p:txBody>
        </p:sp>
      </p:grpSp>
      <p:pic>
        <p:nvPicPr>
          <p:cNvPr id="15" name="Grafik">
            <a:extLst>
              <a:ext uri="{FF2B5EF4-FFF2-40B4-BE49-F238E27FC236}">
                <a16:creationId xmlns:a16="http://schemas.microsoft.com/office/drawing/2014/main" id="{B6C7AB2F-DA40-1CCD-8367-E2B037603C8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233937" y="464720"/>
            <a:ext cx="1608307" cy="940158"/>
          </a:xfrm>
          <a:prstGeom prst="rect">
            <a:avLst/>
          </a:prstGeom>
        </p:spPr>
      </p:pic>
      <p:pic>
        <p:nvPicPr>
          <p:cNvPr id="18" name="UNIVERSITÄT PADERBORN Logo">
            <a:extLst>
              <a:ext uri="{FF2B5EF4-FFF2-40B4-BE49-F238E27FC236}">
                <a16:creationId xmlns:a16="http://schemas.microsoft.com/office/drawing/2014/main" id="{563F8BCA-6F1E-DA7D-A1CB-C424A9A92E85}"/>
              </a:ext>
            </a:extLst>
          </p:cNvPr>
          <p:cNvPicPr>
            <a:picLocks noGrp="1" noRot="1" noChangeAspect="1" noMove="1" noResize="1" noEditPoints="1" noAdjustHandles="1" noChangeArrowheads="1" noChangeShapeType="1" noCrop="1"/>
          </p:cNvPicPr>
          <p:nvPr userDrawn="1"/>
        </p:nvPicPr>
        <p:blipFill>
          <a:blip r:embed="rId3"/>
          <a:srcRect/>
          <a:stretch/>
        </p:blipFill>
        <p:spPr>
          <a:xfrm>
            <a:off x="669500" y="431177"/>
            <a:ext cx="2584799" cy="1052305"/>
          </a:xfrm>
          <a:prstGeom prst="rect">
            <a:avLst/>
          </a:prstGeom>
        </p:spPr>
      </p:pic>
      <p:sp>
        <p:nvSpPr>
          <p:cNvPr id="10" name="Bild">
            <a:extLst>
              <a:ext uri="{FF2B5EF4-FFF2-40B4-BE49-F238E27FC236}">
                <a16:creationId xmlns:a16="http://schemas.microsoft.com/office/drawing/2014/main" id="{ECF817C3-9D9E-E8E2-874D-5C3730CBF3EF}"/>
              </a:ext>
            </a:extLst>
          </p:cNvPr>
          <p:cNvSpPr>
            <a:spLocks noGrp="1"/>
          </p:cNvSpPr>
          <p:nvPr>
            <p:ph type="pic" sz="quarter" idx="13" hasCustomPrompt="1"/>
          </p:nvPr>
        </p:nvSpPr>
        <p:spPr>
          <a:xfrm>
            <a:off x="0" y="0"/>
            <a:ext cx="12192000" cy="6858000"/>
          </a:xfrm>
          <a:custGeom>
            <a:avLst/>
            <a:gdLst>
              <a:gd name="connsiteX0" fmla="*/ 6210300 w 12192000"/>
              <a:gd name="connsiteY0" fmla="*/ 0 h 6858000"/>
              <a:gd name="connsiteX1" fmla="*/ 12192000 w 12192000"/>
              <a:gd name="connsiteY1" fmla="*/ 0 h 6858000"/>
              <a:gd name="connsiteX2" fmla="*/ 12192000 w 12192000"/>
              <a:gd name="connsiteY2" fmla="*/ 6858000 h 6858000"/>
              <a:gd name="connsiteX3" fmla="*/ 6210300 w 12192000"/>
              <a:gd name="connsiteY3" fmla="*/ 6858000 h 6858000"/>
              <a:gd name="connsiteX4" fmla="*/ 0 w 12192000"/>
              <a:gd name="connsiteY4" fmla="*/ 0 h 6858000"/>
              <a:gd name="connsiteX5" fmla="*/ 422274 w 12192000"/>
              <a:gd name="connsiteY5" fmla="*/ 0 h 6858000"/>
              <a:gd name="connsiteX6" fmla="*/ 422274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10300" y="0"/>
                </a:moveTo>
                <a:lnTo>
                  <a:pt x="12192000" y="0"/>
                </a:lnTo>
                <a:lnTo>
                  <a:pt x="12192000" y="6858000"/>
                </a:lnTo>
                <a:lnTo>
                  <a:pt x="6210300" y="6858000"/>
                </a:lnTo>
                <a:close/>
                <a:moveTo>
                  <a:pt x="0" y="0"/>
                </a:moveTo>
                <a:lnTo>
                  <a:pt x="422274" y="0"/>
                </a:lnTo>
                <a:lnTo>
                  <a:pt x="422274" y="6858000"/>
                </a:lnTo>
                <a:lnTo>
                  <a:pt x="0" y="6858000"/>
                </a:lnTo>
                <a:close/>
              </a:path>
            </a:pathLst>
          </a:custGeom>
          <a:solidFill>
            <a:schemeClr val="bg1">
              <a:lumMod val="95000"/>
            </a:schemeClr>
          </a:solidFill>
        </p:spPr>
        <p:txBody>
          <a:bodyPr wrap="square" lIns="6624000" anchor="ctr" anchorCtr="0">
            <a:noAutofit/>
          </a:bodyPr>
          <a:lstStyle>
            <a:lvl1pPr algn="l">
              <a:defRPr/>
            </a:lvl1pPr>
          </a:lstStyle>
          <a:p>
            <a:r>
              <a:rPr lang="de-DE" dirty="0"/>
              <a:t>Bild einfügen </a:t>
            </a:r>
            <a:br>
              <a:rPr lang="de-DE" dirty="0"/>
            </a:br>
            <a:r>
              <a:rPr lang="de-DE" dirty="0"/>
              <a:t>per Drag-and-Drop</a:t>
            </a:r>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839788" y="5688013"/>
            <a:ext cx="5003800" cy="684000"/>
          </a:xfrm>
          <a:prstGeom prst="rect">
            <a:avLst/>
          </a:prstGeom>
        </p:spPr>
        <p:txBody>
          <a:bodyPr vert="horz" numCol="1"/>
          <a:lstStyle>
            <a:lvl1pPr marL="0" indent="0">
              <a:lnSpc>
                <a:spcPct val="127000"/>
              </a:lnSpc>
              <a:spcBef>
                <a:spcPts val="0"/>
              </a:spcBef>
              <a:spcAft>
                <a:spcPts val="0"/>
              </a:spcAft>
              <a:buFont typeface="+mj-lt"/>
              <a:buNone/>
              <a:defRPr sz="1200"/>
            </a:lvl1pPr>
            <a:lvl2pPr marL="0" indent="0">
              <a:lnSpc>
                <a:spcPct val="127000"/>
              </a:lnSpc>
              <a:spcBef>
                <a:spcPts val="0"/>
              </a:spcBef>
              <a:spcAft>
                <a:spcPts val="0"/>
              </a:spcAft>
              <a:buFont typeface="+mj-lt"/>
              <a:buNone/>
              <a:defRPr sz="1200"/>
            </a:lvl2pPr>
            <a:lvl3pPr marL="0" indent="0">
              <a:lnSpc>
                <a:spcPct val="127000"/>
              </a:lnSpc>
              <a:spcBef>
                <a:spcPts val="0"/>
              </a:spcBef>
              <a:spcAft>
                <a:spcPts val="0"/>
              </a:spcAft>
              <a:buFont typeface="+mj-lt"/>
              <a:buNone/>
              <a:defRPr sz="1200"/>
            </a:lvl3pPr>
            <a:lvl4pPr marL="0" indent="0">
              <a:lnSpc>
                <a:spcPct val="127000"/>
              </a:lnSpc>
              <a:spcBef>
                <a:spcPts val="0"/>
              </a:spcBef>
              <a:spcAft>
                <a:spcPts val="0"/>
              </a:spcAft>
              <a:buFont typeface="+mj-lt"/>
              <a:buNone/>
              <a:defRPr sz="1200"/>
            </a:lvl4pPr>
            <a:lvl5pPr marL="0" indent="0">
              <a:lnSpc>
                <a:spcPct val="127000"/>
              </a:lnSpc>
              <a:spcBef>
                <a:spcPts val="0"/>
              </a:spcBef>
              <a:spcAft>
                <a:spcPts val="0"/>
              </a:spcAft>
              <a:buFont typeface="+mj-lt"/>
              <a:buNone/>
              <a:defRPr sz="1200"/>
            </a:lvl5pPr>
            <a:lvl6pPr marL="0" indent="0">
              <a:lnSpc>
                <a:spcPct val="127000"/>
              </a:lnSpc>
              <a:spcBef>
                <a:spcPts val="0"/>
              </a:spcBef>
              <a:spcAft>
                <a:spcPts val="0"/>
              </a:spcAft>
              <a:buFont typeface="+mj-lt"/>
              <a:buNone/>
              <a:defRPr sz="1200"/>
            </a:lvl6pPr>
            <a:lvl7pPr marL="0" indent="0">
              <a:lnSpc>
                <a:spcPct val="127000"/>
              </a:lnSpc>
              <a:spcBef>
                <a:spcPts val="0"/>
              </a:spcBef>
              <a:spcAft>
                <a:spcPts val="0"/>
              </a:spcAft>
              <a:buFont typeface="+mj-lt"/>
              <a:buNone/>
              <a:defRPr sz="1200"/>
            </a:lvl7pPr>
            <a:lvl8pPr marL="0" indent="0">
              <a:lnSpc>
                <a:spcPct val="127000"/>
              </a:lnSpc>
              <a:spcBef>
                <a:spcPts val="0"/>
              </a:spcBef>
              <a:spcAft>
                <a:spcPts val="0"/>
              </a:spcAft>
              <a:buFont typeface="+mj-lt"/>
              <a:buNone/>
              <a:defRPr sz="1200"/>
            </a:lvl8pPr>
            <a:lvl9pPr marL="0" indent="0">
              <a:lnSpc>
                <a:spcPct val="127000"/>
              </a:lnSpc>
              <a:spcBef>
                <a:spcPts val="0"/>
              </a:spcBef>
              <a:spcAft>
                <a:spcPts val="0"/>
              </a:spcAft>
              <a:buFont typeface="+mj-lt"/>
              <a:buNone/>
              <a:defRPr sz="12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839788" y="3803651"/>
            <a:ext cx="5003800" cy="1332000"/>
          </a:xfrm>
          <a:prstGeom prst="rect">
            <a:avLst/>
          </a:prstGeom>
        </p:spPr>
        <p:txBody>
          <a:bodyPr/>
          <a:lstStyle>
            <a:lvl1pPr marL="0" indent="0" algn="l">
              <a:lnSpc>
                <a:spcPct val="100000"/>
              </a:lnSpc>
              <a:spcBef>
                <a:spcPts val="0"/>
              </a:spcBef>
              <a:spcAft>
                <a:spcPts val="0"/>
              </a:spcAft>
              <a:buFont typeface="+mj-lt"/>
              <a:buNone/>
              <a:defRPr sz="1500"/>
            </a:lvl1pPr>
            <a:lvl2pPr marL="0" indent="0" algn="l">
              <a:lnSpc>
                <a:spcPct val="100000"/>
              </a:lnSpc>
              <a:spcBef>
                <a:spcPts val="0"/>
              </a:spcBef>
              <a:spcAft>
                <a:spcPts val="0"/>
              </a:spcAft>
              <a:buFont typeface="+mj-lt"/>
              <a:buNone/>
              <a:defRPr sz="1500"/>
            </a:lvl2pPr>
            <a:lvl3pPr marL="0" indent="0" algn="l">
              <a:lnSpc>
                <a:spcPct val="100000"/>
              </a:lnSpc>
              <a:spcBef>
                <a:spcPts val="0"/>
              </a:spcBef>
              <a:spcAft>
                <a:spcPts val="0"/>
              </a:spcAft>
              <a:buFont typeface="+mj-lt"/>
              <a:buNone/>
              <a:defRPr sz="1500"/>
            </a:lvl3pPr>
            <a:lvl4pPr marL="0" indent="0" algn="l">
              <a:lnSpc>
                <a:spcPct val="100000"/>
              </a:lnSpc>
              <a:spcBef>
                <a:spcPts val="0"/>
              </a:spcBef>
              <a:spcAft>
                <a:spcPts val="0"/>
              </a:spcAft>
              <a:buFont typeface="+mj-lt"/>
              <a:buNone/>
              <a:defRPr sz="1500"/>
            </a:lvl4pPr>
            <a:lvl5pPr marL="0" indent="0" algn="l">
              <a:lnSpc>
                <a:spcPct val="100000"/>
              </a:lnSpc>
              <a:spcBef>
                <a:spcPts val="0"/>
              </a:spcBef>
              <a:spcAft>
                <a:spcPts val="0"/>
              </a:spcAft>
              <a:buFont typeface="+mj-lt"/>
              <a:buNone/>
              <a:defRPr sz="1500"/>
            </a:lvl5pPr>
            <a:lvl6pPr marL="0" indent="0" algn="l">
              <a:lnSpc>
                <a:spcPct val="100000"/>
              </a:lnSpc>
              <a:spcBef>
                <a:spcPts val="0"/>
              </a:spcBef>
              <a:spcAft>
                <a:spcPts val="0"/>
              </a:spcAft>
              <a:buFont typeface="+mj-lt"/>
              <a:buNone/>
              <a:defRPr sz="1500"/>
            </a:lvl6pPr>
            <a:lvl7pPr marL="0" indent="0" algn="l">
              <a:lnSpc>
                <a:spcPct val="100000"/>
              </a:lnSpc>
              <a:spcBef>
                <a:spcPts val="0"/>
              </a:spcBef>
              <a:spcAft>
                <a:spcPts val="0"/>
              </a:spcAft>
              <a:buFont typeface="+mj-lt"/>
              <a:buNone/>
              <a:defRPr sz="1500"/>
            </a:lvl7pPr>
            <a:lvl8pPr marL="0" indent="0" algn="l">
              <a:lnSpc>
                <a:spcPct val="100000"/>
              </a:lnSpc>
              <a:spcBef>
                <a:spcPts val="0"/>
              </a:spcBef>
              <a:spcAft>
                <a:spcPts val="0"/>
              </a:spcAft>
              <a:buFont typeface="+mj-lt"/>
              <a:buNone/>
              <a:defRPr sz="1500"/>
            </a:lvl8pPr>
            <a:lvl9pPr marL="0" indent="0" algn="l">
              <a:lnSpc>
                <a:spcPct val="100000"/>
              </a:lnSpc>
              <a:spcBef>
                <a:spcPts val="0"/>
              </a:spcBef>
              <a:spcAft>
                <a:spcPts val="0"/>
              </a:spcAft>
              <a:buFont typeface="+mj-lt"/>
              <a:buNone/>
              <a:defRPr sz="1500"/>
            </a:lvl9pPr>
          </a:lstStyle>
          <a:p>
            <a:r>
              <a:rPr lang="de-DE" dirty="0"/>
              <a:t>Untertitel und weiterführende Informationen zur Präsentation</a:t>
            </a:r>
            <a:br>
              <a:rPr lang="de-DE" dirty="0"/>
            </a:br>
            <a:r>
              <a:rPr lang="de-DE" dirty="0"/>
              <a:t>Platzhalter für </a:t>
            </a:r>
            <a:br>
              <a:rPr lang="de-DE" dirty="0"/>
            </a:br>
            <a:r>
              <a:rPr lang="de-DE" dirty="0"/>
              <a:t>maximal vier Zeilen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839788" y="2119591"/>
            <a:ext cx="5003800" cy="1225272"/>
          </a:xfrm>
        </p:spPr>
        <p:txBody>
          <a:bodyPr anchor="b"/>
          <a:lstStyle>
            <a:lvl1pPr algn="l">
              <a:defRPr sz="2625"/>
            </a:lvl1pPr>
          </a:lstStyle>
          <a:p>
            <a:r>
              <a:rPr lang="de-DE" dirty="0"/>
              <a:t>Titel der Präsentation</a:t>
            </a:r>
            <a:br>
              <a:rPr lang="de-DE" dirty="0"/>
            </a:br>
            <a:r>
              <a:rPr lang="de-DE" dirty="0"/>
              <a:t>max. zwei Zeilen</a:t>
            </a:r>
          </a:p>
        </p:txBody>
      </p:sp>
      <p:sp>
        <p:nvSpPr>
          <p:cNvPr id="16" name="Foliennummer">
            <a:extLst>
              <a:ext uri="{FF2B5EF4-FFF2-40B4-BE49-F238E27FC236}">
                <a16:creationId xmlns:a16="http://schemas.microsoft.com/office/drawing/2014/main" id="{C4452043-65A5-4F92-AC6F-7916714D6737}"/>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17" name="Fußzeile">
            <a:extLst>
              <a:ext uri="{FF2B5EF4-FFF2-40B4-BE49-F238E27FC236}">
                <a16:creationId xmlns:a16="http://schemas.microsoft.com/office/drawing/2014/main" id="{E8F86F38-E26E-44B5-B25E-9442FAA84183}"/>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3205731766"/>
      </p:ext>
    </p:extLst>
  </p:cSld>
  <p:clrMapOvr>
    <a:masterClrMapping/>
  </p:clrMapOvr>
  <p:extLst mod="1">
    <p:ext uri="{DCECCB84-F9BA-43D5-87BE-67443E8EF086}">
      <p15:sldGuideLst xmlns:p15="http://schemas.microsoft.com/office/powerpoint/2012/main">
        <p15:guide id="1" orient="horz" pos="2107" userDrawn="1">
          <p15:clr>
            <a:srgbClr val="000000"/>
          </p15:clr>
        </p15:guide>
        <p15:guide id="2" pos="705" userDrawn="1">
          <p15:clr>
            <a:srgbClr val="000000"/>
          </p15:clr>
        </p15:guide>
        <p15:guide id="3" pos="4908" userDrawn="1">
          <p15:clr>
            <a:srgbClr val="000000"/>
          </p15:clr>
        </p15:guide>
        <p15:guide id="4" orient="horz" pos="2396" userDrawn="1">
          <p15:clr>
            <a:srgbClr val="000000"/>
          </p15:clr>
        </p15:guide>
        <p15:guide id="5" orient="horz" pos="3583" userDrawn="1">
          <p15:clr>
            <a:srgbClr val="000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B)">
    <p:spTree>
      <p:nvGrpSpPr>
        <p:cNvPr id="1" name=""/>
        <p:cNvGrpSpPr/>
        <p:nvPr/>
      </p:nvGrpSpPr>
      <p:grpSpPr>
        <a:xfrm>
          <a:off x="0" y="0"/>
          <a:ext cx="0" cy="0"/>
          <a:chOff x="0" y="0"/>
          <a:chExt cx="0" cy="0"/>
        </a:xfrm>
      </p:grpSpPr>
      <p:grpSp>
        <p:nvGrpSpPr>
          <p:cNvPr id="19" name="Regieanweisungen">
            <a:extLst>
              <a:ext uri="{FF2B5EF4-FFF2-40B4-BE49-F238E27FC236}">
                <a16:creationId xmlns:a16="http://schemas.microsoft.com/office/drawing/2014/main" id="{77EDE39F-EEED-97C6-B8EB-FA765B4DF7BD}"/>
              </a:ext>
            </a:extLst>
          </p:cNvPr>
          <p:cNvGrpSpPr/>
          <p:nvPr userDrawn="1"/>
        </p:nvGrpSpPr>
        <p:grpSpPr>
          <a:xfrm>
            <a:off x="421200" y="-360000"/>
            <a:ext cx="13834800" cy="1584000"/>
            <a:chOff x="421200" y="-360000"/>
            <a:chExt cx="13834800" cy="1584000"/>
          </a:xfrm>
          <a:solidFill>
            <a:srgbClr val="E9ECF0"/>
          </a:solidFill>
        </p:grpSpPr>
        <p:sp>
          <p:nvSpPr>
            <p:cNvPr id="20" name="Zurücksetzen">
              <a:extLst>
                <a:ext uri="{FF2B5EF4-FFF2-40B4-BE49-F238E27FC236}">
                  <a16:creationId xmlns:a16="http://schemas.microsoft.com/office/drawing/2014/main" id="{1A832836-8ADC-D35E-E8EB-D460C143CD37}"/>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21" name="Layoutwechsel">
              <a:extLst>
                <a:ext uri="{FF2B5EF4-FFF2-40B4-BE49-F238E27FC236}">
                  <a16:creationId xmlns:a16="http://schemas.microsoft.com/office/drawing/2014/main" id="{5DCF6513-F1D4-3C3A-8069-5A3C9DAEED4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22" name="Hilfslinien">
              <a:extLst>
                <a:ext uri="{FF2B5EF4-FFF2-40B4-BE49-F238E27FC236}">
                  <a16:creationId xmlns:a16="http://schemas.microsoft.com/office/drawing/2014/main" id="{7030AE68-D2FE-AAED-7DC5-80BB8D7D797C}"/>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3" name="Hilfslinien">
              <a:extLst>
                <a:ext uri="{FF2B5EF4-FFF2-40B4-BE49-F238E27FC236}">
                  <a16:creationId xmlns:a16="http://schemas.microsoft.com/office/drawing/2014/main" id="{99EDFAA0-0A4E-9DDB-9037-48148676C102}"/>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 </a:t>
              </a:r>
              <a:r>
                <a:rPr kumimoji="0" lang="de-DE" sz="750" b="1" i="0" u="none" strike="noStrike" kern="1200" cap="none" spc="0" normalizeH="0" baseline="0" noProof="0" dirty="0">
                  <a:ln>
                    <a:noFill/>
                  </a:ln>
                  <a:solidFill>
                    <a:schemeClr val="tx1"/>
                  </a:solidFill>
                  <a:effectLst/>
                  <a:uLnTx/>
                  <a:uFillTx/>
                  <a:latin typeface="+mn-lt"/>
                  <a:ea typeface="+mn-ea"/>
                  <a:cs typeface="+mn-cs"/>
                </a:rPr>
                <a:t>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4" name="Regieanweisungen Bilder">
            <a:extLst>
              <a:ext uri="{FF2B5EF4-FFF2-40B4-BE49-F238E27FC236}">
                <a16:creationId xmlns:a16="http://schemas.microsoft.com/office/drawing/2014/main" id="{531E4F5C-8714-80D0-89D4-5ACDAFB70F51}"/>
              </a:ext>
            </a:extLst>
          </p:cNvPr>
          <p:cNvGrpSpPr/>
          <p:nvPr userDrawn="1"/>
        </p:nvGrpSpPr>
        <p:grpSpPr>
          <a:xfrm>
            <a:off x="12348000" y="2232002"/>
            <a:ext cx="1908000" cy="1648477"/>
            <a:chOff x="12348000" y="1295998"/>
            <a:chExt cx="1908000" cy="1648477"/>
          </a:xfrm>
        </p:grpSpPr>
        <p:sp>
          <p:nvSpPr>
            <p:cNvPr id="25" name="Bild austauschen">
              <a:extLst>
                <a:ext uri="{FF2B5EF4-FFF2-40B4-BE49-F238E27FC236}">
                  <a16:creationId xmlns:a16="http://schemas.microsoft.com/office/drawing/2014/main" id="{6C95BF98-4BED-1485-3FF8-8364859D2816}"/>
                </a:ext>
              </a:extLst>
            </p:cNvPr>
            <p:cNvSpPr txBox="1"/>
            <p:nvPr userDrawn="1"/>
          </p:nvSpPr>
          <p:spPr>
            <a:xfrm rot="10800000" flipH="1" flipV="1">
              <a:off x="12348000" y="1295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Bild austauschen:</a:t>
              </a:r>
              <a:br>
                <a:rPr lang="de-DE" sz="750" b="0" baseline="0" dirty="0">
                  <a:solidFill>
                    <a:schemeClr val="tx1"/>
                  </a:solidFill>
                  <a:latin typeface="+mn-lt"/>
                </a:rPr>
              </a:br>
              <a:r>
                <a:rPr lang="de-DE" sz="750" b="0" baseline="0" dirty="0">
                  <a:solidFill>
                    <a:schemeClr val="tx1"/>
                  </a:solidFill>
                  <a:latin typeface="+mn-lt"/>
                </a:rPr>
                <a:t>Das </a:t>
              </a:r>
              <a:r>
                <a:rPr lang="de-DE" sz="750" b="1" baseline="0" dirty="0">
                  <a:solidFill>
                    <a:schemeClr val="tx1"/>
                  </a:solidFill>
                  <a:latin typeface="+mn-lt"/>
                </a:rPr>
                <a:t>platzierte Foto </a:t>
              </a:r>
              <a:r>
                <a:rPr lang="de-DE" sz="750" b="0" baseline="0" dirty="0">
                  <a:solidFill>
                    <a:schemeClr val="tx1"/>
                  </a:solidFill>
                  <a:latin typeface="+mn-lt"/>
                </a:rPr>
                <a:t>zunächst </a:t>
              </a:r>
              <a:r>
                <a:rPr lang="de-DE" sz="750" b="1" baseline="0" dirty="0">
                  <a:solidFill>
                    <a:schemeClr val="tx1"/>
                  </a:solidFill>
                  <a:latin typeface="+mn-lt"/>
                </a:rPr>
                <a:t>löschen</a:t>
              </a:r>
              <a:r>
                <a:rPr lang="de-DE" sz="750" b="0" baseline="0" dirty="0">
                  <a:solidFill>
                    <a:schemeClr val="tx1"/>
                  </a:solidFill>
                  <a:latin typeface="+mn-lt"/>
                </a:rPr>
                <a:t>. Anschließend per Drag-and-Drop neues Bild einfügen.</a:t>
              </a:r>
            </a:p>
          </p:txBody>
        </p:sp>
        <p:sp>
          <p:nvSpPr>
            <p:cNvPr id="26" name="Bildausschnitt">
              <a:extLst>
                <a:ext uri="{FF2B5EF4-FFF2-40B4-BE49-F238E27FC236}">
                  <a16:creationId xmlns:a16="http://schemas.microsoft.com/office/drawing/2014/main" id="{14B4C59F-54E2-791B-A964-9281B7456FB7}"/>
                </a:ext>
              </a:extLst>
            </p:cNvPr>
            <p:cNvSpPr txBox="1"/>
            <p:nvPr userDrawn="1"/>
          </p:nvSpPr>
          <p:spPr>
            <a:xfrm rot="10800000" flipH="1" flipV="1">
              <a:off x="12348000" y="2368475"/>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Bildausschnitt anpassen:</a:t>
              </a:r>
              <a:br>
                <a:rPr lang="de-DE" sz="750" b="0" baseline="0" dirty="0">
                  <a:solidFill>
                    <a:schemeClr val="tx1"/>
                  </a:solidFill>
                  <a:latin typeface="+mn-lt"/>
                </a:rPr>
              </a:br>
              <a:r>
                <a:rPr lang="de-DE" sz="750" b="1" baseline="0" dirty="0">
                  <a:solidFill>
                    <a:schemeClr val="tx1"/>
                  </a:solidFill>
                  <a:latin typeface="+mn-lt"/>
                </a:rPr>
                <a:t>Format &gt; Größe &gt; Zuschneiden</a:t>
              </a:r>
            </a:p>
          </p:txBody>
        </p:sp>
      </p:grpSp>
      <p:pic>
        <p:nvPicPr>
          <p:cNvPr id="12" name="Grafik">
            <a:extLst>
              <a:ext uri="{FF2B5EF4-FFF2-40B4-BE49-F238E27FC236}">
                <a16:creationId xmlns:a16="http://schemas.microsoft.com/office/drawing/2014/main" id="{3DF69A0F-8A71-0E8B-00BF-D5F450E6C3A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998677" y="932036"/>
            <a:ext cx="1608307" cy="940158"/>
          </a:xfrm>
          <a:prstGeom prst="rect">
            <a:avLst/>
          </a:prstGeom>
        </p:spPr>
      </p:pic>
      <p:pic>
        <p:nvPicPr>
          <p:cNvPr id="18" name="UNIVERSITÄT PADERBORN Logo">
            <a:extLst>
              <a:ext uri="{FF2B5EF4-FFF2-40B4-BE49-F238E27FC236}">
                <a16:creationId xmlns:a16="http://schemas.microsoft.com/office/drawing/2014/main" id="{1F5D8084-ED26-D704-D7CB-B0EE8182D133}"/>
              </a:ext>
            </a:extLst>
          </p:cNvPr>
          <p:cNvPicPr>
            <a:picLocks noGrp="1" noRot="1" noChangeAspect="1" noMove="1" noResize="1" noEditPoints="1" noAdjustHandles="1" noChangeArrowheads="1" noChangeShapeType="1" noCrop="1"/>
          </p:cNvPicPr>
          <p:nvPr userDrawn="1"/>
        </p:nvPicPr>
        <p:blipFill>
          <a:blip r:embed="rId3"/>
          <a:srcRect/>
          <a:stretch/>
        </p:blipFill>
        <p:spPr>
          <a:xfrm>
            <a:off x="846861" y="879774"/>
            <a:ext cx="2584799" cy="1052305"/>
          </a:xfrm>
          <a:prstGeom prst="rect">
            <a:avLst/>
          </a:prstGeom>
        </p:spPr>
      </p:pic>
      <p:sp>
        <p:nvSpPr>
          <p:cNvPr id="9" name="Bild">
            <a:extLst>
              <a:ext uri="{FF2B5EF4-FFF2-40B4-BE49-F238E27FC236}">
                <a16:creationId xmlns:a16="http://schemas.microsoft.com/office/drawing/2014/main" id="{E45B2726-0AE6-B3E0-C84F-490B0585483C}"/>
              </a:ext>
            </a:extLst>
          </p:cNvPr>
          <p:cNvSpPr>
            <a:spLocks noGrp="1"/>
          </p:cNvSpPr>
          <p:nvPr>
            <p:ph type="pic" sz="quarter" idx="13" hasCustomPrompt="1"/>
          </p:nvPr>
        </p:nvSpPr>
        <p:spPr>
          <a:xfrm>
            <a:off x="0" y="0"/>
            <a:ext cx="12192000" cy="6858000"/>
          </a:xfrm>
          <a:custGeom>
            <a:avLst/>
            <a:gdLst>
              <a:gd name="connsiteX0" fmla="*/ 622440 w 12192000"/>
              <a:gd name="connsiteY0" fmla="*/ 623520 h 6858000"/>
              <a:gd name="connsiteX1" fmla="*/ 622440 w 12192000"/>
              <a:gd name="connsiteY1" fmla="*/ 6234480 h 6858000"/>
              <a:gd name="connsiteX2" fmla="*/ 8003160 w 12192000"/>
              <a:gd name="connsiteY2" fmla="*/ 6234480 h 6858000"/>
              <a:gd name="connsiteX3" fmla="*/ 8003160 w 12192000"/>
              <a:gd name="connsiteY3" fmla="*/ 62352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2440" y="623520"/>
                </a:moveTo>
                <a:lnTo>
                  <a:pt x="622440" y="6234480"/>
                </a:lnTo>
                <a:lnTo>
                  <a:pt x="8003160" y="6234480"/>
                </a:lnTo>
                <a:lnTo>
                  <a:pt x="8003160" y="623520"/>
                </a:lnTo>
                <a:close/>
                <a:moveTo>
                  <a:pt x="0" y="0"/>
                </a:moveTo>
                <a:lnTo>
                  <a:pt x="12192000" y="0"/>
                </a:lnTo>
                <a:lnTo>
                  <a:pt x="12192000" y="6858000"/>
                </a:lnTo>
                <a:lnTo>
                  <a:pt x="0" y="6858000"/>
                </a:lnTo>
                <a:close/>
              </a:path>
            </a:pathLst>
          </a:custGeom>
          <a:solidFill>
            <a:schemeClr val="bg1">
              <a:lumMod val="95000"/>
            </a:schemeClr>
          </a:solidFill>
        </p:spPr>
        <p:txBody>
          <a:bodyPr wrap="square" lIns="8388000" anchor="ctr" anchorCtr="0">
            <a:noAutofit/>
          </a:bodyPr>
          <a:lstStyle>
            <a:lvl1pPr algn="l">
              <a:defRPr/>
            </a:lvl1pPr>
          </a:lstStyle>
          <a:p>
            <a:r>
              <a:rPr lang="de-DE" dirty="0"/>
              <a:t>Bild einfügen</a:t>
            </a:r>
            <a:br>
              <a:rPr lang="de-DE" dirty="0"/>
            </a:br>
            <a:r>
              <a:rPr lang="de-DE" dirty="0"/>
              <a:t>per Drag-and-Drop</a:t>
            </a:r>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019177" y="5380037"/>
            <a:ext cx="6589713" cy="360000"/>
          </a:xfrm>
          <a:prstGeom prst="rect">
            <a:avLst/>
          </a:prstGeom>
        </p:spPr>
        <p:txBody>
          <a:bodyPr vert="horz" numCol="1"/>
          <a:lstStyle>
            <a:lvl1pPr marL="0" indent="0">
              <a:lnSpc>
                <a:spcPct val="127000"/>
              </a:lnSpc>
              <a:spcBef>
                <a:spcPts val="0"/>
              </a:spcBef>
              <a:spcAft>
                <a:spcPts val="0"/>
              </a:spcAft>
              <a:buFont typeface="+mj-lt"/>
              <a:buNone/>
              <a:defRPr sz="1200"/>
            </a:lvl1pPr>
            <a:lvl2pPr marL="0" indent="0">
              <a:lnSpc>
                <a:spcPct val="127000"/>
              </a:lnSpc>
              <a:spcBef>
                <a:spcPts val="0"/>
              </a:spcBef>
              <a:spcAft>
                <a:spcPts val="0"/>
              </a:spcAft>
              <a:buFont typeface="+mj-lt"/>
              <a:buNone/>
              <a:defRPr sz="1200"/>
            </a:lvl2pPr>
            <a:lvl3pPr marL="0" indent="0">
              <a:lnSpc>
                <a:spcPct val="127000"/>
              </a:lnSpc>
              <a:spcBef>
                <a:spcPts val="0"/>
              </a:spcBef>
              <a:spcAft>
                <a:spcPts val="0"/>
              </a:spcAft>
              <a:buFont typeface="+mj-lt"/>
              <a:buNone/>
              <a:defRPr sz="1200"/>
            </a:lvl3pPr>
            <a:lvl4pPr marL="0" indent="0">
              <a:lnSpc>
                <a:spcPct val="127000"/>
              </a:lnSpc>
              <a:spcBef>
                <a:spcPts val="0"/>
              </a:spcBef>
              <a:spcAft>
                <a:spcPts val="0"/>
              </a:spcAft>
              <a:buFont typeface="+mj-lt"/>
              <a:buNone/>
              <a:defRPr sz="1200"/>
            </a:lvl4pPr>
            <a:lvl5pPr marL="0" indent="0">
              <a:lnSpc>
                <a:spcPct val="127000"/>
              </a:lnSpc>
              <a:spcBef>
                <a:spcPts val="0"/>
              </a:spcBef>
              <a:spcAft>
                <a:spcPts val="0"/>
              </a:spcAft>
              <a:buFont typeface="+mj-lt"/>
              <a:buNone/>
              <a:defRPr sz="1200"/>
            </a:lvl5pPr>
            <a:lvl6pPr marL="0" indent="0">
              <a:lnSpc>
                <a:spcPct val="127000"/>
              </a:lnSpc>
              <a:spcBef>
                <a:spcPts val="0"/>
              </a:spcBef>
              <a:spcAft>
                <a:spcPts val="0"/>
              </a:spcAft>
              <a:buFont typeface="+mj-lt"/>
              <a:buNone/>
              <a:defRPr sz="1200"/>
            </a:lvl6pPr>
            <a:lvl7pPr marL="0" indent="0">
              <a:lnSpc>
                <a:spcPct val="127000"/>
              </a:lnSpc>
              <a:spcBef>
                <a:spcPts val="0"/>
              </a:spcBef>
              <a:spcAft>
                <a:spcPts val="0"/>
              </a:spcAft>
              <a:buFont typeface="+mj-lt"/>
              <a:buNone/>
              <a:defRPr sz="1200"/>
            </a:lvl7pPr>
            <a:lvl8pPr marL="0" indent="0">
              <a:lnSpc>
                <a:spcPct val="127000"/>
              </a:lnSpc>
              <a:spcBef>
                <a:spcPts val="0"/>
              </a:spcBef>
              <a:spcAft>
                <a:spcPts val="0"/>
              </a:spcAft>
              <a:buFont typeface="+mj-lt"/>
              <a:buNone/>
              <a:defRPr sz="1200"/>
            </a:lvl8pPr>
            <a:lvl9pPr marL="0" indent="0">
              <a:lnSpc>
                <a:spcPct val="127000"/>
              </a:lnSpc>
              <a:spcBef>
                <a:spcPts val="0"/>
              </a:spcBef>
              <a:spcAft>
                <a:spcPts val="0"/>
              </a:spcAft>
              <a:buFont typeface="+mj-lt"/>
              <a:buNone/>
              <a:defRPr sz="1200"/>
            </a:lvl9pPr>
          </a:lstStyle>
          <a:p>
            <a:r>
              <a:rPr lang="de-DE" dirty="0"/>
              <a:t>Akademischer Titel Vorname Nachname Referent*in ∙ 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019176" y="4114799"/>
            <a:ext cx="6587808" cy="1008000"/>
          </a:xfrm>
          <a:prstGeom prst="rect">
            <a:avLst/>
          </a:prstGeom>
        </p:spPr>
        <p:txBody>
          <a:bodyPr/>
          <a:lstStyle>
            <a:lvl1pPr marL="0" indent="0" algn="l">
              <a:lnSpc>
                <a:spcPct val="100000"/>
              </a:lnSpc>
              <a:spcBef>
                <a:spcPts val="0"/>
              </a:spcBef>
              <a:spcAft>
                <a:spcPts val="0"/>
              </a:spcAft>
              <a:buFont typeface="+mj-lt"/>
              <a:buNone/>
              <a:defRPr sz="1500"/>
            </a:lvl1pPr>
            <a:lvl2pPr marL="0" indent="0" algn="l">
              <a:lnSpc>
                <a:spcPct val="100000"/>
              </a:lnSpc>
              <a:spcBef>
                <a:spcPts val="0"/>
              </a:spcBef>
              <a:spcAft>
                <a:spcPts val="0"/>
              </a:spcAft>
              <a:buFont typeface="+mj-lt"/>
              <a:buNone/>
              <a:defRPr sz="1500"/>
            </a:lvl2pPr>
            <a:lvl3pPr marL="0" indent="0" algn="l">
              <a:lnSpc>
                <a:spcPct val="100000"/>
              </a:lnSpc>
              <a:spcBef>
                <a:spcPts val="0"/>
              </a:spcBef>
              <a:spcAft>
                <a:spcPts val="0"/>
              </a:spcAft>
              <a:buFont typeface="+mj-lt"/>
              <a:buNone/>
              <a:defRPr sz="1500"/>
            </a:lvl3pPr>
            <a:lvl4pPr marL="0" indent="0" algn="l">
              <a:lnSpc>
                <a:spcPct val="100000"/>
              </a:lnSpc>
              <a:spcBef>
                <a:spcPts val="0"/>
              </a:spcBef>
              <a:spcAft>
                <a:spcPts val="0"/>
              </a:spcAft>
              <a:buFont typeface="+mj-lt"/>
              <a:buNone/>
              <a:defRPr sz="1500"/>
            </a:lvl4pPr>
            <a:lvl5pPr marL="0" indent="0" algn="l">
              <a:lnSpc>
                <a:spcPct val="100000"/>
              </a:lnSpc>
              <a:spcBef>
                <a:spcPts val="0"/>
              </a:spcBef>
              <a:spcAft>
                <a:spcPts val="0"/>
              </a:spcAft>
              <a:buFont typeface="+mj-lt"/>
              <a:buNone/>
              <a:defRPr sz="1500"/>
            </a:lvl5pPr>
            <a:lvl6pPr marL="0" indent="0" algn="l">
              <a:lnSpc>
                <a:spcPct val="100000"/>
              </a:lnSpc>
              <a:spcBef>
                <a:spcPts val="0"/>
              </a:spcBef>
              <a:spcAft>
                <a:spcPts val="0"/>
              </a:spcAft>
              <a:buFont typeface="+mj-lt"/>
              <a:buNone/>
              <a:defRPr sz="1500"/>
            </a:lvl6pPr>
            <a:lvl7pPr marL="0" indent="0" algn="l">
              <a:lnSpc>
                <a:spcPct val="100000"/>
              </a:lnSpc>
              <a:spcBef>
                <a:spcPts val="0"/>
              </a:spcBef>
              <a:spcAft>
                <a:spcPts val="0"/>
              </a:spcAft>
              <a:buFont typeface="+mj-lt"/>
              <a:buNone/>
              <a:defRPr sz="1500"/>
            </a:lvl7pPr>
            <a:lvl8pPr marL="0" indent="0" algn="l">
              <a:lnSpc>
                <a:spcPct val="100000"/>
              </a:lnSpc>
              <a:spcBef>
                <a:spcPts val="0"/>
              </a:spcBef>
              <a:spcAft>
                <a:spcPts val="0"/>
              </a:spcAft>
              <a:buFont typeface="+mj-lt"/>
              <a:buNone/>
              <a:defRPr sz="1500"/>
            </a:lvl8pPr>
            <a:lvl9pPr marL="0" indent="0" algn="l">
              <a:lnSpc>
                <a:spcPct val="100000"/>
              </a:lnSpc>
              <a:spcBef>
                <a:spcPts val="0"/>
              </a:spcBef>
              <a:spcAft>
                <a:spcPts val="0"/>
              </a:spcAft>
              <a:buFont typeface="+mj-lt"/>
              <a:buNone/>
              <a:defRPr sz="1500"/>
            </a:lvl9pPr>
          </a:lstStyle>
          <a:p>
            <a:r>
              <a:rPr lang="de-DE" dirty="0"/>
              <a:t>Untertitel und weiterführende Informationen </a:t>
            </a:r>
            <a:br>
              <a:rPr lang="de-DE" dirty="0"/>
            </a:br>
            <a:r>
              <a:rPr lang="de-DE" dirty="0"/>
              <a:t>zur Präsentation</a:t>
            </a:r>
            <a:br>
              <a:rPr lang="de-DE" dirty="0"/>
            </a:br>
            <a:r>
              <a:rPr lang="de-DE" dirty="0"/>
              <a:t>maximal drei Zeilen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019176" y="2448001"/>
            <a:ext cx="6589712" cy="1222300"/>
          </a:xfrm>
        </p:spPr>
        <p:txBody>
          <a:bodyPr anchor="b"/>
          <a:lstStyle>
            <a:lvl1pPr algn="l">
              <a:defRPr sz="2625"/>
            </a:lvl1pPr>
          </a:lstStyle>
          <a:p>
            <a:r>
              <a:rPr lang="de-DE" dirty="0"/>
              <a:t>Titel der Präsentation</a:t>
            </a:r>
            <a:br>
              <a:rPr lang="de-DE" dirty="0"/>
            </a:br>
            <a:r>
              <a:rPr lang="de-DE" dirty="0"/>
              <a:t>max. zwei Zeilen</a:t>
            </a:r>
          </a:p>
        </p:txBody>
      </p:sp>
      <p:sp>
        <p:nvSpPr>
          <p:cNvPr id="16" name="Foliennummer">
            <a:extLst>
              <a:ext uri="{FF2B5EF4-FFF2-40B4-BE49-F238E27FC236}">
                <a16:creationId xmlns:a16="http://schemas.microsoft.com/office/drawing/2014/main" id="{F9586483-1E9B-488E-9A15-4EAB011AB382}"/>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17" name="Fußzeile">
            <a:extLst>
              <a:ext uri="{FF2B5EF4-FFF2-40B4-BE49-F238E27FC236}">
                <a16:creationId xmlns:a16="http://schemas.microsoft.com/office/drawing/2014/main" id="{15D4D402-4E65-484F-B4A2-90107F4C4C31}"/>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1782328811"/>
      </p:ext>
    </p:extLst>
  </p:cSld>
  <p:clrMapOvr>
    <a:masterClrMapping/>
  </p:clrMapOvr>
  <p:extLst mod="1">
    <p:ext uri="{DCECCB84-F9BA-43D5-87BE-67443E8EF086}">
      <p15:sldGuideLst xmlns:p15="http://schemas.microsoft.com/office/powerpoint/2012/main">
        <p15:guide id="1" orient="horz" pos="2312" userDrawn="1">
          <p15:clr>
            <a:srgbClr val="000000"/>
          </p15:clr>
        </p15:guide>
        <p15:guide id="2" pos="856" userDrawn="1">
          <p15:clr>
            <a:srgbClr val="000000"/>
          </p15:clr>
        </p15:guide>
        <p15:guide id="3" pos="6391" userDrawn="1">
          <p15:clr>
            <a:srgbClr val="000000"/>
          </p15:clr>
        </p15:guide>
        <p15:guide id="4" orient="horz" pos="2592" userDrawn="1">
          <p15:clr>
            <a:srgbClr val="000000"/>
          </p15:clr>
        </p15:guide>
        <p15:guide id="5" orient="horz" pos="3389" userDrawn="1">
          <p15:clr>
            <a:srgbClr val="00000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liederun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8543F809-F283-4591-9AB9-A57ACC74D519}"/>
              </a:ext>
            </a:extLst>
          </p:cNvPr>
          <p:cNvGrpSpPr/>
          <p:nvPr userDrawn="1"/>
        </p:nvGrpSpPr>
        <p:grpSpPr>
          <a:xfrm>
            <a:off x="-2124000" y="-360000"/>
            <a:ext cx="16380000" cy="7596000"/>
            <a:chOff x="-2124000" y="-360000"/>
            <a:chExt cx="16380000" cy="7596000"/>
          </a:xfrm>
        </p:grpSpPr>
        <p:sp>
          <p:nvSpPr>
            <p:cNvPr id="154" name="Fußzeile">
              <a:extLst>
                <a:ext uri="{FF2B5EF4-FFF2-40B4-BE49-F238E27FC236}">
                  <a16:creationId xmlns:a16="http://schemas.microsoft.com/office/drawing/2014/main" id="{DD6816FB-28A7-D19F-C7D8-C2124166C281}"/>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Fußzeile anpassen: </a:t>
              </a:r>
              <a:r>
                <a:rPr lang="de-DE" sz="750" b="1" baseline="0" dirty="0">
                  <a:solidFill>
                    <a:schemeClr val="tx1"/>
                  </a:solidFill>
                  <a:latin typeface="+mn-lt"/>
                </a:rPr>
                <a:t>Einfügen &gt; Text &gt; Kopf- und Fußzeile</a:t>
              </a:r>
            </a:p>
          </p:txBody>
        </p:sp>
        <p:sp>
          <p:nvSpPr>
            <p:cNvPr id="155" name="Text // Listenebene erhöhen">
              <a:extLst>
                <a:ext uri="{FF2B5EF4-FFF2-40B4-BE49-F238E27FC236}">
                  <a16:creationId xmlns:a16="http://schemas.microsoft.com/office/drawing/2014/main" id="{53FD96C0-4E7C-68A8-8E50-E59331BEA36E}"/>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Listenebene</a:t>
              </a: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erhöhen</a:t>
              </a:r>
            </a:p>
          </p:txBody>
        </p:sp>
        <p:sp>
          <p:nvSpPr>
            <p:cNvPr id="156" name="Text // Listenebene verringern">
              <a:extLst>
                <a:ext uri="{FF2B5EF4-FFF2-40B4-BE49-F238E27FC236}">
                  <a16:creationId xmlns:a16="http://schemas.microsoft.com/office/drawing/2014/main" id="{13BB661C-BD72-417F-F32C-D273CB0A8C3E}"/>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Listenebene</a:t>
              </a: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verringern</a:t>
              </a:r>
            </a:p>
          </p:txBody>
        </p:sp>
        <p:sp>
          <p:nvSpPr>
            <p:cNvPr id="157" name="Listenebenen">
              <a:extLst>
                <a:ext uri="{FF2B5EF4-FFF2-40B4-BE49-F238E27FC236}">
                  <a16:creationId xmlns:a16="http://schemas.microsoft.com/office/drawing/2014/main" id="{CF4C12D6-290A-0861-4B81-2F0BD9B12CA6}"/>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Wechsel der Textebene</a:t>
              </a: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im Menü über: </a:t>
              </a:r>
              <a:br>
                <a:rPr lang="de-DE" sz="750" b="0" baseline="0" dirty="0">
                  <a:solidFill>
                    <a:schemeClr val="tx1"/>
                  </a:solidFill>
                  <a:latin typeface="+mn-lt"/>
                </a:rPr>
              </a:br>
              <a:r>
                <a:rPr lang="de-DE" sz="750" b="1" baseline="0" dirty="0">
                  <a:solidFill>
                    <a:schemeClr val="tx1"/>
                  </a:solidFill>
                  <a:latin typeface="+mn-lt"/>
                </a:rPr>
                <a:t>Start &gt; Absatz &gt; Listenebene erhöhen/verringern</a:t>
              </a:r>
            </a:p>
          </p:txBody>
        </p:sp>
        <p:pic>
          <p:nvPicPr>
            <p:cNvPr id="158" name="Bild // Listenebene verringern">
              <a:extLst>
                <a:ext uri="{FF2B5EF4-FFF2-40B4-BE49-F238E27FC236}">
                  <a16:creationId xmlns:a16="http://schemas.microsoft.com/office/drawing/2014/main" id="{2E0D4762-A1D1-D2B0-F374-769478824DDF}"/>
                </a:ext>
              </a:extLst>
            </p:cNvPr>
            <p:cNvPicPr>
              <a:picLocks noChangeAspect="1"/>
            </p:cNvPicPr>
            <p:nvPr userDrawn="1"/>
          </p:nvPicPr>
          <p:blipFill>
            <a:blip r:embed="rId2"/>
            <a:stretch>
              <a:fillRect/>
            </a:stretch>
          </p:blipFill>
          <p:spPr>
            <a:xfrm>
              <a:off x="-1071360" y="3564000"/>
              <a:ext cx="855360" cy="396000"/>
            </a:xfrm>
            <a:prstGeom prst="rect">
              <a:avLst/>
            </a:prstGeom>
            <a:solidFill>
              <a:srgbClr val="E9ECF0"/>
            </a:solidFill>
          </p:spPr>
        </p:pic>
        <p:pic>
          <p:nvPicPr>
            <p:cNvPr id="159" name="Bild // Listenebene erhöhen">
              <a:extLst>
                <a:ext uri="{FF2B5EF4-FFF2-40B4-BE49-F238E27FC236}">
                  <a16:creationId xmlns:a16="http://schemas.microsoft.com/office/drawing/2014/main" id="{8AF08525-CDE6-EA7F-4FF0-633F7EC5F01F}"/>
                </a:ext>
              </a:extLst>
            </p:cNvPr>
            <p:cNvPicPr>
              <a:picLocks noChangeAspect="1"/>
            </p:cNvPicPr>
            <p:nvPr userDrawn="1"/>
          </p:nvPicPr>
          <p:blipFill>
            <a:blip r:embed="rId3"/>
            <a:stretch>
              <a:fillRect/>
            </a:stretch>
          </p:blipFill>
          <p:spPr>
            <a:xfrm>
              <a:off x="-1071360" y="3096000"/>
              <a:ext cx="855360" cy="396000"/>
            </a:xfrm>
            <a:prstGeom prst="rect">
              <a:avLst/>
            </a:prstGeom>
            <a:solidFill>
              <a:srgbClr val="E9ECF0"/>
            </a:solidFill>
          </p:spPr>
        </p:pic>
        <p:sp>
          <p:nvSpPr>
            <p:cNvPr id="160" name="Zurücksetzen">
              <a:extLst>
                <a:ext uri="{FF2B5EF4-FFF2-40B4-BE49-F238E27FC236}">
                  <a16:creationId xmlns:a16="http://schemas.microsoft.com/office/drawing/2014/main" id="{99E02EF9-5A7D-CABC-6146-0F105B336663}"/>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161" name="Layoutwechsel">
              <a:extLst>
                <a:ext uri="{FF2B5EF4-FFF2-40B4-BE49-F238E27FC236}">
                  <a16:creationId xmlns:a16="http://schemas.microsoft.com/office/drawing/2014/main" id="{AF8BF225-4143-D9A9-6526-4472FF3B831A}"/>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162" name="Hilfslinien">
              <a:extLst>
                <a:ext uri="{FF2B5EF4-FFF2-40B4-BE49-F238E27FC236}">
                  <a16:creationId xmlns:a16="http://schemas.microsoft.com/office/drawing/2014/main" id="{FDA41B54-9E59-FF36-7237-481A46FF36F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63" name="Hilfslinien">
              <a:extLst>
                <a:ext uri="{FF2B5EF4-FFF2-40B4-BE49-F238E27FC236}">
                  <a16:creationId xmlns:a16="http://schemas.microsoft.com/office/drawing/2014/main" id="{84411374-A5AA-7529-2B09-48846ECD7CF6}"/>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a:t>
              </a:r>
              <a:r>
                <a:rPr kumimoji="0" lang="de-DE" sz="75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165" name="Listenebenen">
              <a:extLst>
                <a:ext uri="{FF2B5EF4-FFF2-40B4-BE49-F238E27FC236}">
                  <a16:creationId xmlns:a16="http://schemas.microsoft.com/office/drawing/2014/main" id="{6420F11E-A459-6AAB-1507-C2CD7C9F8EC7}"/>
                </a:ext>
              </a:extLst>
            </p:cNvPr>
            <p:cNvSpPr txBox="1"/>
            <p:nvPr userDrawn="1"/>
          </p:nvSpPr>
          <p:spPr>
            <a:xfrm rot="10800000" flipH="1" flipV="1">
              <a:off x="-2124000" y="4037586"/>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Diese Schaltflächen </a:t>
              </a:r>
              <a:r>
                <a:rPr lang="de-DE" sz="750" b="1" baseline="0" dirty="0">
                  <a:solidFill>
                    <a:schemeClr val="tx1"/>
                  </a:solidFill>
                  <a:latin typeface="+mn-lt"/>
                </a:rPr>
                <a:t>nicht</a:t>
              </a:r>
              <a:r>
                <a:rPr lang="de-DE" sz="750" b="0" baseline="0" dirty="0">
                  <a:solidFill>
                    <a:schemeClr val="tx1"/>
                  </a:solidFill>
                  <a:latin typeface="+mn-lt"/>
                </a:rPr>
                <a:t> </a:t>
              </a:r>
              <a:r>
                <a:rPr lang="de-DE" sz="750" b="1" baseline="0" dirty="0">
                  <a:solidFill>
                    <a:schemeClr val="tx1"/>
                  </a:solidFill>
                  <a:latin typeface="+mn-lt"/>
                </a:rPr>
                <a:t>benutzen</a:t>
              </a:r>
              <a:r>
                <a:rPr lang="de-DE" sz="750" b="0" baseline="0" dirty="0">
                  <a:solidFill>
                    <a:schemeClr val="tx1"/>
                  </a:solidFill>
                  <a:latin typeface="+mn-lt"/>
                </a:rPr>
                <a:t>, da sonst Formatierungen verloren gehen!</a:t>
              </a:r>
            </a:p>
          </p:txBody>
        </p:sp>
        <p:pic>
          <p:nvPicPr>
            <p:cNvPr id="166" name="Bild // Listenebene">
              <a:extLst>
                <a:ext uri="{FF2B5EF4-FFF2-40B4-BE49-F238E27FC236}">
                  <a16:creationId xmlns:a16="http://schemas.microsoft.com/office/drawing/2014/main" id="{162840EB-4077-F08D-D526-A56B6292664B}"/>
                </a:ext>
              </a:extLst>
            </p:cNvPr>
            <p:cNvPicPr>
              <a:picLocks noChangeAspect="1"/>
            </p:cNvPicPr>
            <p:nvPr userDrawn="1"/>
          </p:nvPicPr>
          <p:blipFill>
            <a:blip r:embed="rId4"/>
            <a:srcRect/>
            <a:stretch/>
          </p:blipFill>
          <p:spPr>
            <a:xfrm>
              <a:off x="-1071360" y="4829586"/>
              <a:ext cx="855360" cy="383075"/>
            </a:xfrm>
            <a:prstGeom prst="rect">
              <a:avLst/>
            </a:prstGeom>
            <a:solidFill>
              <a:srgbClr val="E9ECF0"/>
            </a:solidFill>
          </p:spPr>
        </p:pic>
        <p:sp>
          <p:nvSpPr>
            <p:cNvPr id="167" name="X">
              <a:extLst>
                <a:ext uri="{FF2B5EF4-FFF2-40B4-BE49-F238E27FC236}">
                  <a16:creationId xmlns:a16="http://schemas.microsoft.com/office/drawing/2014/main" id="{71EB6E7A-D6F8-D02A-4E4D-2912E53FD8B7}"/>
                </a:ext>
              </a:extLst>
            </p:cNvPr>
            <p:cNvSpPr txBox="1"/>
            <p:nvPr userDrawn="1"/>
          </p:nvSpPr>
          <p:spPr>
            <a:xfrm rot="10800000" flipH="1" flipV="1">
              <a:off x="-1071360" y="4824436"/>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905882" rtl="0" eaLnBrk="1" fontAlgn="auto" latinLnBrk="0" hangingPunct="1">
                <a:lnSpc>
                  <a:spcPct val="100000"/>
                </a:lnSpc>
                <a:spcBef>
                  <a:spcPts val="0"/>
                </a:spcBef>
                <a:spcAft>
                  <a:spcPts val="0"/>
                </a:spcAft>
                <a:buClrTx/>
                <a:buSzTx/>
                <a:buFontTx/>
                <a:buNone/>
                <a:tabLst/>
                <a:defRPr/>
              </a:pPr>
              <a:r>
                <a:rPr lang="de-DE" sz="3300" b="0" baseline="0" dirty="0">
                  <a:solidFill>
                    <a:schemeClr val="accent1"/>
                  </a:solidFill>
                  <a:latin typeface="+mj-lt"/>
                </a:rPr>
                <a:t>X</a:t>
              </a:r>
              <a:endParaRPr lang="de-DE" sz="4050" b="0" baseline="0" dirty="0">
                <a:solidFill>
                  <a:schemeClr val="accent1"/>
                </a:solidFill>
                <a:latin typeface="+mj-lt"/>
              </a:endParaRPr>
            </a:p>
          </p:txBody>
        </p:sp>
      </p:grpSp>
      <p:grpSp>
        <p:nvGrpSpPr>
          <p:cNvPr id="38" name="Grafik">
            <a:extLst>
              <a:ext uri="{FF2B5EF4-FFF2-40B4-BE49-F238E27FC236}">
                <a16:creationId xmlns:a16="http://schemas.microsoft.com/office/drawing/2014/main" id="{808DE27C-9650-A694-A417-BCFEB8AE62BE}"/>
              </a:ext>
            </a:extLst>
          </p:cNvPr>
          <p:cNvGrpSpPr>
            <a:grpSpLocks noGrp="1" noUngrp="1" noRot="1" noChangeAspect="1" noMove="1" noResize="1"/>
          </p:cNvGrpSpPr>
          <p:nvPr userDrawn="1"/>
        </p:nvGrpSpPr>
        <p:grpSpPr bwMode="auto">
          <a:xfrm>
            <a:off x="0" y="644526"/>
            <a:ext cx="12192000" cy="6213475"/>
            <a:chOff x="2" y="406"/>
            <a:chExt cx="7680" cy="3914"/>
          </a:xfrm>
        </p:grpSpPr>
        <p:sp>
          <p:nvSpPr>
            <p:cNvPr id="40" name="Freeform 5">
              <a:extLst>
                <a:ext uri="{FF2B5EF4-FFF2-40B4-BE49-F238E27FC236}">
                  <a16:creationId xmlns:a16="http://schemas.microsoft.com/office/drawing/2014/main" id="{889415D0-6904-5268-880C-25C8383C6C2E}"/>
                </a:ext>
              </a:extLst>
            </p:cNvPr>
            <p:cNvSpPr>
              <a:spLocks noGrp="1" noRot="1" noMove="1" noResize="1" noEditPoints="1" noAdjustHandles="1" noChangeArrowheads="1" noChangeShapeType="1"/>
            </p:cNvSpPr>
            <p:nvPr userDrawn="1"/>
          </p:nvSpPr>
          <p:spPr bwMode="auto">
            <a:xfrm>
              <a:off x="630"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1" name="Freeform 6">
              <a:extLst>
                <a:ext uri="{FF2B5EF4-FFF2-40B4-BE49-F238E27FC236}">
                  <a16:creationId xmlns:a16="http://schemas.microsoft.com/office/drawing/2014/main" id="{E76F3514-5CDE-0FD7-E2BF-7B116D062AB4}"/>
                </a:ext>
              </a:extLst>
            </p:cNvPr>
            <p:cNvSpPr>
              <a:spLocks noGrp="1" noRot="1" noMove="1" noResize="1" noEditPoints="1" noAdjustHandles="1" noChangeArrowheads="1" noChangeShapeType="1"/>
            </p:cNvSpPr>
            <p:nvPr userDrawn="1"/>
          </p:nvSpPr>
          <p:spPr bwMode="auto">
            <a:xfrm>
              <a:off x="128" y="3342"/>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2" name="Freeform 7">
              <a:extLst>
                <a:ext uri="{FF2B5EF4-FFF2-40B4-BE49-F238E27FC236}">
                  <a16:creationId xmlns:a16="http://schemas.microsoft.com/office/drawing/2014/main" id="{7EB50221-2E0E-42E0-D9B4-492690A89C51}"/>
                </a:ext>
              </a:extLst>
            </p:cNvPr>
            <p:cNvSpPr>
              <a:spLocks noGrp="1" noRot="1" noMove="1" noResize="1" noEditPoints="1" noAdjustHandles="1" noChangeArrowheads="1" noChangeShapeType="1"/>
            </p:cNvSpPr>
            <p:nvPr userDrawn="1"/>
          </p:nvSpPr>
          <p:spPr bwMode="auto">
            <a:xfrm>
              <a:off x="379"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3" name="Freeform 8">
              <a:extLst>
                <a:ext uri="{FF2B5EF4-FFF2-40B4-BE49-F238E27FC236}">
                  <a16:creationId xmlns:a16="http://schemas.microsoft.com/office/drawing/2014/main" id="{7705CFC6-2F56-6311-0FF0-97C8EA2B9480}"/>
                </a:ext>
              </a:extLst>
            </p:cNvPr>
            <p:cNvSpPr>
              <a:spLocks noGrp="1" noRot="1" noMove="1" noResize="1" noEditPoints="1" noAdjustHandles="1" noChangeArrowheads="1" noChangeShapeType="1"/>
            </p:cNvSpPr>
            <p:nvPr userDrawn="1"/>
          </p:nvSpPr>
          <p:spPr bwMode="auto">
            <a:xfrm>
              <a:off x="379"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4" name="Freeform 9">
              <a:extLst>
                <a:ext uri="{FF2B5EF4-FFF2-40B4-BE49-F238E27FC236}">
                  <a16:creationId xmlns:a16="http://schemas.microsoft.com/office/drawing/2014/main" id="{7CAAC906-B610-E5DE-FB39-125CC7AB65BE}"/>
                </a:ext>
              </a:extLst>
            </p:cNvPr>
            <p:cNvSpPr>
              <a:spLocks noGrp="1" noRot="1" noMove="1" noResize="1" noEditPoints="1" noAdjustHandles="1" noChangeArrowheads="1" noChangeShapeType="1"/>
            </p:cNvSpPr>
            <p:nvPr userDrawn="1"/>
          </p:nvSpPr>
          <p:spPr bwMode="auto">
            <a:xfrm>
              <a:off x="379" y="3342"/>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5" name="Freeform 10">
              <a:extLst>
                <a:ext uri="{FF2B5EF4-FFF2-40B4-BE49-F238E27FC236}">
                  <a16:creationId xmlns:a16="http://schemas.microsoft.com/office/drawing/2014/main" id="{18FE009B-A2D1-6658-6C30-E475136C8994}"/>
                </a:ext>
              </a:extLst>
            </p:cNvPr>
            <p:cNvSpPr>
              <a:spLocks noGrp="1" noRot="1" noMove="1" noResize="1" noEditPoints="1" noAdjustHandles="1" noChangeArrowheads="1" noChangeShapeType="1"/>
            </p:cNvSpPr>
            <p:nvPr userDrawn="1"/>
          </p:nvSpPr>
          <p:spPr bwMode="auto">
            <a:xfrm>
              <a:off x="128" y="3048"/>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6" name="Freeform 11">
              <a:extLst>
                <a:ext uri="{FF2B5EF4-FFF2-40B4-BE49-F238E27FC236}">
                  <a16:creationId xmlns:a16="http://schemas.microsoft.com/office/drawing/2014/main" id="{0569AD59-7AD0-7B99-8186-9A3C52F69E42}"/>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7" name="Freeform 12">
              <a:extLst>
                <a:ext uri="{FF2B5EF4-FFF2-40B4-BE49-F238E27FC236}">
                  <a16:creationId xmlns:a16="http://schemas.microsoft.com/office/drawing/2014/main" id="{04357F09-6516-04C0-8EA3-BAC47725D39F}"/>
                </a:ext>
              </a:extLst>
            </p:cNvPr>
            <p:cNvSpPr>
              <a:spLocks noGrp="1" noRot="1" noMove="1" noResize="1" noEditPoints="1" noAdjustHandles="1" noChangeArrowheads="1" noChangeShapeType="1"/>
            </p:cNvSpPr>
            <p:nvPr userDrawn="1"/>
          </p:nvSpPr>
          <p:spPr bwMode="auto">
            <a:xfrm>
              <a:off x="505" y="3439"/>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8" name="Freeform 13">
              <a:extLst>
                <a:ext uri="{FF2B5EF4-FFF2-40B4-BE49-F238E27FC236}">
                  <a16:creationId xmlns:a16="http://schemas.microsoft.com/office/drawing/2014/main" id="{CB7AEA5D-6E49-00B9-2F2D-19A857769ACF}"/>
                </a:ext>
              </a:extLst>
            </p:cNvPr>
            <p:cNvSpPr>
              <a:spLocks noGrp="1" noRot="1" noMove="1" noResize="1" noEditPoints="1" noAdjustHandles="1" noChangeArrowheads="1" noChangeShapeType="1"/>
            </p:cNvSpPr>
            <p:nvPr userDrawn="1"/>
          </p:nvSpPr>
          <p:spPr bwMode="auto">
            <a:xfrm>
              <a:off x="505" y="3048"/>
              <a:ext cx="125"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9" name="Freeform 14">
              <a:extLst>
                <a:ext uri="{FF2B5EF4-FFF2-40B4-BE49-F238E27FC236}">
                  <a16:creationId xmlns:a16="http://schemas.microsoft.com/office/drawing/2014/main" id="{94B7AFBE-11CC-C7AB-CF15-DAA524616E79}"/>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0" name="Freeform 15">
              <a:extLst>
                <a:ext uri="{FF2B5EF4-FFF2-40B4-BE49-F238E27FC236}">
                  <a16:creationId xmlns:a16="http://schemas.microsoft.com/office/drawing/2014/main" id="{D73CCA9F-0B95-1A9F-DA99-10720065590E}"/>
                </a:ext>
              </a:extLst>
            </p:cNvPr>
            <p:cNvSpPr>
              <a:spLocks noGrp="1" noRot="1" noMove="1" noResize="1" noEditPoints="1" noAdjustHandles="1" noChangeArrowheads="1" noChangeShapeType="1"/>
            </p:cNvSpPr>
            <p:nvPr userDrawn="1"/>
          </p:nvSpPr>
          <p:spPr bwMode="auto">
            <a:xfrm>
              <a:off x="253"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1" name="Freeform 16">
              <a:extLst>
                <a:ext uri="{FF2B5EF4-FFF2-40B4-BE49-F238E27FC236}">
                  <a16:creationId xmlns:a16="http://schemas.microsoft.com/office/drawing/2014/main" id="{4898C408-C15B-DC2B-689E-1FFC185BE5AE}"/>
                </a:ext>
              </a:extLst>
            </p:cNvPr>
            <p:cNvSpPr>
              <a:spLocks noGrp="1" noRot="1" noMove="1" noResize="1" noEditPoints="1" noAdjustHandles="1" noChangeArrowheads="1" noChangeShapeType="1"/>
            </p:cNvSpPr>
            <p:nvPr userDrawn="1"/>
          </p:nvSpPr>
          <p:spPr bwMode="auto">
            <a:xfrm>
              <a:off x="253" y="3244"/>
              <a:ext cx="126"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2" name="Freeform 17">
              <a:extLst>
                <a:ext uri="{FF2B5EF4-FFF2-40B4-BE49-F238E27FC236}">
                  <a16:creationId xmlns:a16="http://schemas.microsoft.com/office/drawing/2014/main" id="{716AA207-5DFF-9719-ED85-30C3433DEC60}"/>
                </a:ext>
              </a:extLst>
            </p:cNvPr>
            <p:cNvSpPr>
              <a:spLocks noGrp="1" noRot="1" noMove="1" noResize="1" noEditPoints="1" noAdjustHandles="1" noChangeArrowheads="1" noChangeShapeType="1"/>
            </p:cNvSpPr>
            <p:nvPr userDrawn="1"/>
          </p:nvSpPr>
          <p:spPr bwMode="auto">
            <a:xfrm>
              <a:off x="379" y="2950"/>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3" name="Freeform 18">
              <a:extLst>
                <a:ext uri="{FF2B5EF4-FFF2-40B4-BE49-F238E27FC236}">
                  <a16:creationId xmlns:a16="http://schemas.microsoft.com/office/drawing/2014/main" id="{5C5F7D7E-BBA1-58DF-1B97-B66731C43E06}"/>
                </a:ext>
              </a:extLst>
            </p:cNvPr>
            <p:cNvSpPr>
              <a:spLocks noGrp="1" noRot="1" noMove="1" noResize="1" noEditPoints="1" noAdjustHandles="1" noChangeArrowheads="1" noChangeShapeType="1"/>
            </p:cNvSpPr>
            <p:nvPr userDrawn="1"/>
          </p:nvSpPr>
          <p:spPr bwMode="auto">
            <a:xfrm>
              <a:off x="379" y="246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4" name="Freeform 19">
              <a:extLst>
                <a:ext uri="{FF2B5EF4-FFF2-40B4-BE49-F238E27FC236}">
                  <a16:creationId xmlns:a16="http://schemas.microsoft.com/office/drawing/2014/main" id="{0F19E172-7E44-600B-A220-4CA5ACC87BCC}"/>
                </a:ext>
              </a:extLst>
            </p:cNvPr>
            <p:cNvSpPr>
              <a:spLocks noGrp="1" noRot="1" noMove="1" noResize="1" noEditPoints="1" noAdjustHandles="1" noChangeArrowheads="1" noChangeShapeType="1"/>
            </p:cNvSpPr>
            <p:nvPr userDrawn="1"/>
          </p:nvSpPr>
          <p:spPr bwMode="auto">
            <a:xfrm>
              <a:off x="630" y="275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5" name="Freeform 20">
              <a:extLst>
                <a:ext uri="{FF2B5EF4-FFF2-40B4-BE49-F238E27FC236}">
                  <a16:creationId xmlns:a16="http://schemas.microsoft.com/office/drawing/2014/main" id="{710D9895-E0A9-A4C5-FAC5-2292C003A4EA}"/>
                </a:ext>
              </a:extLst>
            </p:cNvPr>
            <p:cNvSpPr>
              <a:spLocks noGrp="1" noRot="1" noMove="1" noResize="1" noEditPoints="1" noAdjustHandles="1" noChangeArrowheads="1" noChangeShapeType="1"/>
            </p:cNvSpPr>
            <p:nvPr userDrawn="1"/>
          </p:nvSpPr>
          <p:spPr bwMode="auto">
            <a:xfrm>
              <a:off x="128" y="2950"/>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6" name="Freeform 21">
              <a:extLst>
                <a:ext uri="{FF2B5EF4-FFF2-40B4-BE49-F238E27FC236}">
                  <a16:creationId xmlns:a16="http://schemas.microsoft.com/office/drawing/2014/main" id="{91DEB165-849F-BA33-B246-C42EC3B4E31A}"/>
                </a:ext>
              </a:extLst>
            </p:cNvPr>
            <p:cNvSpPr>
              <a:spLocks noGrp="1" noRot="1" noMove="1" noResize="1" noEditPoints="1" noAdjustHandles="1" noChangeArrowheads="1" noChangeShapeType="1"/>
            </p:cNvSpPr>
            <p:nvPr userDrawn="1"/>
          </p:nvSpPr>
          <p:spPr bwMode="auto">
            <a:xfrm>
              <a:off x="630" y="255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7" name="Freeform 22">
              <a:extLst>
                <a:ext uri="{FF2B5EF4-FFF2-40B4-BE49-F238E27FC236}">
                  <a16:creationId xmlns:a16="http://schemas.microsoft.com/office/drawing/2014/main" id="{5E558524-021E-121F-EE7C-39B057231C49}"/>
                </a:ext>
              </a:extLst>
            </p:cNvPr>
            <p:cNvSpPr>
              <a:spLocks noGrp="1" noRot="1" noMove="1" noResize="1" noEditPoints="1" noAdjustHandles="1" noChangeArrowheads="1" noChangeShapeType="1"/>
            </p:cNvSpPr>
            <p:nvPr userDrawn="1"/>
          </p:nvSpPr>
          <p:spPr bwMode="auto">
            <a:xfrm>
              <a:off x="505" y="3831"/>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8" name="Freeform 23">
              <a:extLst>
                <a:ext uri="{FF2B5EF4-FFF2-40B4-BE49-F238E27FC236}">
                  <a16:creationId xmlns:a16="http://schemas.microsoft.com/office/drawing/2014/main" id="{8557AC78-0440-5205-BC92-EFDB50658D44}"/>
                </a:ext>
              </a:extLst>
            </p:cNvPr>
            <p:cNvSpPr>
              <a:spLocks noGrp="1" noRot="1" noMove="1" noResize="1" noEditPoints="1" noAdjustHandles="1" noChangeArrowheads="1" noChangeShapeType="1"/>
            </p:cNvSpPr>
            <p:nvPr userDrawn="1"/>
          </p:nvSpPr>
          <p:spPr bwMode="auto">
            <a:xfrm>
              <a:off x="756" y="1972"/>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9" name="Freeform 24">
              <a:extLst>
                <a:ext uri="{FF2B5EF4-FFF2-40B4-BE49-F238E27FC236}">
                  <a16:creationId xmlns:a16="http://schemas.microsoft.com/office/drawing/2014/main" id="{D556FB83-CC16-70E9-FB19-77792E82EA47}"/>
                </a:ext>
              </a:extLst>
            </p:cNvPr>
            <p:cNvSpPr>
              <a:spLocks noGrp="1" noRot="1" noMove="1" noResize="1" noEditPoints="1" noAdjustHandles="1" noChangeArrowheads="1" noChangeShapeType="1"/>
            </p:cNvSpPr>
            <p:nvPr userDrawn="1"/>
          </p:nvSpPr>
          <p:spPr bwMode="auto">
            <a:xfrm>
              <a:off x="253" y="206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0" name="Freeform 25">
              <a:extLst>
                <a:ext uri="{FF2B5EF4-FFF2-40B4-BE49-F238E27FC236}">
                  <a16:creationId xmlns:a16="http://schemas.microsoft.com/office/drawing/2014/main" id="{BD730EC0-AAC4-FC7B-9E74-99D107740C0A}"/>
                </a:ext>
              </a:extLst>
            </p:cNvPr>
            <p:cNvSpPr>
              <a:spLocks noGrp="1" noRot="1" noMove="1" noResize="1" noEditPoints="1" noAdjustHandles="1" noChangeArrowheads="1" noChangeShapeType="1"/>
            </p:cNvSpPr>
            <p:nvPr userDrawn="1"/>
          </p:nvSpPr>
          <p:spPr bwMode="auto">
            <a:xfrm>
              <a:off x="253" y="1972"/>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1" name="Freeform 26">
              <a:extLst>
                <a:ext uri="{FF2B5EF4-FFF2-40B4-BE49-F238E27FC236}">
                  <a16:creationId xmlns:a16="http://schemas.microsoft.com/office/drawing/2014/main" id="{1B51EC18-4DBF-3DAB-2745-C85F4DEF4CDC}"/>
                </a:ext>
              </a:extLst>
            </p:cNvPr>
            <p:cNvSpPr>
              <a:spLocks noGrp="1" noRot="1" noMove="1" noResize="1" noEditPoints="1" noAdjustHandles="1" noChangeArrowheads="1" noChangeShapeType="1"/>
            </p:cNvSpPr>
            <p:nvPr userDrawn="1"/>
          </p:nvSpPr>
          <p:spPr bwMode="auto">
            <a:xfrm>
              <a:off x="128" y="206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2" name="Freeform 27">
              <a:extLst>
                <a:ext uri="{FF2B5EF4-FFF2-40B4-BE49-F238E27FC236}">
                  <a16:creationId xmlns:a16="http://schemas.microsoft.com/office/drawing/2014/main" id="{A1C93734-BDA4-8D58-DA98-E37D3F1B5F1B}"/>
                </a:ext>
              </a:extLst>
            </p:cNvPr>
            <p:cNvSpPr>
              <a:spLocks noGrp="1" noRot="1" noMove="1" noResize="1" noEditPoints="1" noAdjustHandles="1" noChangeArrowheads="1" noChangeShapeType="1"/>
            </p:cNvSpPr>
            <p:nvPr userDrawn="1"/>
          </p:nvSpPr>
          <p:spPr bwMode="auto">
            <a:xfrm>
              <a:off x="253" y="255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3" name="Freeform 28">
              <a:extLst>
                <a:ext uri="{FF2B5EF4-FFF2-40B4-BE49-F238E27FC236}">
                  <a16:creationId xmlns:a16="http://schemas.microsoft.com/office/drawing/2014/main" id="{D9AA2EA6-8F50-9FEB-9AFD-0D83DB695A06}"/>
                </a:ext>
              </a:extLst>
            </p:cNvPr>
            <p:cNvSpPr>
              <a:spLocks noGrp="1" noRot="1" noMove="1" noResize="1" noEditPoints="1" noAdjustHandles="1" noChangeArrowheads="1" noChangeShapeType="1"/>
            </p:cNvSpPr>
            <p:nvPr userDrawn="1"/>
          </p:nvSpPr>
          <p:spPr bwMode="auto">
            <a:xfrm>
              <a:off x="630" y="2265"/>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4" name="Freeform 29">
              <a:extLst>
                <a:ext uri="{FF2B5EF4-FFF2-40B4-BE49-F238E27FC236}">
                  <a16:creationId xmlns:a16="http://schemas.microsoft.com/office/drawing/2014/main" id="{1CE277D4-2E0D-0607-918A-91C46DB93803}"/>
                </a:ext>
              </a:extLst>
            </p:cNvPr>
            <p:cNvSpPr>
              <a:spLocks noGrp="1" noRot="1" noMove="1" noResize="1" noEditPoints="1" noAdjustHandles="1" noChangeArrowheads="1" noChangeShapeType="1"/>
            </p:cNvSpPr>
            <p:nvPr userDrawn="1"/>
          </p:nvSpPr>
          <p:spPr bwMode="auto">
            <a:xfrm>
              <a:off x="756" y="255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5" name="Freeform 30">
              <a:extLst>
                <a:ext uri="{FF2B5EF4-FFF2-40B4-BE49-F238E27FC236}">
                  <a16:creationId xmlns:a16="http://schemas.microsoft.com/office/drawing/2014/main" id="{D4EA613E-731C-D222-80FA-3B8BCBD9C148}"/>
                </a:ext>
              </a:extLst>
            </p:cNvPr>
            <p:cNvSpPr>
              <a:spLocks noGrp="1" noRot="1" noMove="1" noResize="1" noEditPoints="1" noAdjustHandles="1" noChangeArrowheads="1" noChangeShapeType="1"/>
            </p:cNvSpPr>
            <p:nvPr userDrawn="1"/>
          </p:nvSpPr>
          <p:spPr bwMode="auto">
            <a:xfrm>
              <a:off x="505" y="255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6" name="Freeform 31">
              <a:extLst>
                <a:ext uri="{FF2B5EF4-FFF2-40B4-BE49-F238E27FC236}">
                  <a16:creationId xmlns:a16="http://schemas.microsoft.com/office/drawing/2014/main" id="{9054F729-9EB1-B7AA-736D-33541BED7DBA}"/>
                </a:ext>
              </a:extLst>
            </p:cNvPr>
            <p:cNvSpPr>
              <a:spLocks noGrp="1" noRot="1" noMove="1" noResize="1" noEditPoints="1" noAdjustHandles="1" noChangeArrowheads="1" noChangeShapeType="1"/>
            </p:cNvSpPr>
            <p:nvPr userDrawn="1"/>
          </p:nvSpPr>
          <p:spPr bwMode="auto">
            <a:xfrm>
              <a:off x="379" y="255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7" name="Freeform 32">
              <a:extLst>
                <a:ext uri="{FF2B5EF4-FFF2-40B4-BE49-F238E27FC236}">
                  <a16:creationId xmlns:a16="http://schemas.microsoft.com/office/drawing/2014/main" id="{52DF3E7A-1D04-91B7-78ED-AB2FAC9BDC4D}"/>
                </a:ext>
              </a:extLst>
            </p:cNvPr>
            <p:cNvSpPr>
              <a:spLocks noGrp="1" noRot="1" noMove="1" noResize="1" noEditPoints="1" noAdjustHandles="1" noChangeArrowheads="1" noChangeShapeType="1"/>
            </p:cNvSpPr>
            <p:nvPr userDrawn="1"/>
          </p:nvSpPr>
          <p:spPr bwMode="auto">
            <a:xfrm>
              <a:off x="505" y="2167"/>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8" name="Freeform 33">
              <a:extLst>
                <a:ext uri="{FF2B5EF4-FFF2-40B4-BE49-F238E27FC236}">
                  <a16:creationId xmlns:a16="http://schemas.microsoft.com/office/drawing/2014/main" id="{7403B6FF-832A-A49B-4151-22FE07E34BD5}"/>
                </a:ext>
              </a:extLst>
            </p:cNvPr>
            <p:cNvSpPr>
              <a:spLocks noGrp="1" noRot="1" noMove="1" noResize="1" noEditPoints="1" noAdjustHandles="1" noChangeArrowheads="1" noChangeShapeType="1"/>
            </p:cNvSpPr>
            <p:nvPr userDrawn="1"/>
          </p:nvSpPr>
          <p:spPr bwMode="auto">
            <a:xfrm>
              <a:off x="253" y="246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9" name="Freeform 34">
              <a:extLst>
                <a:ext uri="{FF2B5EF4-FFF2-40B4-BE49-F238E27FC236}">
                  <a16:creationId xmlns:a16="http://schemas.microsoft.com/office/drawing/2014/main" id="{45A550A9-23E3-D0E2-52F0-3026904A3244}"/>
                </a:ext>
              </a:extLst>
            </p:cNvPr>
            <p:cNvSpPr>
              <a:spLocks noGrp="1" noRot="1" noMove="1" noResize="1" noEditPoints="1" noAdjustHandles="1" noChangeArrowheads="1" noChangeShapeType="1"/>
            </p:cNvSpPr>
            <p:nvPr userDrawn="1"/>
          </p:nvSpPr>
          <p:spPr bwMode="auto">
            <a:xfrm>
              <a:off x="253"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0" name="Freeform 35">
              <a:extLst>
                <a:ext uri="{FF2B5EF4-FFF2-40B4-BE49-F238E27FC236}">
                  <a16:creationId xmlns:a16="http://schemas.microsoft.com/office/drawing/2014/main" id="{71E910F2-334A-9BB5-2079-902BB23DF0FD}"/>
                </a:ext>
              </a:extLst>
            </p:cNvPr>
            <p:cNvSpPr>
              <a:spLocks noGrp="1" noRot="1" noMove="1" noResize="1" noEditPoints="1" noAdjustHandles="1" noChangeArrowheads="1" noChangeShapeType="1"/>
            </p:cNvSpPr>
            <p:nvPr userDrawn="1"/>
          </p:nvSpPr>
          <p:spPr bwMode="auto">
            <a:xfrm>
              <a:off x="756"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1" name="Freeform 36">
              <a:extLst>
                <a:ext uri="{FF2B5EF4-FFF2-40B4-BE49-F238E27FC236}">
                  <a16:creationId xmlns:a16="http://schemas.microsoft.com/office/drawing/2014/main" id="{F84B5825-A8F9-E6CF-7576-C85A5D8E6216}"/>
                </a:ext>
              </a:extLst>
            </p:cNvPr>
            <p:cNvSpPr>
              <a:spLocks noGrp="1" noRot="1" noMove="1" noResize="1" noEditPoints="1" noAdjustHandles="1" noChangeArrowheads="1" noChangeShapeType="1"/>
            </p:cNvSpPr>
            <p:nvPr userDrawn="1"/>
          </p:nvSpPr>
          <p:spPr bwMode="auto">
            <a:xfrm>
              <a:off x="379" y="226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2" name="Freeform 37">
              <a:extLst>
                <a:ext uri="{FF2B5EF4-FFF2-40B4-BE49-F238E27FC236}">
                  <a16:creationId xmlns:a16="http://schemas.microsoft.com/office/drawing/2014/main" id="{B0E7C5BD-1982-BAF3-1784-77E6C2FEE574}"/>
                </a:ext>
              </a:extLst>
            </p:cNvPr>
            <p:cNvSpPr>
              <a:spLocks noGrp="1" noRot="1" noMove="1" noResize="1" noEditPoints="1" noAdjustHandles="1" noChangeArrowheads="1" noChangeShapeType="1"/>
            </p:cNvSpPr>
            <p:nvPr userDrawn="1"/>
          </p:nvSpPr>
          <p:spPr bwMode="auto">
            <a:xfrm>
              <a:off x="505" y="1678"/>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3" name="Freeform 38">
              <a:extLst>
                <a:ext uri="{FF2B5EF4-FFF2-40B4-BE49-F238E27FC236}">
                  <a16:creationId xmlns:a16="http://schemas.microsoft.com/office/drawing/2014/main" id="{97789541-4259-AD1A-BDEB-BC4D399E2241}"/>
                </a:ext>
              </a:extLst>
            </p:cNvPr>
            <p:cNvSpPr>
              <a:spLocks noGrp="1" noRot="1" noMove="1" noResize="1" noEditPoints="1" noAdjustHandles="1" noChangeArrowheads="1" noChangeShapeType="1"/>
            </p:cNvSpPr>
            <p:nvPr userDrawn="1"/>
          </p:nvSpPr>
          <p:spPr bwMode="auto">
            <a:xfrm>
              <a:off x="505" y="1189"/>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4" name="Freeform 39">
              <a:extLst>
                <a:ext uri="{FF2B5EF4-FFF2-40B4-BE49-F238E27FC236}">
                  <a16:creationId xmlns:a16="http://schemas.microsoft.com/office/drawing/2014/main" id="{604E9D41-D0BA-78D2-DD70-50A033390923}"/>
                </a:ext>
              </a:extLst>
            </p:cNvPr>
            <p:cNvSpPr>
              <a:spLocks noGrp="1" noRot="1" noMove="1" noResize="1" noEditPoints="1" noAdjustHandles="1" noChangeArrowheads="1" noChangeShapeType="1"/>
            </p:cNvSpPr>
            <p:nvPr userDrawn="1"/>
          </p:nvSpPr>
          <p:spPr bwMode="auto">
            <a:xfrm>
              <a:off x="630" y="1482"/>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5" name="Freeform 40">
              <a:extLst>
                <a:ext uri="{FF2B5EF4-FFF2-40B4-BE49-F238E27FC236}">
                  <a16:creationId xmlns:a16="http://schemas.microsoft.com/office/drawing/2014/main" id="{295D2F61-0B52-7DEF-01D1-B07C6C6DBFC9}"/>
                </a:ext>
              </a:extLst>
            </p:cNvPr>
            <p:cNvSpPr>
              <a:spLocks noGrp="1" noRot="1" noMove="1" noResize="1" noEditPoints="1" noAdjustHandles="1" noChangeArrowheads="1" noChangeShapeType="1"/>
            </p:cNvSpPr>
            <p:nvPr userDrawn="1"/>
          </p:nvSpPr>
          <p:spPr bwMode="auto">
            <a:xfrm>
              <a:off x="379" y="148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6" name="Freeform 41">
              <a:extLst>
                <a:ext uri="{FF2B5EF4-FFF2-40B4-BE49-F238E27FC236}">
                  <a16:creationId xmlns:a16="http://schemas.microsoft.com/office/drawing/2014/main" id="{23170752-3C11-712A-767D-E455F38439BB}"/>
                </a:ext>
              </a:extLst>
            </p:cNvPr>
            <p:cNvSpPr>
              <a:spLocks noGrp="1" noRot="1" noMove="1" noResize="1" noEditPoints="1" noAdjustHandles="1" noChangeArrowheads="1" noChangeShapeType="1"/>
            </p:cNvSpPr>
            <p:nvPr userDrawn="1"/>
          </p:nvSpPr>
          <p:spPr bwMode="auto">
            <a:xfrm>
              <a:off x="630" y="1385"/>
              <a:ext cx="126" cy="195"/>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7" name="Freeform 42">
              <a:extLst>
                <a:ext uri="{FF2B5EF4-FFF2-40B4-BE49-F238E27FC236}">
                  <a16:creationId xmlns:a16="http://schemas.microsoft.com/office/drawing/2014/main" id="{6529DFD9-E71B-9F2C-C28F-1FE9741A33B4}"/>
                </a:ext>
              </a:extLst>
            </p:cNvPr>
            <p:cNvSpPr>
              <a:spLocks noGrp="1" noRot="1" noMove="1" noResize="1" noEditPoints="1" noAdjustHandles="1" noChangeArrowheads="1" noChangeShapeType="1"/>
            </p:cNvSpPr>
            <p:nvPr userDrawn="1"/>
          </p:nvSpPr>
          <p:spPr bwMode="auto">
            <a:xfrm>
              <a:off x="756" y="1091"/>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8" name="Freeform 43">
              <a:extLst>
                <a:ext uri="{FF2B5EF4-FFF2-40B4-BE49-F238E27FC236}">
                  <a16:creationId xmlns:a16="http://schemas.microsoft.com/office/drawing/2014/main" id="{237E1518-8FA4-FA47-743C-6B5943D6AAA9}"/>
                </a:ext>
              </a:extLst>
            </p:cNvPr>
            <p:cNvSpPr>
              <a:spLocks noGrp="1" noRot="1" noMove="1" noResize="1" noEditPoints="1" noAdjustHandles="1" noChangeArrowheads="1" noChangeShapeType="1"/>
            </p:cNvSpPr>
            <p:nvPr userDrawn="1"/>
          </p:nvSpPr>
          <p:spPr bwMode="auto">
            <a:xfrm>
              <a:off x="379" y="1580"/>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9" name="Freeform 44">
              <a:extLst>
                <a:ext uri="{FF2B5EF4-FFF2-40B4-BE49-F238E27FC236}">
                  <a16:creationId xmlns:a16="http://schemas.microsoft.com/office/drawing/2014/main" id="{FB930405-EE72-21FA-BA30-1EE8855F79F0}"/>
                </a:ext>
              </a:extLst>
            </p:cNvPr>
            <p:cNvSpPr>
              <a:spLocks noGrp="1" noRot="1" noMove="1" noResize="1" noEditPoints="1" noAdjustHandles="1" noChangeArrowheads="1" noChangeShapeType="1"/>
            </p:cNvSpPr>
            <p:nvPr userDrawn="1"/>
          </p:nvSpPr>
          <p:spPr bwMode="auto">
            <a:xfrm>
              <a:off x="630"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0" name="Freeform 45">
              <a:extLst>
                <a:ext uri="{FF2B5EF4-FFF2-40B4-BE49-F238E27FC236}">
                  <a16:creationId xmlns:a16="http://schemas.microsoft.com/office/drawing/2014/main" id="{A0AC2713-1C1F-C68C-AFC4-9EB349C8AF1F}"/>
                </a:ext>
              </a:extLst>
            </p:cNvPr>
            <p:cNvSpPr>
              <a:spLocks noGrp="1" noRot="1" noMove="1" noResize="1" noEditPoints="1" noAdjustHandles="1" noChangeArrowheads="1" noChangeShapeType="1"/>
            </p:cNvSpPr>
            <p:nvPr userDrawn="1"/>
          </p:nvSpPr>
          <p:spPr bwMode="auto">
            <a:xfrm>
              <a:off x="505" y="187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1" name="Freeform 46">
              <a:extLst>
                <a:ext uri="{FF2B5EF4-FFF2-40B4-BE49-F238E27FC236}">
                  <a16:creationId xmlns:a16="http://schemas.microsoft.com/office/drawing/2014/main" id="{32BB3B4A-6599-0741-58EE-A0EA287A2DA2}"/>
                </a:ext>
              </a:extLst>
            </p:cNvPr>
            <p:cNvSpPr>
              <a:spLocks noGrp="1" noRot="1" noMove="1" noResize="1" noEditPoints="1" noAdjustHandles="1" noChangeArrowheads="1" noChangeShapeType="1"/>
            </p:cNvSpPr>
            <p:nvPr userDrawn="1"/>
          </p:nvSpPr>
          <p:spPr bwMode="auto">
            <a:xfrm>
              <a:off x="128" y="1776"/>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2" name="Freeform 47">
              <a:extLst>
                <a:ext uri="{FF2B5EF4-FFF2-40B4-BE49-F238E27FC236}">
                  <a16:creationId xmlns:a16="http://schemas.microsoft.com/office/drawing/2014/main" id="{EBCCC24F-3AB9-BDB7-56B0-DB0551E33D88}"/>
                </a:ext>
              </a:extLst>
            </p:cNvPr>
            <p:cNvSpPr>
              <a:spLocks noGrp="1" noRot="1" noMove="1" noResize="1" noEditPoints="1" noAdjustHandles="1" noChangeArrowheads="1" noChangeShapeType="1"/>
            </p:cNvSpPr>
            <p:nvPr userDrawn="1"/>
          </p:nvSpPr>
          <p:spPr bwMode="auto">
            <a:xfrm>
              <a:off x="379" y="177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3" name="Freeform 48">
              <a:extLst>
                <a:ext uri="{FF2B5EF4-FFF2-40B4-BE49-F238E27FC236}">
                  <a16:creationId xmlns:a16="http://schemas.microsoft.com/office/drawing/2014/main" id="{F8054183-FFD4-85CB-2FA6-A365A4DF3369}"/>
                </a:ext>
              </a:extLst>
            </p:cNvPr>
            <p:cNvSpPr>
              <a:spLocks noGrp="1" noRot="1" noMove="1" noResize="1" noEditPoints="1" noAdjustHandles="1" noChangeArrowheads="1" noChangeShapeType="1"/>
            </p:cNvSpPr>
            <p:nvPr userDrawn="1"/>
          </p:nvSpPr>
          <p:spPr bwMode="auto">
            <a:xfrm>
              <a:off x="379"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4" name="Freeform 49">
              <a:extLst>
                <a:ext uri="{FF2B5EF4-FFF2-40B4-BE49-F238E27FC236}">
                  <a16:creationId xmlns:a16="http://schemas.microsoft.com/office/drawing/2014/main" id="{8E1BE25F-53FD-4E95-6690-7FF2BBDA9AC5}"/>
                </a:ext>
              </a:extLst>
            </p:cNvPr>
            <p:cNvSpPr>
              <a:spLocks noGrp="1" noRot="1" noMove="1" noResize="1" noEditPoints="1" noAdjustHandles="1" noChangeArrowheads="1" noChangeShapeType="1"/>
            </p:cNvSpPr>
            <p:nvPr userDrawn="1"/>
          </p:nvSpPr>
          <p:spPr bwMode="auto">
            <a:xfrm>
              <a:off x="379" y="40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5" name="Freeform 50">
              <a:extLst>
                <a:ext uri="{FF2B5EF4-FFF2-40B4-BE49-F238E27FC236}">
                  <a16:creationId xmlns:a16="http://schemas.microsoft.com/office/drawing/2014/main" id="{4B79C1D0-5FF8-DF20-D87F-C4A0CFAF50FB}"/>
                </a:ext>
              </a:extLst>
            </p:cNvPr>
            <p:cNvSpPr>
              <a:spLocks noGrp="1" noRot="1" noMove="1" noResize="1" noEditPoints="1" noAdjustHandles="1" noChangeArrowheads="1" noChangeShapeType="1"/>
            </p:cNvSpPr>
            <p:nvPr userDrawn="1"/>
          </p:nvSpPr>
          <p:spPr bwMode="auto">
            <a:xfrm>
              <a:off x="379" y="70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6" name="Freeform 51">
              <a:extLst>
                <a:ext uri="{FF2B5EF4-FFF2-40B4-BE49-F238E27FC236}">
                  <a16:creationId xmlns:a16="http://schemas.microsoft.com/office/drawing/2014/main" id="{19BEDFE0-2C38-FA53-ACD4-CE1A948076F5}"/>
                </a:ext>
              </a:extLst>
            </p:cNvPr>
            <p:cNvSpPr>
              <a:spLocks noGrp="1" noRot="1" noMove="1" noResize="1" noEditPoints="1" noAdjustHandles="1" noChangeArrowheads="1" noChangeShapeType="1"/>
            </p:cNvSpPr>
            <p:nvPr userDrawn="1"/>
          </p:nvSpPr>
          <p:spPr bwMode="auto">
            <a:xfrm>
              <a:off x="2" y="343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7" name="Freeform 52">
              <a:extLst>
                <a:ext uri="{FF2B5EF4-FFF2-40B4-BE49-F238E27FC236}">
                  <a16:creationId xmlns:a16="http://schemas.microsoft.com/office/drawing/2014/main" id="{74691AFD-622A-F6AB-85E1-74209A5076AA}"/>
                </a:ext>
              </a:extLst>
            </p:cNvPr>
            <p:cNvSpPr>
              <a:spLocks noGrp="1" noRot="1" noMove="1" noResize="1" noEditPoints="1" noAdjustHandles="1" noChangeArrowheads="1" noChangeShapeType="1"/>
            </p:cNvSpPr>
            <p:nvPr userDrawn="1"/>
          </p:nvSpPr>
          <p:spPr bwMode="auto">
            <a:xfrm>
              <a:off x="2"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8" name="Freeform 53">
              <a:extLst>
                <a:ext uri="{FF2B5EF4-FFF2-40B4-BE49-F238E27FC236}">
                  <a16:creationId xmlns:a16="http://schemas.microsoft.com/office/drawing/2014/main" id="{2F604D8D-13E8-7086-D732-2D8CAD9EF62C}"/>
                </a:ext>
              </a:extLst>
            </p:cNvPr>
            <p:cNvSpPr>
              <a:spLocks noGrp="1" noRot="1" noMove="1" noResize="1" noEditPoints="1" noAdjustHandles="1" noChangeArrowheads="1" noChangeShapeType="1"/>
            </p:cNvSpPr>
            <p:nvPr userDrawn="1"/>
          </p:nvSpPr>
          <p:spPr bwMode="auto">
            <a:xfrm>
              <a:off x="2" y="3244"/>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9" name="Freeform 54">
              <a:extLst>
                <a:ext uri="{FF2B5EF4-FFF2-40B4-BE49-F238E27FC236}">
                  <a16:creationId xmlns:a16="http://schemas.microsoft.com/office/drawing/2014/main" id="{CCD3D333-32EA-66A7-14E0-79AC03F948B0}"/>
                </a:ext>
              </a:extLst>
            </p:cNvPr>
            <p:cNvSpPr>
              <a:spLocks noGrp="1" noRot="1" noMove="1" noResize="1" noEditPoints="1" noAdjustHandles="1" noChangeArrowheads="1" noChangeShapeType="1"/>
            </p:cNvSpPr>
            <p:nvPr userDrawn="1"/>
          </p:nvSpPr>
          <p:spPr bwMode="auto">
            <a:xfrm>
              <a:off x="2" y="3342"/>
              <a:ext cx="126" cy="195"/>
            </a:xfrm>
            <a:custGeom>
              <a:avLst/>
              <a:gdLst>
                <a:gd name="T0" fmla="*/ 554 w 554"/>
                <a:gd name="T1" fmla="*/ 432 h 865"/>
                <a:gd name="T2" fmla="*/ 0 w 554"/>
                <a:gd name="T3" fmla="*/ 865 h 865"/>
                <a:gd name="T4" fmla="*/ 0 w 554"/>
                <a:gd name="T5" fmla="*/ 432 h 865"/>
                <a:gd name="T6" fmla="*/ 0 w 554"/>
                <a:gd name="T7" fmla="*/ 0 h 865"/>
                <a:gd name="T8" fmla="*/ 554 w 554"/>
                <a:gd name="T9" fmla="*/ 432 h 865"/>
              </a:gdLst>
              <a:ahLst/>
              <a:cxnLst>
                <a:cxn ang="0">
                  <a:pos x="T0" y="T1"/>
                </a:cxn>
                <a:cxn ang="0">
                  <a:pos x="T2" y="T3"/>
                </a:cxn>
                <a:cxn ang="0">
                  <a:pos x="T4" y="T5"/>
                </a:cxn>
                <a:cxn ang="0">
                  <a:pos x="T6" y="T7"/>
                </a:cxn>
                <a:cxn ang="0">
                  <a:pos x="T8" y="T9"/>
                </a:cxn>
              </a:cxnLst>
              <a:rect l="0" t="0" r="r" b="b"/>
              <a:pathLst>
                <a:path w="554" h="865">
                  <a:moveTo>
                    <a:pt x="554" y="432"/>
                  </a:moveTo>
                  <a:lnTo>
                    <a:pt x="0" y="865"/>
                  </a:lnTo>
                  <a:lnTo>
                    <a:pt x="0" y="432"/>
                  </a:lnTo>
                  <a:lnTo>
                    <a:pt x="0" y="0"/>
                  </a:lnTo>
                  <a:lnTo>
                    <a:pt x="554" y="432"/>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0" name="Freeform 55">
              <a:extLst>
                <a:ext uri="{FF2B5EF4-FFF2-40B4-BE49-F238E27FC236}">
                  <a16:creationId xmlns:a16="http://schemas.microsoft.com/office/drawing/2014/main" id="{13FC95D8-2BD5-C057-DD06-F234728BDD50}"/>
                </a:ext>
              </a:extLst>
            </p:cNvPr>
            <p:cNvSpPr>
              <a:spLocks noGrp="1" noRot="1" noMove="1" noResize="1" noEditPoints="1" noAdjustHandles="1" noChangeArrowheads="1" noChangeShapeType="1"/>
            </p:cNvSpPr>
            <p:nvPr userDrawn="1"/>
          </p:nvSpPr>
          <p:spPr bwMode="auto">
            <a:xfrm>
              <a:off x="2"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1" name="Freeform 56">
              <a:extLst>
                <a:ext uri="{FF2B5EF4-FFF2-40B4-BE49-F238E27FC236}">
                  <a16:creationId xmlns:a16="http://schemas.microsoft.com/office/drawing/2014/main" id="{5EE99876-E7F2-02E9-006A-98B2EEDB4F99}"/>
                </a:ext>
              </a:extLst>
            </p:cNvPr>
            <p:cNvSpPr>
              <a:spLocks noGrp="1" noRot="1" noMove="1" noResize="1" noEditPoints="1" noAdjustHandles="1" noChangeArrowheads="1" noChangeShapeType="1"/>
            </p:cNvSpPr>
            <p:nvPr userDrawn="1"/>
          </p:nvSpPr>
          <p:spPr bwMode="auto">
            <a:xfrm>
              <a:off x="2" y="255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2" name="Freeform 57">
              <a:extLst>
                <a:ext uri="{FF2B5EF4-FFF2-40B4-BE49-F238E27FC236}">
                  <a16:creationId xmlns:a16="http://schemas.microsoft.com/office/drawing/2014/main" id="{F4D13F91-5306-067E-42DD-CF8B15EB5CD9}"/>
                </a:ext>
              </a:extLst>
            </p:cNvPr>
            <p:cNvSpPr>
              <a:spLocks noGrp="1" noRot="1" noMove="1" noResize="1" noEditPoints="1" noAdjustHandles="1" noChangeArrowheads="1" noChangeShapeType="1"/>
            </p:cNvSpPr>
            <p:nvPr userDrawn="1"/>
          </p:nvSpPr>
          <p:spPr bwMode="auto">
            <a:xfrm>
              <a:off x="2" y="2167"/>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3" name="Freeform 58">
              <a:extLst>
                <a:ext uri="{FF2B5EF4-FFF2-40B4-BE49-F238E27FC236}">
                  <a16:creationId xmlns:a16="http://schemas.microsoft.com/office/drawing/2014/main" id="{8C86D225-4379-35EA-9FD1-5E8C2163FA20}"/>
                </a:ext>
              </a:extLst>
            </p:cNvPr>
            <p:cNvSpPr>
              <a:spLocks noGrp="1" noRot="1" noMove="1" noResize="1" noEditPoints="1" noAdjustHandles="1" noChangeArrowheads="1" noChangeShapeType="1"/>
            </p:cNvSpPr>
            <p:nvPr userDrawn="1"/>
          </p:nvSpPr>
          <p:spPr bwMode="auto">
            <a:xfrm>
              <a:off x="2"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4" name="Freeform 59">
              <a:extLst>
                <a:ext uri="{FF2B5EF4-FFF2-40B4-BE49-F238E27FC236}">
                  <a16:creationId xmlns:a16="http://schemas.microsoft.com/office/drawing/2014/main" id="{34758338-F68D-827D-1B03-86E9E011E73E}"/>
                </a:ext>
              </a:extLst>
            </p:cNvPr>
            <p:cNvSpPr>
              <a:spLocks noGrp="1" noRot="1" noMove="1" noResize="1" noEditPoints="1" noAdjustHandles="1" noChangeArrowheads="1" noChangeShapeType="1"/>
            </p:cNvSpPr>
            <p:nvPr userDrawn="1"/>
          </p:nvSpPr>
          <p:spPr bwMode="auto">
            <a:xfrm>
              <a:off x="2" y="1874"/>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5" name="Freeform 60">
              <a:extLst>
                <a:ext uri="{FF2B5EF4-FFF2-40B4-BE49-F238E27FC236}">
                  <a16:creationId xmlns:a16="http://schemas.microsoft.com/office/drawing/2014/main" id="{CEC5B7D1-6B50-B962-1AFA-5C891C2128A3}"/>
                </a:ext>
              </a:extLst>
            </p:cNvPr>
            <p:cNvSpPr>
              <a:spLocks noGrp="1" noRot="1" noMove="1" noResize="1" noEditPoints="1" noAdjustHandles="1" noChangeArrowheads="1" noChangeShapeType="1"/>
            </p:cNvSpPr>
            <p:nvPr userDrawn="1"/>
          </p:nvSpPr>
          <p:spPr bwMode="auto">
            <a:xfrm>
              <a:off x="128" y="700"/>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6" name="Freeform 61">
              <a:extLst>
                <a:ext uri="{FF2B5EF4-FFF2-40B4-BE49-F238E27FC236}">
                  <a16:creationId xmlns:a16="http://schemas.microsoft.com/office/drawing/2014/main" id="{C8DF2262-4DF9-373B-84C3-2A09A4E0D4BC}"/>
                </a:ext>
              </a:extLst>
            </p:cNvPr>
            <p:cNvSpPr>
              <a:spLocks noGrp="1" noRot="1" noMove="1" noResize="1" noEditPoints="1" noAdjustHandles="1" noChangeArrowheads="1" noChangeShapeType="1"/>
            </p:cNvSpPr>
            <p:nvPr userDrawn="1"/>
          </p:nvSpPr>
          <p:spPr bwMode="auto">
            <a:xfrm>
              <a:off x="505" y="1287"/>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7" name="Freeform 62">
              <a:extLst>
                <a:ext uri="{FF2B5EF4-FFF2-40B4-BE49-F238E27FC236}">
                  <a16:creationId xmlns:a16="http://schemas.microsoft.com/office/drawing/2014/main" id="{7F9F5B40-F33E-6B16-2989-19BE5118A328}"/>
                </a:ext>
              </a:extLst>
            </p:cNvPr>
            <p:cNvSpPr>
              <a:spLocks noGrp="1" noRot="1" noMove="1" noResize="1" noEditPoints="1" noAdjustHandles="1" noChangeArrowheads="1" noChangeShapeType="1"/>
            </p:cNvSpPr>
            <p:nvPr userDrawn="1"/>
          </p:nvSpPr>
          <p:spPr bwMode="auto">
            <a:xfrm>
              <a:off x="756"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8" name="Freeform 63">
              <a:extLst>
                <a:ext uri="{FF2B5EF4-FFF2-40B4-BE49-F238E27FC236}">
                  <a16:creationId xmlns:a16="http://schemas.microsoft.com/office/drawing/2014/main" id="{8186AC56-06B8-50BA-BA34-8739207FD83B}"/>
                </a:ext>
              </a:extLst>
            </p:cNvPr>
            <p:cNvSpPr>
              <a:spLocks noGrp="1" noRot="1" noMove="1" noResize="1" noEditPoints="1" noAdjustHandles="1" noChangeArrowheads="1" noChangeShapeType="1"/>
            </p:cNvSpPr>
            <p:nvPr userDrawn="1"/>
          </p:nvSpPr>
          <p:spPr bwMode="auto">
            <a:xfrm>
              <a:off x="505" y="797"/>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9" name="Freeform 64">
              <a:extLst>
                <a:ext uri="{FF2B5EF4-FFF2-40B4-BE49-F238E27FC236}">
                  <a16:creationId xmlns:a16="http://schemas.microsoft.com/office/drawing/2014/main" id="{7660B457-B91B-89BB-31F1-3C46F5DF20DE}"/>
                </a:ext>
              </a:extLst>
            </p:cNvPr>
            <p:cNvSpPr>
              <a:spLocks noGrp="1" noRot="1" noMove="1" noResize="1" noEditPoints="1" noAdjustHandles="1" noChangeArrowheads="1" noChangeShapeType="1"/>
            </p:cNvSpPr>
            <p:nvPr userDrawn="1"/>
          </p:nvSpPr>
          <p:spPr bwMode="auto">
            <a:xfrm>
              <a:off x="2"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0" name="Freeform 65">
              <a:extLst>
                <a:ext uri="{FF2B5EF4-FFF2-40B4-BE49-F238E27FC236}">
                  <a16:creationId xmlns:a16="http://schemas.microsoft.com/office/drawing/2014/main" id="{F7677697-579C-6BA0-9734-387184906857}"/>
                </a:ext>
              </a:extLst>
            </p:cNvPr>
            <p:cNvSpPr>
              <a:spLocks noGrp="1" noRot="1" noMove="1" noResize="1" noEditPoints="1" noAdjustHandles="1" noChangeArrowheads="1" noChangeShapeType="1"/>
            </p:cNvSpPr>
            <p:nvPr userDrawn="1"/>
          </p:nvSpPr>
          <p:spPr bwMode="auto">
            <a:xfrm>
              <a:off x="253" y="128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1" name="Freeform 66">
              <a:extLst>
                <a:ext uri="{FF2B5EF4-FFF2-40B4-BE49-F238E27FC236}">
                  <a16:creationId xmlns:a16="http://schemas.microsoft.com/office/drawing/2014/main" id="{987580D3-CAA0-18C3-D312-F7CD8E58C290}"/>
                </a:ext>
              </a:extLst>
            </p:cNvPr>
            <p:cNvSpPr>
              <a:spLocks noGrp="1" noRot="1" noMove="1" noResize="1" noEditPoints="1" noAdjustHandles="1" noChangeArrowheads="1" noChangeShapeType="1"/>
            </p:cNvSpPr>
            <p:nvPr userDrawn="1"/>
          </p:nvSpPr>
          <p:spPr bwMode="auto">
            <a:xfrm>
              <a:off x="128" y="2461"/>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2" name="Freeform 67">
              <a:extLst>
                <a:ext uri="{FF2B5EF4-FFF2-40B4-BE49-F238E27FC236}">
                  <a16:creationId xmlns:a16="http://schemas.microsoft.com/office/drawing/2014/main" id="{A192938B-AA06-5C00-AEF0-674F0EB76DF3}"/>
                </a:ext>
              </a:extLst>
            </p:cNvPr>
            <p:cNvSpPr>
              <a:spLocks noGrp="1" noRot="1" noMove="1" noResize="1" noEditPoints="1" noAdjustHandles="1" noChangeArrowheads="1" noChangeShapeType="1"/>
            </p:cNvSpPr>
            <p:nvPr userDrawn="1"/>
          </p:nvSpPr>
          <p:spPr bwMode="auto">
            <a:xfrm>
              <a:off x="128" y="275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3" name="Freeform 68">
              <a:extLst>
                <a:ext uri="{FF2B5EF4-FFF2-40B4-BE49-F238E27FC236}">
                  <a16:creationId xmlns:a16="http://schemas.microsoft.com/office/drawing/2014/main" id="{48F3A896-EE99-0CAE-31BF-0A09B6629929}"/>
                </a:ext>
              </a:extLst>
            </p:cNvPr>
            <p:cNvSpPr>
              <a:spLocks noGrp="1" noRot="1" noMove="1" noResize="1" noEditPoints="1" noAdjustHandles="1" noChangeArrowheads="1" noChangeShapeType="1"/>
            </p:cNvSpPr>
            <p:nvPr userDrawn="1"/>
          </p:nvSpPr>
          <p:spPr bwMode="auto">
            <a:xfrm>
              <a:off x="128" y="2852"/>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4" name="Freeform 69">
              <a:extLst>
                <a:ext uri="{FF2B5EF4-FFF2-40B4-BE49-F238E27FC236}">
                  <a16:creationId xmlns:a16="http://schemas.microsoft.com/office/drawing/2014/main" id="{0A764876-5B63-95AD-EB38-9923FBE78A00}"/>
                </a:ext>
              </a:extLst>
            </p:cNvPr>
            <p:cNvSpPr>
              <a:spLocks noGrp="1" noRot="1" noMove="1" noResize="1" noEditPoints="1" noAdjustHandles="1" noChangeArrowheads="1" noChangeShapeType="1"/>
            </p:cNvSpPr>
            <p:nvPr userDrawn="1"/>
          </p:nvSpPr>
          <p:spPr bwMode="auto">
            <a:xfrm>
              <a:off x="253" y="216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5" name="Freeform 70">
              <a:extLst>
                <a:ext uri="{FF2B5EF4-FFF2-40B4-BE49-F238E27FC236}">
                  <a16:creationId xmlns:a16="http://schemas.microsoft.com/office/drawing/2014/main" id="{812781CA-1123-F89F-C775-C22CC5BB17E0}"/>
                </a:ext>
              </a:extLst>
            </p:cNvPr>
            <p:cNvSpPr>
              <a:spLocks noGrp="1" noRot="1" noMove="1" noResize="1" noEditPoints="1" noAdjustHandles="1" noChangeArrowheads="1" noChangeShapeType="1"/>
            </p:cNvSpPr>
            <p:nvPr userDrawn="1"/>
          </p:nvSpPr>
          <p:spPr bwMode="auto">
            <a:xfrm>
              <a:off x="2"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6" name="Freeform 71">
              <a:extLst>
                <a:ext uri="{FF2B5EF4-FFF2-40B4-BE49-F238E27FC236}">
                  <a16:creationId xmlns:a16="http://schemas.microsoft.com/office/drawing/2014/main" id="{75FDAA1A-6E41-7514-2A71-82EDD8D4931D}"/>
                </a:ext>
              </a:extLst>
            </p:cNvPr>
            <p:cNvSpPr>
              <a:spLocks noGrp="1" noRot="1" noMove="1" noResize="1" noEditPoints="1" noAdjustHandles="1" noChangeArrowheads="1" noChangeShapeType="1"/>
            </p:cNvSpPr>
            <p:nvPr userDrawn="1"/>
          </p:nvSpPr>
          <p:spPr bwMode="auto">
            <a:xfrm>
              <a:off x="253" y="1580"/>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7" name="Freeform 72">
              <a:extLst>
                <a:ext uri="{FF2B5EF4-FFF2-40B4-BE49-F238E27FC236}">
                  <a16:creationId xmlns:a16="http://schemas.microsoft.com/office/drawing/2014/main" id="{59533584-128C-640B-F8F7-4A5A6BCE3823}"/>
                </a:ext>
              </a:extLst>
            </p:cNvPr>
            <p:cNvSpPr>
              <a:spLocks noGrp="1" noRot="1" noMove="1" noResize="1" noEditPoints="1" noAdjustHandles="1" noChangeArrowheads="1" noChangeShapeType="1"/>
            </p:cNvSpPr>
            <p:nvPr userDrawn="1"/>
          </p:nvSpPr>
          <p:spPr bwMode="auto">
            <a:xfrm>
              <a:off x="253"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8" name="Freeform 73">
              <a:extLst>
                <a:ext uri="{FF2B5EF4-FFF2-40B4-BE49-F238E27FC236}">
                  <a16:creationId xmlns:a16="http://schemas.microsoft.com/office/drawing/2014/main" id="{9F029D82-4931-2731-E2C3-54BF862674EF}"/>
                </a:ext>
              </a:extLst>
            </p:cNvPr>
            <p:cNvSpPr>
              <a:spLocks noGrp="1" noRot="1" noMove="1" noResize="1" noEditPoints="1" noAdjustHandles="1" noChangeArrowheads="1" noChangeShapeType="1"/>
            </p:cNvSpPr>
            <p:nvPr userDrawn="1"/>
          </p:nvSpPr>
          <p:spPr bwMode="auto">
            <a:xfrm>
              <a:off x="379" y="109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9" name="Freeform 74">
              <a:extLst>
                <a:ext uri="{FF2B5EF4-FFF2-40B4-BE49-F238E27FC236}">
                  <a16:creationId xmlns:a16="http://schemas.microsoft.com/office/drawing/2014/main" id="{05DA9002-AD10-7747-8104-6D6B48B60B1E}"/>
                </a:ext>
              </a:extLst>
            </p:cNvPr>
            <p:cNvSpPr>
              <a:spLocks noGrp="1" noRot="1" noMove="1" noResize="1" noEditPoints="1" noAdjustHandles="1" noChangeArrowheads="1" noChangeShapeType="1"/>
            </p:cNvSpPr>
            <p:nvPr userDrawn="1"/>
          </p:nvSpPr>
          <p:spPr bwMode="auto">
            <a:xfrm>
              <a:off x="128" y="99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0" name="Freeform 75">
              <a:extLst>
                <a:ext uri="{FF2B5EF4-FFF2-40B4-BE49-F238E27FC236}">
                  <a16:creationId xmlns:a16="http://schemas.microsoft.com/office/drawing/2014/main" id="{675FBF37-4AA3-A8DA-D770-C65655CEB40E}"/>
                </a:ext>
              </a:extLst>
            </p:cNvPr>
            <p:cNvSpPr>
              <a:spLocks noGrp="1" noRot="1" noMove="1" noResize="1" noEditPoints="1" noAdjustHandles="1" noChangeArrowheads="1" noChangeShapeType="1"/>
            </p:cNvSpPr>
            <p:nvPr userDrawn="1"/>
          </p:nvSpPr>
          <p:spPr bwMode="auto">
            <a:xfrm>
              <a:off x="253" y="109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1" name="Freeform 76">
              <a:extLst>
                <a:ext uri="{FF2B5EF4-FFF2-40B4-BE49-F238E27FC236}">
                  <a16:creationId xmlns:a16="http://schemas.microsoft.com/office/drawing/2014/main" id="{A384D450-63C9-C01D-F4BE-31D6177AC411}"/>
                </a:ext>
              </a:extLst>
            </p:cNvPr>
            <p:cNvSpPr>
              <a:spLocks noGrp="1" noRot="1" noMove="1" noResize="1" noEditPoints="1" noAdjustHandles="1" noChangeArrowheads="1" noChangeShapeType="1"/>
            </p:cNvSpPr>
            <p:nvPr userDrawn="1"/>
          </p:nvSpPr>
          <p:spPr bwMode="auto">
            <a:xfrm>
              <a:off x="2" y="1678"/>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2" name="Freeform 77">
              <a:extLst>
                <a:ext uri="{FF2B5EF4-FFF2-40B4-BE49-F238E27FC236}">
                  <a16:creationId xmlns:a16="http://schemas.microsoft.com/office/drawing/2014/main" id="{BCE9EB7F-722B-8494-4EC8-AC1B3C2A318E}"/>
                </a:ext>
              </a:extLst>
            </p:cNvPr>
            <p:cNvSpPr>
              <a:spLocks noGrp="1" noRot="1" noMove="1" noResize="1" noEditPoints="1" noAdjustHandles="1" noChangeArrowheads="1" noChangeShapeType="1"/>
            </p:cNvSpPr>
            <p:nvPr userDrawn="1"/>
          </p:nvSpPr>
          <p:spPr bwMode="auto">
            <a:xfrm>
              <a:off x="2" y="1776"/>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3" name="Freeform 78">
              <a:extLst>
                <a:ext uri="{FF2B5EF4-FFF2-40B4-BE49-F238E27FC236}">
                  <a16:creationId xmlns:a16="http://schemas.microsoft.com/office/drawing/2014/main" id="{5F90573C-A42A-2370-7562-280C1646E707}"/>
                </a:ext>
              </a:extLst>
            </p:cNvPr>
            <p:cNvSpPr>
              <a:spLocks noGrp="1" noRot="1" noMove="1" noResize="1" noEditPoints="1" noAdjustHandles="1" noChangeArrowheads="1" noChangeShapeType="1"/>
            </p:cNvSpPr>
            <p:nvPr userDrawn="1"/>
          </p:nvSpPr>
          <p:spPr bwMode="auto">
            <a:xfrm>
              <a:off x="128" y="128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4" name="Freeform 79">
              <a:extLst>
                <a:ext uri="{FF2B5EF4-FFF2-40B4-BE49-F238E27FC236}">
                  <a16:creationId xmlns:a16="http://schemas.microsoft.com/office/drawing/2014/main" id="{A75F79BE-59ED-1018-F1C7-E2373B313E5D}"/>
                </a:ext>
              </a:extLst>
            </p:cNvPr>
            <p:cNvSpPr>
              <a:spLocks noGrp="1" noRot="1" noMove="1" noResize="1" noEditPoints="1" noAdjustHandles="1" noChangeArrowheads="1" noChangeShapeType="1"/>
            </p:cNvSpPr>
            <p:nvPr userDrawn="1"/>
          </p:nvSpPr>
          <p:spPr bwMode="auto">
            <a:xfrm>
              <a:off x="128" y="1580"/>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5" name="Freeform 80">
              <a:extLst>
                <a:ext uri="{FF2B5EF4-FFF2-40B4-BE49-F238E27FC236}">
                  <a16:creationId xmlns:a16="http://schemas.microsoft.com/office/drawing/2014/main" id="{D0ACA539-1064-6D80-2AEA-7EF6A914051B}"/>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6" name="Freeform 81">
              <a:extLst>
                <a:ext uri="{FF2B5EF4-FFF2-40B4-BE49-F238E27FC236}">
                  <a16:creationId xmlns:a16="http://schemas.microsoft.com/office/drawing/2014/main" id="{42140A23-7B62-9163-2781-FAE1E9E89D1B}"/>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7" name="Freeform 82">
              <a:extLst>
                <a:ext uri="{FF2B5EF4-FFF2-40B4-BE49-F238E27FC236}">
                  <a16:creationId xmlns:a16="http://schemas.microsoft.com/office/drawing/2014/main" id="{E5FF16BC-A232-28BA-0FF4-2408EEB648A7}"/>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8" name="Freeform 83">
              <a:extLst>
                <a:ext uri="{FF2B5EF4-FFF2-40B4-BE49-F238E27FC236}">
                  <a16:creationId xmlns:a16="http://schemas.microsoft.com/office/drawing/2014/main" id="{DE5B6A0B-4579-C4FA-00AA-DBF673806D53}"/>
                </a:ext>
              </a:extLst>
            </p:cNvPr>
            <p:cNvSpPr>
              <a:spLocks noGrp="1" noRot="1" noMove="1" noResize="1" noEditPoints="1" noAdjustHandles="1" noChangeArrowheads="1" noChangeShapeType="1"/>
            </p:cNvSpPr>
            <p:nvPr userDrawn="1"/>
          </p:nvSpPr>
          <p:spPr bwMode="auto">
            <a:xfrm>
              <a:off x="7431"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9" name="Freeform 84">
              <a:extLst>
                <a:ext uri="{FF2B5EF4-FFF2-40B4-BE49-F238E27FC236}">
                  <a16:creationId xmlns:a16="http://schemas.microsoft.com/office/drawing/2014/main" id="{EDA12198-8BD2-B522-79BB-63692BBCBDCC}"/>
                </a:ext>
              </a:extLst>
            </p:cNvPr>
            <p:cNvSpPr>
              <a:spLocks noGrp="1" noRot="1" noMove="1" noResize="1" noEditPoints="1" noAdjustHandles="1" noChangeArrowheads="1" noChangeShapeType="1"/>
            </p:cNvSpPr>
            <p:nvPr userDrawn="1"/>
          </p:nvSpPr>
          <p:spPr bwMode="auto">
            <a:xfrm>
              <a:off x="7431"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0" name="Freeform 85">
              <a:extLst>
                <a:ext uri="{FF2B5EF4-FFF2-40B4-BE49-F238E27FC236}">
                  <a16:creationId xmlns:a16="http://schemas.microsoft.com/office/drawing/2014/main" id="{BCA58800-552E-1E1F-6991-01140CC216DB}"/>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1" name="Freeform 86">
              <a:extLst>
                <a:ext uri="{FF2B5EF4-FFF2-40B4-BE49-F238E27FC236}">
                  <a16:creationId xmlns:a16="http://schemas.microsoft.com/office/drawing/2014/main" id="{0B4676C4-D480-28FF-5DF5-51089DFC3F0D}"/>
                </a:ext>
              </a:extLst>
            </p:cNvPr>
            <p:cNvSpPr>
              <a:spLocks noGrp="1" noRot="1" noMove="1" noResize="1" noEditPoints="1" noAdjustHandles="1" noChangeArrowheads="1" noChangeShapeType="1"/>
            </p:cNvSpPr>
            <p:nvPr userDrawn="1"/>
          </p:nvSpPr>
          <p:spPr bwMode="auto">
            <a:xfrm>
              <a:off x="7305" y="3048"/>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2" name="Freeform 87">
              <a:extLst>
                <a:ext uri="{FF2B5EF4-FFF2-40B4-BE49-F238E27FC236}">
                  <a16:creationId xmlns:a16="http://schemas.microsoft.com/office/drawing/2014/main" id="{DD02E3F8-7E4E-8064-9D86-49CEAE651E0F}"/>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3" name="Freeform 88">
              <a:extLst>
                <a:ext uri="{FF2B5EF4-FFF2-40B4-BE49-F238E27FC236}">
                  <a16:creationId xmlns:a16="http://schemas.microsoft.com/office/drawing/2014/main" id="{C9B88C81-00BB-747B-6519-32ED03B4403F}"/>
                </a:ext>
              </a:extLst>
            </p:cNvPr>
            <p:cNvSpPr>
              <a:spLocks noGrp="1" noRot="1" noMove="1" noResize="1" noEditPoints="1" noAdjustHandles="1" noChangeArrowheads="1" noChangeShapeType="1"/>
            </p:cNvSpPr>
            <p:nvPr userDrawn="1"/>
          </p:nvSpPr>
          <p:spPr bwMode="auto">
            <a:xfrm>
              <a:off x="7305" y="3244"/>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4" name="Freeform 89">
              <a:extLst>
                <a:ext uri="{FF2B5EF4-FFF2-40B4-BE49-F238E27FC236}">
                  <a16:creationId xmlns:a16="http://schemas.microsoft.com/office/drawing/2014/main" id="{D8D23851-E847-40AA-A0EB-D230650FE467}"/>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5" name="Freeform 90">
              <a:extLst>
                <a:ext uri="{FF2B5EF4-FFF2-40B4-BE49-F238E27FC236}">
                  <a16:creationId xmlns:a16="http://schemas.microsoft.com/office/drawing/2014/main" id="{CBC58524-6A31-EF68-E2E5-7E830E074784}"/>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6" name="Freeform 91">
              <a:extLst>
                <a:ext uri="{FF2B5EF4-FFF2-40B4-BE49-F238E27FC236}">
                  <a16:creationId xmlns:a16="http://schemas.microsoft.com/office/drawing/2014/main" id="{5CCD5E97-9BDF-3D2A-07AA-C12A52D4D30D}"/>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7" name="Freeform 92">
              <a:extLst>
                <a:ext uri="{FF2B5EF4-FFF2-40B4-BE49-F238E27FC236}">
                  <a16:creationId xmlns:a16="http://schemas.microsoft.com/office/drawing/2014/main" id="{C2063119-53A9-CEDF-3131-E1518ABE9B35}"/>
                </a:ext>
              </a:extLst>
            </p:cNvPr>
            <p:cNvSpPr>
              <a:spLocks noGrp="1" noRot="1" noMove="1" noResize="1" noEditPoints="1" noAdjustHandles="1" noChangeArrowheads="1" noChangeShapeType="1"/>
            </p:cNvSpPr>
            <p:nvPr userDrawn="1"/>
          </p:nvSpPr>
          <p:spPr bwMode="auto">
            <a:xfrm>
              <a:off x="7180" y="3439"/>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8" name="Freeform 93">
              <a:extLst>
                <a:ext uri="{FF2B5EF4-FFF2-40B4-BE49-F238E27FC236}">
                  <a16:creationId xmlns:a16="http://schemas.microsoft.com/office/drawing/2014/main" id="{9EC3B8BA-4726-32ED-A1E9-893ECFCDA8FD}"/>
                </a:ext>
              </a:extLst>
            </p:cNvPr>
            <p:cNvSpPr>
              <a:spLocks noGrp="1" noRot="1" noMove="1" noResize="1" noEditPoints="1" noAdjustHandles="1" noChangeArrowheads="1" noChangeShapeType="1"/>
            </p:cNvSpPr>
            <p:nvPr userDrawn="1"/>
          </p:nvSpPr>
          <p:spPr bwMode="auto">
            <a:xfrm>
              <a:off x="7054" y="343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9" name="Freeform 94">
              <a:extLst>
                <a:ext uri="{FF2B5EF4-FFF2-40B4-BE49-F238E27FC236}">
                  <a16:creationId xmlns:a16="http://schemas.microsoft.com/office/drawing/2014/main" id="{877753B0-973B-6793-6B8F-B00592BF6065}"/>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0" name="Freeform 95">
              <a:extLst>
                <a:ext uri="{FF2B5EF4-FFF2-40B4-BE49-F238E27FC236}">
                  <a16:creationId xmlns:a16="http://schemas.microsoft.com/office/drawing/2014/main" id="{2519BFB8-7A2A-9890-E575-D055E7E95194}"/>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1" name="Freeform 96">
              <a:extLst>
                <a:ext uri="{FF2B5EF4-FFF2-40B4-BE49-F238E27FC236}">
                  <a16:creationId xmlns:a16="http://schemas.microsoft.com/office/drawing/2014/main" id="{F6F17ED0-8B69-B006-AB2D-DB6E5464CB2E}"/>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2" name="Freeform 97">
              <a:extLst>
                <a:ext uri="{FF2B5EF4-FFF2-40B4-BE49-F238E27FC236}">
                  <a16:creationId xmlns:a16="http://schemas.microsoft.com/office/drawing/2014/main" id="{3ACA1434-5D5D-91D9-8EF1-BAA70CA3BCCF}"/>
                </a:ext>
              </a:extLst>
            </p:cNvPr>
            <p:cNvSpPr>
              <a:spLocks noGrp="1" noRot="1" noMove="1" noResize="1" noEditPoints="1" noAdjustHandles="1" noChangeArrowheads="1" noChangeShapeType="1"/>
            </p:cNvSpPr>
            <p:nvPr userDrawn="1"/>
          </p:nvSpPr>
          <p:spPr bwMode="auto">
            <a:xfrm>
              <a:off x="7054" y="265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3" name="Freeform 98">
              <a:extLst>
                <a:ext uri="{FF2B5EF4-FFF2-40B4-BE49-F238E27FC236}">
                  <a16:creationId xmlns:a16="http://schemas.microsoft.com/office/drawing/2014/main" id="{80D32F62-60FD-141B-0679-C3C88500D55F}"/>
                </a:ext>
              </a:extLst>
            </p:cNvPr>
            <p:cNvSpPr>
              <a:spLocks noGrp="1" noRot="1" noMove="1" noResize="1" noEditPoints="1" noAdjustHandles="1" noChangeArrowheads="1" noChangeShapeType="1"/>
            </p:cNvSpPr>
            <p:nvPr userDrawn="1"/>
          </p:nvSpPr>
          <p:spPr bwMode="auto">
            <a:xfrm>
              <a:off x="7180" y="3244"/>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4" name="Freeform 99">
              <a:extLst>
                <a:ext uri="{FF2B5EF4-FFF2-40B4-BE49-F238E27FC236}">
                  <a16:creationId xmlns:a16="http://schemas.microsoft.com/office/drawing/2014/main" id="{60F2D796-E8A6-768E-CEB6-99FEEA0927F4}"/>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5" name="Freeform 100">
              <a:extLst>
                <a:ext uri="{FF2B5EF4-FFF2-40B4-BE49-F238E27FC236}">
                  <a16:creationId xmlns:a16="http://schemas.microsoft.com/office/drawing/2014/main" id="{7ED49E5C-3CDA-E2CE-34F8-B1C4650DF91D}"/>
                </a:ext>
              </a:extLst>
            </p:cNvPr>
            <p:cNvSpPr>
              <a:spLocks noGrp="1" noRot="1" noMove="1" noResize="1" noEditPoints="1" noAdjustHandles="1" noChangeArrowheads="1" noChangeShapeType="1"/>
            </p:cNvSpPr>
            <p:nvPr userDrawn="1"/>
          </p:nvSpPr>
          <p:spPr bwMode="auto">
            <a:xfrm>
              <a:off x="7305" y="226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6" name="Freeform 101">
              <a:extLst>
                <a:ext uri="{FF2B5EF4-FFF2-40B4-BE49-F238E27FC236}">
                  <a16:creationId xmlns:a16="http://schemas.microsoft.com/office/drawing/2014/main" id="{D35AA2BD-1919-5742-AA04-109A52ED853C}"/>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7" name="Freeform 102">
              <a:extLst>
                <a:ext uri="{FF2B5EF4-FFF2-40B4-BE49-F238E27FC236}">
                  <a16:creationId xmlns:a16="http://schemas.microsoft.com/office/drawing/2014/main" id="{AD48CFFC-2E82-A643-E733-2046A946750E}"/>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8" name="Freeform 103">
              <a:extLst>
                <a:ext uri="{FF2B5EF4-FFF2-40B4-BE49-F238E27FC236}">
                  <a16:creationId xmlns:a16="http://schemas.microsoft.com/office/drawing/2014/main" id="{9D253A1A-307D-E79D-39BB-6F5F05CD749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9" name="Freeform 104">
              <a:extLst>
                <a:ext uri="{FF2B5EF4-FFF2-40B4-BE49-F238E27FC236}">
                  <a16:creationId xmlns:a16="http://schemas.microsoft.com/office/drawing/2014/main" id="{3B63F245-941C-468E-4927-D4109A81FB0A}"/>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0" name="Freeform 105">
              <a:extLst>
                <a:ext uri="{FF2B5EF4-FFF2-40B4-BE49-F238E27FC236}">
                  <a16:creationId xmlns:a16="http://schemas.microsoft.com/office/drawing/2014/main" id="{6B99BC0D-033E-B026-1D57-E34F16C78C3A}"/>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1" name="Freeform 106">
              <a:extLst>
                <a:ext uri="{FF2B5EF4-FFF2-40B4-BE49-F238E27FC236}">
                  <a16:creationId xmlns:a16="http://schemas.microsoft.com/office/drawing/2014/main" id="{AE4F6820-F55C-CDF6-2848-60E02BDA6807}"/>
                </a:ext>
              </a:extLst>
            </p:cNvPr>
            <p:cNvSpPr>
              <a:spLocks noGrp="1" noRot="1" noMove="1" noResize="1" noEditPoints="1" noAdjustHandles="1" noChangeArrowheads="1" noChangeShapeType="1"/>
            </p:cNvSpPr>
            <p:nvPr userDrawn="1"/>
          </p:nvSpPr>
          <p:spPr bwMode="auto">
            <a:xfrm>
              <a:off x="6802" y="3831"/>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2" name="Freeform 107">
              <a:extLst>
                <a:ext uri="{FF2B5EF4-FFF2-40B4-BE49-F238E27FC236}">
                  <a16:creationId xmlns:a16="http://schemas.microsoft.com/office/drawing/2014/main" id="{B558AE51-AB5A-78EC-A1A3-58466FD62090}"/>
                </a:ext>
              </a:extLst>
            </p:cNvPr>
            <p:cNvSpPr>
              <a:spLocks noGrp="1" noRot="1" noMove="1" noResize="1" noEditPoints="1" noAdjustHandles="1" noChangeArrowheads="1" noChangeShapeType="1"/>
            </p:cNvSpPr>
            <p:nvPr userDrawn="1"/>
          </p:nvSpPr>
          <p:spPr bwMode="auto">
            <a:xfrm>
              <a:off x="7557" y="324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3" name="Freeform 108">
              <a:extLst>
                <a:ext uri="{FF2B5EF4-FFF2-40B4-BE49-F238E27FC236}">
                  <a16:creationId xmlns:a16="http://schemas.microsoft.com/office/drawing/2014/main" id="{EF855E3F-3593-E97F-E7A7-353FCF6E77A4}"/>
                </a:ext>
              </a:extLst>
            </p:cNvPr>
            <p:cNvSpPr>
              <a:spLocks noGrp="1" noRot="1" noMove="1" noResize="1" noEditPoints="1" noAdjustHandles="1" noChangeArrowheads="1" noChangeShapeType="1"/>
            </p:cNvSpPr>
            <p:nvPr userDrawn="1"/>
          </p:nvSpPr>
          <p:spPr bwMode="auto">
            <a:xfrm>
              <a:off x="7054" y="3831"/>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4" name="Freeform 109">
              <a:extLst>
                <a:ext uri="{FF2B5EF4-FFF2-40B4-BE49-F238E27FC236}">
                  <a16:creationId xmlns:a16="http://schemas.microsoft.com/office/drawing/2014/main" id="{AC292D9F-C6FD-0371-5997-A917291203FD}"/>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5" name="Freeform 110">
              <a:extLst>
                <a:ext uri="{FF2B5EF4-FFF2-40B4-BE49-F238E27FC236}">
                  <a16:creationId xmlns:a16="http://schemas.microsoft.com/office/drawing/2014/main" id="{5A1536B4-B834-2E26-3125-E7B1FA5242BA}"/>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6" name="Freeform 111">
              <a:extLst>
                <a:ext uri="{FF2B5EF4-FFF2-40B4-BE49-F238E27FC236}">
                  <a16:creationId xmlns:a16="http://schemas.microsoft.com/office/drawing/2014/main" id="{2FE774CE-0094-D323-9919-E73BED36E896}"/>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7" name="Freeform 112">
              <a:extLst>
                <a:ext uri="{FF2B5EF4-FFF2-40B4-BE49-F238E27FC236}">
                  <a16:creationId xmlns:a16="http://schemas.microsoft.com/office/drawing/2014/main" id="{085747FF-C00F-776B-4E13-AD5C8DCE65C8}"/>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8" name="Freeform 113">
              <a:extLst>
                <a:ext uri="{FF2B5EF4-FFF2-40B4-BE49-F238E27FC236}">
                  <a16:creationId xmlns:a16="http://schemas.microsoft.com/office/drawing/2014/main" id="{17817973-FE65-A598-3D2D-225D6599E78A}"/>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9" name="Freeform 114">
              <a:extLst>
                <a:ext uri="{FF2B5EF4-FFF2-40B4-BE49-F238E27FC236}">
                  <a16:creationId xmlns:a16="http://schemas.microsoft.com/office/drawing/2014/main" id="{02EDAA47-59B8-20E6-CFED-C8BE54E9C7E5}"/>
                </a:ext>
              </a:extLst>
            </p:cNvPr>
            <p:cNvSpPr>
              <a:spLocks noGrp="1" noRot="1" noMove="1" noResize="1" noEditPoints="1" noAdjustHandles="1" noChangeArrowheads="1" noChangeShapeType="1"/>
            </p:cNvSpPr>
            <p:nvPr userDrawn="1"/>
          </p:nvSpPr>
          <p:spPr bwMode="auto">
            <a:xfrm>
              <a:off x="7431"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0" name="Freeform 115">
              <a:extLst>
                <a:ext uri="{FF2B5EF4-FFF2-40B4-BE49-F238E27FC236}">
                  <a16:creationId xmlns:a16="http://schemas.microsoft.com/office/drawing/2014/main" id="{D9B98A9D-9255-5613-E9AB-5CA710133FCB}"/>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1" name="Freeform 116">
              <a:extLst>
                <a:ext uri="{FF2B5EF4-FFF2-40B4-BE49-F238E27FC236}">
                  <a16:creationId xmlns:a16="http://schemas.microsoft.com/office/drawing/2014/main" id="{8A5DED03-EFCC-D9C6-1040-003B109C9E4B}"/>
                </a:ext>
              </a:extLst>
            </p:cNvPr>
            <p:cNvSpPr>
              <a:spLocks noGrp="1" noRot="1" noMove="1" noResize="1" noEditPoints="1" noAdjustHandles="1" noChangeArrowheads="1" noChangeShapeType="1"/>
            </p:cNvSpPr>
            <p:nvPr userDrawn="1"/>
          </p:nvSpPr>
          <p:spPr bwMode="auto">
            <a:xfrm>
              <a:off x="7305"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2" name="Freeform 117">
              <a:extLst>
                <a:ext uri="{FF2B5EF4-FFF2-40B4-BE49-F238E27FC236}">
                  <a16:creationId xmlns:a16="http://schemas.microsoft.com/office/drawing/2014/main" id="{698A58E0-55CD-FF68-A0EE-2CDD98726384}"/>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sp>
        <p:nvSpPr>
          <p:cNvPr id="10" name="Headline fix">
            <a:extLst>
              <a:ext uri="{FF2B5EF4-FFF2-40B4-BE49-F238E27FC236}">
                <a16:creationId xmlns:a16="http://schemas.microsoft.com/office/drawing/2014/main" id="{D071A144-A47C-9DE3-F4DF-FD5AE6BF3A3A}"/>
              </a:ext>
            </a:extLst>
          </p:cNvPr>
          <p:cNvSpPr txBox="1">
            <a:spLocks/>
          </p:cNvSpPr>
          <p:nvPr userDrawn="1"/>
        </p:nvSpPr>
        <p:spPr>
          <a:xfrm>
            <a:off x="2019300" y="1185980"/>
            <a:ext cx="6910501" cy="576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sz="2250" dirty="0"/>
              <a:t>Gliederung</a:t>
            </a:r>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a:xfrm>
            <a:off x="2019600" y="6414770"/>
            <a:ext cx="25400" cy="185738"/>
          </a:xfrm>
        </p:spPr>
        <p:txBody>
          <a:bodyPr/>
          <a:lstStyle>
            <a:lvl1pPr>
              <a:defRPr/>
            </a:lvl1pPr>
          </a:lstStyle>
          <a:p>
            <a:r>
              <a:rPr lang="de-DE" dirty="0"/>
              <a:t>Akademischer Titel Vorname Nachname Referent*in ∙  Titel der Präsentation ∙  XX. Monat 20XX</a:t>
            </a:r>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2019300" y="1935163"/>
            <a:ext cx="8975725" cy="3833812"/>
          </a:xfrm>
          <a:prstGeom prst="rect">
            <a:avLst/>
          </a:prstGeom>
        </p:spPr>
        <p:txBody>
          <a:bodyPr vert="horz" numCol="1"/>
          <a:lstStyle>
            <a:lvl1pPr marL="297000" indent="-297000">
              <a:lnSpc>
                <a:spcPct val="100000"/>
              </a:lnSpc>
              <a:spcBef>
                <a:spcPts val="1875"/>
              </a:spcBef>
              <a:spcAft>
                <a:spcPts val="0"/>
              </a:spcAft>
              <a:buClr>
                <a:schemeClr val="tx2"/>
              </a:buClr>
              <a:buFont typeface="+mj-lt"/>
              <a:buAutoNum type="arabicPeriod"/>
              <a:defRPr sz="1500" b="1">
                <a:solidFill>
                  <a:schemeClr val="tx1"/>
                </a:solidFill>
              </a:defRPr>
            </a:lvl1pPr>
            <a:lvl2pPr marL="540000" indent="-216000">
              <a:lnSpc>
                <a:spcPct val="100000"/>
              </a:lnSpc>
              <a:spcBef>
                <a:spcPts val="150"/>
              </a:spcBef>
              <a:spcAft>
                <a:spcPts val="75"/>
              </a:spcAft>
              <a:buClr>
                <a:schemeClr val="tx2"/>
              </a:buClr>
              <a:buFont typeface="+mj-lt"/>
              <a:buAutoNum type="alphaLcPeriod"/>
              <a:defRPr/>
            </a:lvl2pPr>
            <a:lvl3pPr marL="756000" indent="-216000">
              <a:lnSpc>
                <a:spcPct val="100000"/>
              </a:lnSpc>
              <a:spcBef>
                <a:spcPts val="300"/>
              </a:spcBef>
              <a:spcAft>
                <a:spcPts val="0"/>
              </a:spcAft>
              <a:buClr>
                <a:schemeClr val="tx2"/>
              </a:buClr>
              <a:buFont typeface="+mj-lt"/>
              <a:buAutoNum type="romanLcPeriod"/>
              <a:defRPr/>
            </a:lvl3pPr>
            <a:lvl4pPr marL="756000" indent="-216000">
              <a:lnSpc>
                <a:spcPct val="100000"/>
              </a:lnSpc>
              <a:spcBef>
                <a:spcPts val="300"/>
              </a:spcBef>
              <a:spcAft>
                <a:spcPts val="0"/>
              </a:spcAft>
              <a:buClr>
                <a:schemeClr val="tx2"/>
              </a:buClr>
              <a:buFont typeface="+mj-lt"/>
              <a:buAutoNum type="romanLcPeriod"/>
              <a:defRPr sz="1200"/>
            </a:lvl4pPr>
            <a:lvl5pPr marL="756000" indent="-216000">
              <a:lnSpc>
                <a:spcPct val="100000"/>
              </a:lnSpc>
              <a:spcBef>
                <a:spcPts val="300"/>
              </a:spcBef>
              <a:spcAft>
                <a:spcPts val="0"/>
              </a:spcAft>
              <a:buClr>
                <a:schemeClr val="tx2"/>
              </a:buClr>
              <a:buFont typeface="+mj-lt"/>
              <a:buAutoNum type="romanLcPeriod"/>
              <a:defRPr sz="1200"/>
            </a:lvl5pPr>
            <a:lvl6pPr marL="756000" indent="-216000">
              <a:lnSpc>
                <a:spcPct val="100000"/>
              </a:lnSpc>
              <a:spcBef>
                <a:spcPts val="300"/>
              </a:spcBef>
              <a:spcAft>
                <a:spcPts val="0"/>
              </a:spcAft>
              <a:buClr>
                <a:schemeClr val="tx2"/>
              </a:buClr>
              <a:buFont typeface="+mj-lt"/>
              <a:buAutoNum type="romanLcPeriod"/>
              <a:defRPr sz="1200"/>
            </a:lvl6pPr>
            <a:lvl7pPr marL="756000" indent="-216000">
              <a:lnSpc>
                <a:spcPct val="100000"/>
              </a:lnSpc>
              <a:spcBef>
                <a:spcPts val="300"/>
              </a:spcBef>
              <a:spcAft>
                <a:spcPts val="0"/>
              </a:spcAft>
              <a:buClr>
                <a:schemeClr val="tx2"/>
              </a:buClr>
              <a:buFont typeface="+mj-lt"/>
              <a:buAutoNum type="romanLcPeriod"/>
              <a:defRPr sz="1200"/>
            </a:lvl7pPr>
            <a:lvl8pPr marL="756000" indent="-216000">
              <a:lnSpc>
                <a:spcPct val="100000"/>
              </a:lnSpc>
              <a:spcBef>
                <a:spcPts val="300"/>
              </a:spcBef>
              <a:spcAft>
                <a:spcPts val="0"/>
              </a:spcAft>
              <a:buClr>
                <a:schemeClr val="tx2"/>
              </a:buClr>
              <a:buFont typeface="+mj-lt"/>
              <a:buAutoNum type="romanLcPeriod"/>
              <a:defRPr sz="1200"/>
            </a:lvl8pPr>
            <a:lvl9pPr marL="756000" indent="-216000">
              <a:lnSpc>
                <a:spcPct val="100000"/>
              </a:lnSpc>
              <a:spcBef>
                <a:spcPts val="300"/>
              </a:spcBef>
              <a:spcAft>
                <a:spcPts val="0"/>
              </a:spcAft>
              <a:buClr>
                <a:schemeClr val="tx2"/>
              </a:buClr>
              <a:buFont typeface="+mj-lt"/>
              <a:buAutoNum type="romanLcPeriod"/>
              <a:defRPr sz="1200"/>
            </a:lvl9pPr>
          </a:lstStyle>
          <a:p>
            <a:pPr lvl="0"/>
            <a:r>
              <a:rPr lang="de-DE" dirty="0"/>
              <a:t>Bitte fügen Sie hier Ihren Gliederungspunkt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68" name="Foliennummer">
            <a:extLst>
              <a:ext uri="{FF2B5EF4-FFF2-40B4-BE49-F238E27FC236}">
                <a16:creationId xmlns:a16="http://schemas.microsoft.com/office/drawing/2014/main" id="{A3FA4987-66F9-4A45-834E-A36F2E771A3F}"/>
              </a:ext>
            </a:extLst>
          </p:cNvPr>
          <p:cNvSpPr>
            <a:spLocks noGrp="1"/>
          </p:cNvSpPr>
          <p:nvPr>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‹Nr.›</a:t>
            </a:fld>
            <a:endParaRPr lang="de-DE" dirty="0"/>
          </a:p>
        </p:txBody>
      </p:sp>
    </p:spTree>
    <p:extLst>
      <p:ext uri="{BB962C8B-B14F-4D97-AF65-F5344CB8AC3E}">
        <p14:creationId xmlns:p14="http://schemas.microsoft.com/office/powerpoint/2010/main" val="3469011448"/>
      </p:ext>
    </p:extLst>
  </p:cSld>
  <p:clrMapOvr>
    <a:masterClrMapping/>
  </p:clrMapOvr>
  <p:extLst mod="1">
    <p:ext uri="{DCECCB84-F9BA-43D5-87BE-67443E8EF086}">
      <p15:sldGuideLst xmlns:p15="http://schemas.microsoft.com/office/powerpoint/2012/main">
        <p15:guide id="1" orient="horz" pos="3634" userDrawn="1">
          <p15:clr>
            <a:srgbClr val="000000"/>
          </p15:clr>
        </p15:guide>
        <p15:guide id="2" pos="9887" userDrawn="1">
          <p15:clr>
            <a:srgbClr val="000000"/>
          </p15:clr>
        </p15:guide>
        <p15:guide id="3" pos="1696" userDrawn="1">
          <p15:clr>
            <a:srgbClr val="000000"/>
          </p15:clr>
        </p15:guide>
        <p15:guide id="4" orient="horz" pos="1219" userDrawn="1">
          <p15:clr>
            <a:srgbClr val="000000"/>
          </p15:clr>
        </p15:guide>
        <p15:guide id="5" orient="horz" pos="785" userDrawn="1">
          <p15:clr>
            <a:srgbClr val="000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ennseite">
    <p:spTree>
      <p:nvGrpSpPr>
        <p:cNvPr id="1" name=""/>
        <p:cNvGrpSpPr/>
        <p:nvPr/>
      </p:nvGrpSpPr>
      <p:grpSpPr>
        <a:xfrm>
          <a:off x="0" y="0"/>
          <a:ext cx="0" cy="0"/>
          <a:chOff x="0" y="0"/>
          <a:chExt cx="0" cy="0"/>
        </a:xfrm>
      </p:grpSpPr>
      <p:grpSp>
        <p:nvGrpSpPr>
          <p:cNvPr id="16" name="Regieanweisungen">
            <a:extLst>
              <a:ext uri="{FF2B5EF4-FFF2-40B4-BE49-F238E27FC236}">
                <a16:creationId xmlns:a16="http://schemas.microsoft.com/office/drawing/2014/main" id="{A0E88DAC-35D2-13AD-F1D4-80A29548CB02}"/>
              </a:ext>
            </a:extLst>
          </p:cNvPr>
          <p:cNvGrpSpPr/>
          <p:nvPr userDrawn="1"/>
        </p:nvGrpSpPr>
        <p:grpSpPr>
          <a:xfrm>
            <a:off x="421200" y="-360000"/>
            <a:ext cx="13834800" cy="1584000"/>
            <a:chOff x="421200" y="-360000"/>
            <a:chExt cx="13834800" cy="1584000"/>
          </a:xfrm>
          <a:solidFill>
            <a:srgbClr val="E9ECF0"/>
          </a:solidFill>
        </p:grpSpPr>
        <p:sp>
          <p:nvSpPr>
            <p:cNvPr id="17" name="Zurücksetzen">
              <a:extLst>
                <a:ext uri="{FF2B5EF4-FFF2-40B4-BE49-F238E27FC236}">
                  <a16:creationId xmlns:a16="http://schemas.microsoft.com/office/drawing/2014/main" id="{E78FB3AC-DD2E-B916-8136-269322F2289C}"/>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18" name="Layoutwechsel">
              <a:extLst>
                <a:ext uri="{FF2B5EF4-FFF2-40B4-BE49-F238E27FC236}">
                  <a16:creationId xmlns:a16="http://schemas.microsoft.com/office/drawing/2014/main" id="{A23EC7EB-8516-DD92-D77D-62732A897B0C}"/>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19" name="Hilfslinien">
              <a:extLst>
                <a:ext uri="{FF2B5EF4-FFF2-40B4-BE49-F238E27FC236}">
                  <a16:creationId xmlns:a16="http://schemas.microsoft.com/office/drawing/2014/main" id="{DAD026FF-9223-93CD-1B21-DB5940638AEF}"/>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1" name="Hilfslinien">
              <a:extLst>
                <a:ext uri="{FF2B5EF4-FFF2-40B4-BE49-F238E27FC236}">
                  <a16:creationId xmlns:a16="http://schemas.microsoft.com/office/drawing/2014/main" id="{D7379DC6-D1FF-CCAC-8E25-7D2FB9A5B4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 </a:t>
              </a:r>
              <a:r>
                <a:rPr kumimoji="0" lang="de-DE" sz="750" b="1" i="0" u="none" strike="noStrike" kern="1200" cap="none" spc="0" normalizeH="0" baseline="0" noProof="0" dirty="0">
                  <a:ln>
                    <a:noFill/>
                  </a:ln>
                  <a:solidFill>
                    <a:schemeClr val="tx1"/>
                  </a:solidFill>
                  <a:effectLst/>
                  <a:uLnTx/>
                  <a:uFillTx/>
                  <a:latin typeface="+mn-lt"/>
                  <a:ea typeface="+mn-ea"/>
                  <a:cs typeface="+mn-cs"/>
                </a:rPr>
                <a:t>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grpSp>
      <p:sp>
        <p:nvSpPr>
          <p:cNvPr id="272" name="Fähnchen Hinweis">
            <a:extLst>
              <a:ext uri="{FF2B5EF4-FFF2-40B4-BE49-F238E27FC236}">
                <a16:creationId xmlns:a16="http://schemas.microsoft.com/office/drawing/2014/main" id="{B838887D-824F-53BC-CC0C-D4D9373FD8F8}"/>
              </a:ext>
            </a:extLst>
          </p:cNvPr>
          <p:cNvSpPr txBox="1"/>
          <p:nvPr userDrawn="1"/>
        </p:nvSpPr>
        <p:spPr>
          <a:xfrm rot="10800000" flipH="1" flipV="1">
            <a:off x="12348000" y="1295998"/>
            <a:ext cx="1908000" cy="1332000"/>
          </a:xfrm>
          <a:prstGeom prst="rect">
            <a:avLst/>
          </a:prstGeom>
          <a:solidFill>
            <a:srgbClr val="E6E6E6"/>
          </a:solidFill>
          <a:ln w="12700">
            <a:noFill/>
          </a:ln>
        </p:spPr>
        <p:txBody>
          <a:bodyPr vert="horz" wrap="square" lIns="54000" tIns="27000" rIns="54000" bIns="27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Trennseiten mit Fähnchen bitte nur </a:t>
            </a:r>
            <a:r>
              <a:rPr lang="de-DE" sz="750" b="1" baseline="0" dirty="0">
                <a:solidFill>
                  <a:schemeClr val="tx1"/>
                </a:solidFill>
                <a:latin typeface="+mn-lt"/>
              </a:rPr>
              <a:t>für Hauptkapitel </a:t>
            </a:r>
            <a:r>
              <a:rPr lang="de-DE" sz="750" b="0" baseline="0" dirty="0">
                <a:solidFill>
                  <a:schemeClr val="tx1"/>
                </a:solidFill>
                <a:latin typeface="+mn-lt"/>
              </a:rPr>
              <a:t>verwenden.</a:t>
            </a:r>
            <a:br>
              <a:rPr lang="de-DE" sz="750" b="0" baseline="0" dirty="0">
                <a:solidFill>
                  <a:schemeClr val="tx1"/>
                </a:solidFill>
                <a:latin typeface="+mn-lt"/>
              </a:rPr>
            </a:br>
            <a:br>
              <a:rPr lang="de-DE" sz="750" b="0" baseline="0" dirty="0">
                <a:solidFill>
                  <a:schemeClr val="tx1"/>
                </a:solidFill>
                <a:latin typeface="+mn-lt"/>
              </a:rPr>
            </a:br>
            <a:r>
              <a:rPr lang="de-DE" sz="750" b="0" baseline="0" dirty="0">
                <a:solidFill>
                  <a:schemeClr val="tx1"/>
                </a:solidFill>
                <a:latin typeface="+mn-lt"/>
              </a:rPr>
              <a:t>Bei Bedarf kann </a:t>
            </a:r>
            <a:r>
              <a:rPr lang="de-DE" sz="750" b="1" baseline="0" dirty="0">
                <a:solidFill>
                  <a:schemeClr val="tx1"/>
                </a:solidFill>
                <a:latin typeface="+mn-lt"/>
              </a:rPr>
              <a:t>das Fähnchen gelöscht</a:t>
            </a:r>
            <a:r>
              <a:rPr lang="de-DE" sz="750" b="0" baseline="0" dirty="0">
                <a:solidFill>
                  <a:schemeClr val="tx1"/>
                </a:solidFill>
                <a:latin typeface="+mn-lt"/>
              </a:rPr>
              <a:t>, aber nicht verschoben, kopiert oder skaliert werden.</a:t>
            </a:r>
          </a:p>
        </p:txBody>
      </p:sp>
      <p:grpSp>
        <p:nvGrpSpPr>
          <p:cNvPr id="22" name="Grafik">
            <a:extLst>
              <a:ext uri="{FF2B5EF4-FFF2-40B4-BE49-F238E27FC236}">
                <a16:creationId xmlns:a16="http://schemas.microsoft.com/office/drawing/2014/main" id="{AE9EA625-A0A8-BC48-3052-020AC9737C2C}"/>
              </a:ext>
            </a:extLst>
          </p:cNvPr>
          <p:cNvGrpSpPr>
            <a:grpSpLocks noGrp="1" noUngrp="1" noRot="1" noChangeAspect="1" noMove="1" noResize="1"/>
          </p:cNvGrpSpPr>
          <p:nvPr userDrawn="1"/>
        </p:nvGrpSpPr>
        <p:grpSpPr bwMode="auto">
          <a:xfrm>
            <a:off x="0" y="3597277"/>
            <a:ext cx="12192000" cy="3260725"/>
            <a:chOff x="2" y="2266"/>
            <a:chExt cx="7680" cy="2054"/>
          </a:xfrm>
        </p:grpSpPr>
        <p:grpSp>
          <p:nvGrpSpPr>
            <p:cNvPr id="24" name="Group 205">
              <a:extLst>
                <a:ext uri="{FF2B5EF4-FFF2-40B4-BE49-F238E27FC236}">
                  <a16:creationId xmlns:a16="http://schemas.microsoft.com/office/drawing/2014/main" id="{DB7E36F8-2A11-641F-DE4A-144302808E1B}"/>
                </a:ext>
              </a:extLst>
            </p:cNvPr>
            <p:cNvGrpSpPr>
              <a:grpSpLocks noGrp="1" noUngrp="1" noRot="1" noMove="1" noResize="1"/>
            </p:cNvGrpSpPr>
            <p:nvPr userDrawn="1"/>
          </p:nvGrpSpPr>
          <p:grpSpPr bwMode="auto">
            <a:xfrm>
              <a:off x="2" y="2266"/>
              <a:ext cx="7680" cy="2054"/>
              <a:chOff x="2" y="2266"/>
              <a:chExt cx="7680" cy="2054"/>
            </a:xfrm>
          </p:grpSpPr>
          <p:sp>
            <p:nvSpPr>
              <p:cNvPr id="72" name="Freeform 5">
                <a:extLst>
                  <a:ext uri="{FF2B5EF4-FFF2-40B4-BE49-F238E27FC236}">
                    <a16:creationId xmlns:a16="http://schemas.microsoft.com/office/drawing/2014/main" id="{78269A4A-28D8-D366-E429-2214C87DE7B1}"/>
                  </a:ext>
                </a:extLst>
              </p:cNvPr>
              <p:cNvSpPr>
                <a:spLocks noGrp="1" noRot="1" noMove="1" noResize="1" noEditPoints="1" noAdjustHandles="1" noChangeArrowheads="1" noChangeShapeType="1"/>
              </p:cNvSpPr>
              <p:nvPr userDrawn="1"/>
            </p:nvSpPr>
            <p:spPr bwMode="auto">
              <a:xfrm>
                <a:off x="6802" y="3733"/>
                <a:ext cx="126" cy="196"/>
              </a:xfrm>
              <a:custGeom>
                <a:avLst/>
                <a:gdLst>
                  <a:gd name="T0" fmla="*/ 555 w 555"/>
                  <a:gd name="T1" fmla="*/ 433 h 866"/>
                  <a:gd name="T2" fmla="*/ 0 w 555"/>
                  <a:gd name="T3" fmla="*/ 0 h 866"/>
                  <a:gd name="T4" fmla="*/ 0 w 555"/>
                  <a:gd name="T5" fmla="*/ 433 h 866"/>
                  <a:gd name="T6" fmla="*/ 0 w 555"/>
                  <a:gd name="T7" fmla="*/ 866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0"/>
                    </a:lnTo>
                    <a:lnTo>
                      <a:pt x="0" y="433"/>
                    </a:lnTo>
                    <a:lnTo>
                      <a:pt x="0" y="866"/>
                    </a:lnTo>
                    <a:lnTo>
                      <a:pt x="555"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3" name="Freeform 6">
                <a:extLst>
                  <a:ext uri="{FF2B5EF4-FFF2-40B4-BE49-F238E27FC236}">
                    <a16:creationId xmlns:a16="http://schemas.microsoft.com/office/drawing/2014/main" id="{9F2BA44C-228C-33F1-0CB1-917D47A453DD}"/>
                  </a:ext>
                </a:extLst>
              </p:cNvPr>
              <p:cNvSpPr>
                <a:spLocks noGrp="1" noRot="1" noMove="1" noResize="1" noEditPoints="1" noAdjustHandles="1" noChangeArrowheads="1" noChangeShapeType="1"/>
              </p:cNvSpPr>
              <p:nvPr userDrawn="1"/>
            </p:nvSpPr>
            <p:spPr bwMode="auto">
              <a:xfrm>
                <a:off x="6425"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4" name="Freeform 7">
                <a:extLst>
                  <a:ext uri="{FF2B5EF4-FFF2-40B4-BE49-F238E27FC236}">
                    <a16:creationId xmlns:a16="http://schemas.microsoft.com/office/drawing/2014/main" id="{B083006A-BE0E-F6F5-82E0-FD1C3F4AFC41}"/>
                  </a:ext>
                </a:extLst>
              </p:cNvPr>
              <p:cNvSpPr>
                <a:spLocks noGrp="1" noRot="1" noMove="1" noResize="1" noEditPoints="1" noAdjustHandles="1" noChangeArrowheads="1" noChangeShapeType="1"/>
              </p:cNvSpPr>
              <p:nvPr userDrawn="1"/>
            </p:nvSpPr>
            <p:spPr bwMode="auto">
              <a:xfrm>
                <a:off x="6551"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5" name="Freeform 8">
                <a:extLst>
                  <a:ext uri="{FF2B5EF4-FFF2-40B4-BE49-F238E27FC236}">
                    <a16:creationId xmlns:a16="http://schemas.microsoft.com/office/drawing/2014/main" id="{BAA3C703-DA0A-DBCF-C2C9-63DE4B666030}"/>
                  </a:ext>
                </a:extLst>
              </p:cNvPr>
              <p:cNvSpPr>
                <a:spLocks noGrp="1" noRot="1" noMove="1" noResize="1" noEditPoints="1" noAdjustHandles="1" noChangeArrowheads="1" noChangeShapeType="1"/>
              </p:cNvSpPr>
              <p:nvPr userDrawn="1"/>
            </p:nvSpPr>
            <p:spPr bwMode="auto">
              <a:xfrm>
                <a:off x="6551"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6" name="Freeform 9">
                <a:extLst>
                  <a:ext uri="{FF2B5EF4-FFF2-40B4-BE49-F238E27FC236}">
                    <a16:creationId xmlns:a16="http://schemas.microsoft.com/office/drawing/2014/main" id="{4E979E3B-973E-8B95-43FE-ECF3BF1A3BA8}"/>
                  </a:ext>
                </a:extLst>
              </p:cNvPr>
              <p:cNvSpPr>
                <a:spLocks noGrp="1" noRot="1" noMove="1" noResize="1" noEditPoints="1" noAdjustHandles="1" noChangeArrowheads="1" noChangeShapeType="1"/>
              </p:cNvSpPr>
              <p:nvPr userDrawn="1"/>
            </p:nvSpPr>
            <p:spPr bwMode="auto">
              <a:xfrm>
                <a:off x="667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7" name="Freeform 10">
                <a:extLst>
                  <a:ext uri="{FF2B5EF4-FFF2-40B4-BE49-F238E27FC236}">
                    <a16:creationId xmlns:a16="http://schemas.microsoft.com/office/drawing/2014/main" id="{B58A4268-60AC-03B3-2568-19D804C5E09B}"/>
                  </a:ext>
                </a:extLst>
              </p:cNvPr>
              <p:cNvSpPr>
                <a:spLocks noGrp="1" noRot="1" noMove="1" noResize="1" noEditPoints="1" noAdjustHandles="1" noChangeArrowheads="1" noChangeShapeType="1"/>
              </p:cNvSpPr>
              <p:nvPr userDrawn="1"/>
            </p:nvSpPr>
            <p:spPr bwMode="auto">
              <a:xfrm>
                <a:off x="6677"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8" name="Freeform 11">
                <a:extLst>
                  <a:ext uri="{FF2B5EF4-FFF2-40B4-BE49-F238E27FC236}">
                    <a16:creationId xmlns:a16="http://schemas.microsoft.com/office/drawing/2014/main" id="{A3C02A03-0AE5-BA23-F7E7-31E5888EAB59}"/>
                  </a:ext>
                </a:extLst>
              </p:cNvPr>
              <p:cNvSpPr>
                <a:spLocks noGrp="1" noRot="1" noMove="1" noResize="1" noEditPoints="1" noAdjustHandles="1" noChangeArrowheads="1" noChangeShapeType="1"/>
              </p:cNvSpPr>
              <p:nvPr userDrawn="1"/>
            </p:nvSpPr>
            <p:spPr bwMode="auto">
              <a:xfrm>
                <a:off x="6677"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9" name="Freeform 12">
                <a:extLst>
                  <a:ext uri="{FF2B5EF4-FFF2-40B4-BE49-F238E27FC236}">
                    <a16:creationId xmlns:a16="http://schemas.microsoft.com/office/drawing/2014/main" id="{438EB7D4-A0FF-66A2-F831-82FFAE79F969}"/>
                  </a:ext>
                </a:extLst>
              </p:cNvPr>
              <p:cNvSpPr>
                <a:spLocks noGrp="1" noRot="1" noMove="1" noResize="1" noEditPoints="1" noAdjustHandles="1" noChangeArrowheads="1" noChangeShapeType="1"/>
              </p:cNvSpPr>
              <p:nvPr userDrawn="1"/>
            </p:nvSpPr>
            <p:spPr bwMode="auto">
              <a:xfrm>
                <a:off x="6551" y="35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0" name="Freeform 13">
                <a:extLst>
                  <a:ext uri="{FF2B5EF4-FFF2-40B4-BE49-F238E27FC236}">
                    <a16:creationId xmlns:a16="http://schemas.microsoft.com/office/drawing/2014/main" id="{5F5072DE-8132-37E3-2021-6848E2FD803C}"/>
                  </a:ext>
                </a:extLst>
              </p:cNvPr>
              <p:cNvSpPr>
                <a:spLocks noGrp="1" noRot="1" noMove="1" noResize="1" noEditPoints="1" noAdjustHandles="1" noChangeArrowheads="1" noChangeShapeType="1"/>
              </p:cNvSpPr>
              <p:nvPr userDrawn="1"/>
            </p:nvSpPr>
            <p:spPr bwMode="auto">
              <a:xfrm>
                <a:off x="6551"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1" name="Freeform 14">
                <a:extLst>
                  <a:ext uri="{FF2B5EF4-FFF2-40B4-BE49-F238E27FC236}">
                    <a16:creationId xmlns:a16="http://schemas.microsoft.com/office/drawing/2014/main" id="{C557D724-D710-6A05-FE35-919E91F77281}"/>
                  </a:ext>
                </a:extLst>
              </p:cNvPr>
              <p:cNvSpPr>
                <a:spLocks noGrp="1" noRot="1" noMove="1" noResize="1" noEditPoints="1" noAdjustHandles="1" noChangeArrowheads="1" noChangeShapeType="1"/>
              </p:cNvSpPr>
              <p:nvPr userDrawn="1"/>
            </p:nvSpPr>
            <p:spPr bwMode="auto">
              <a:xfrm>
                <a:off x="642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2" name="Freeform 15">
                <a:extLst>
                  <a:ext uri="{FF2B5EF4-FFF2-40B4-BE49-F238E27FC236}">
                    <a16:creationId xmlns:a16="http://schemas.microsoft.com/office/drawing/2014/main" id="{C82B19A5-E6E5-5F24-D77C-8AEE929B1581}"/>
                  </a:ext>
                </a:extLst>
              </p:cNvPr>
              <p:cNvSpPr>
                <a:spLocks noGrp="1" noRot="1" noMove="1" noResize="1" noEditPoints="1" noAdjustHandles="1" noChangeArrowheads="1" noChangeShapeType="1"/>
              </p:cNvSpPr>
              <p:nvPr userDrawn="1"/>
            </p:nvSpPr>
            <p:spPr bwMode="auto">
              <a:xfrm>
                <a:off x="6425"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3" name="Freeform 16">
                <a:extLst>
                  <a:ext uri="{FF2B5EF4-FFF2-40B4-BE49-F238E27FC236}">
                    <a16:creationId xmlns:a16="http://schemas.microsoft.com/office/drawing/2014/main" id="{8B7714C1-B88E-73A1-1800-85B9D19EC71E}"/>
                  </a:ext>
                </a:extLst>
              </p:cNvPr>
              <p:cNvSpPr>
                <a:spLocks noGrp="1" noRot="1" noMove="1" noResize="1" noEditPoints="1" noAdjustHandles="1" noChangeArrowheads="1" noChangeShapeType="1"/>
              </p:cNvSpPr>
              <p:nvPr userDrawn="1"/>
            </p:nvSpPr>
            <p:spPr bwMode="auto">
              <a:xfrm>
                <a:off x="6300" y="324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4" name="Freeform 17">
                <a:extLst>
                  <a:ext uri="{FF2B5EF4-FFF2-40B4-BE49-F238E27FC236}">
                    <a16:creationId xmlns:a16="http://schemas.microsoft.com/office/drawing/2014/main" id="{37C59140-A6C3-39C9-1FEC-53499397AC16}"/>
                  </a:ext>
                </a:extLst>
              </p:cNvPr>
              <p:cNvSpPr>
                <a:spLocks noGrp="1" noRot="1" noMove="1" noResize="1" noEditPoints="1" noAdjustHandles="1" noChangeArrowheads="1" noChangeShapeType="1"/>
              </p:cNvSpPr>
              <p:nvPr userDrawn="1"/>
            </p:nvSpPr>
            <p:spPr bwMode="auto">
              <a:xfrm>
                <a:off x="6300" y="3635"/>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5" name="Freeform 18">
                <a:extLst>
                  <a:ext uri="{FF2B5EF4-FFF2-40B4-BE49-F238E27FC236}">
                    <a16:creationId xmlns:a16="http://schemas.microsoft.com/office/drawing/2014/main" id="{EC17CC9A-A61B-8001-B04D-71DE01A79B1D}"/>
                  </a:ext>
                </a:extLst>
              </p:cNvPr>
              <p:cNvSpPr>
                <a:spLocks noGrp="1" noRot="1" noMove="1" noResize="1" noEditPoints="1" noAdjustHandles="1" noChangeArrowheads="1" noChangeShapeType="1"/>
              </p:cNvSpPr>
              <p:nvPr userDrawn="1"/>
            </p:nvSpPr>
            <p:spPr bwMode="auto">
              <a:xfrm>
                <a:off x="65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6" name="Freeform 19">
                <a:extLst>
                  <a:ext uri="{FF2B5EF4-FFF2-40B4-BE49-F238E27FC236}">
                    <a16:creationId xmlns:a16="http://schemas.microsoft.com/office/drawing/2014/main" id="{3391C969-B3B6-0B50-BC6C-65FE340C655A}"/>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7" name="Freeform 20">
                <a:extLst>
                  <a:ext uri="{FF2B5EF4-FFF2-40B4-BE49-F238E27FC236}">
                    <a16:creationId xmlns:a16="http://schemas.microsoft.com/office/drawing/2014/main" id="{6CB30D0D-78EC-92FA-4EA4-F185A4FC6A1A}"/>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8" name="Freeform 21">
                <a:extLst>
                  <a:ext uri="{FF2B5EF4-FFF2-40B4-BE49-F238E27FC236}">
                    <a16:creationId xmlns:a16="http://schemas.microsoft.com/office/drawing/2014/main" id="{E72846BD-D197-7E19-D7B2-B50EE81E74D2}"/>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9" name="Freeform 22">
                <a:extLst>
                  <a:ext uri="{FF2B5EF4-FFF2-40B4-BE49-F238E27FC236}">
                    <a16:creationId xmlns:a16="http://schemas.microsoft.com/office/drawing/2014/main" id="{0461226E-4A2B-7776-04B3-CBEC72C219B1}"/>
                  </a:ext>
                </a:extLst>
              </p:cNvPr>
              <p:cNvSpPr>
                <a:spLocks noGrp="1" noRot="1" noMove="1" noResize="1" noEditPoints="1" noAdjustHandles="1" noChangeArrowheads="1" noChangeShapeType="1"/>
              </p:cNvSpPr>
              <p:nvPr userDrawn="1"/>
            </p:nvSpPr>
            <p:spPr bwMode="auto">
              <a:xfrm>
                <a:off x="7431" y="3244"/>
                <a:ext cx="126"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0" name="Freeform 23">
                <a:extLst>
                  <a:ext uri="{FF2B5EF4-FFF2-40B4-BE49-F238E27FC236}">
                    <a16:creationId xmlns:a16="http://schemas.microsoft.com/office/drawing/2014/main" id="{6C00103C-F84D-974E-84C2-520DC7727D98}"/>
                  </a:ext>
                </a:extLst>
              </p:cNvPr>
              <p:cNvSpPr>
                <a:spLocks noGrp="1" noRot="1" noMove="1" noResize="1" noEditPoints="1" noAdjustHandles="1" noChangeArrowheads="1" noChangeShapeType="1"/>
              </p:cNvSpPr>
              <p:nvPr userDrawn="1"/>
            </p:nvSpPr>
            <p:spPr bwMode="auto">
              <a:xfrm>
                <a:off x="743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1" name="Freeform 24">
                <a:extLst>
                  <a:ext uri="{FF2B5EF4-FFF2-40B4-BE49-F238E27FC236}">
                    <a16:creationId xmlns:a16="http://schemas.microsoft.com/office/drawing/2014/main" id="{2EB07A0C-EFD3-A01C-B809-0ADD7821D2FA}"/>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2" name="Freeform 25">
                <a:extLst>
                  <a:ext uri="{FF2B5EF4-FFF2-40B4-BE49-F238E27FC236}">
                    <a16:creationId xmlns:a16="http://schemas.microsoft.com/office/drawing/2014/main" id="{D1B0B930-BECE-C077-C2D2-696CB22A9297}"/>
                  </a:ext>
                </a:extLst>
              </p:cNvPr>
              <p:cNvSpPr>
                <a:spLocks noGrp="1" noRot="1" noMove="1" noResize="1" noEditPoints="1" noAdjustHandles="1" noChangeArrowheads="1" noChangeShapeType="1"/>
              </p:cNvSpPr>
              <p:nvPr userDrawn="1"/>
            </p:nvSpPr>
            <p:spPr bwMode="auto">
              <a:xfrm>
                <a:off x="7305" y="304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3" name="Freeform 26">
                <a:extLst>
                  <a:ext uri="{FF2B5EF4-FFF2-40B4-BE49-F238E27FC236}">
                    <a16:creationId xmlns:a16="http://schemas.microsoft.com/office/drawing/2014/main" id="{D161F87A-5E68-4BEB-EAAA-18683D2C7563}"/>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4" name="Freeform 27">
                <a:extLst>
                  <a:ext uri="{FF2B5EF4-FFF2-40B4-BE49-F238E27FC236}">
                    <a16:creationId xmlns:a16="http://schemas.microsoft.com/office/drawing/2014/main" id="{13AABF0F-D251-4EA9-0D4E-E217A458E9E4}"/>
                  </a:ext>
                </a:extLst>
              </p:cNvPr>
              <p:cNvSpPr>
                <a:spLocks noGrp="1" noRot="1" noMove="1" noResize="1" noEditPoints="1" noAdjustHandles="1" noChangeArrowheads="1" noChangeShapeType="1"/>
              </p:cNvSpPr>
              <p:nvPr userDrawn="1"/>
            </p:nvSpPr>
            <p:spPr bwMode="auto">
              <a:xfrm>
                <a:off x="7305" y="3244"/>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5" name="Freeform 28">
                <a:extLst>
                  <a:ext uri="{FF2B5EF4-FFF2-40B4-BE49-F238E27FC236}">
                    <a16:creationId xmlns:a16="http://schemas.microsoft.com/office/drawing/2014/main" id="{3C4FA0CF-DBF0-4A72-C1C9-3CAE10520553}"/>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6" name="Freeform 29">
                <a:extLst>
                  <a:ext uri="{FF2B5EF4-FFF2-40B4-BE49-F238E27FC236}">
                    <a16:creationId xmlns:a16="http://schemas.microsoft.com/office/drawing/2014/main" id="{3A6ACC91-079C-CD22-CF00-A24750361988}"/>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7" name="Freeform 30">
                <a:extLst>
                  <a:ext uri="{FF2B5EF4-FFF2-40B4-BE49-F238E27FC236}">
                    <a16:creationId xmlns:a16="http://schemas.microsoft.com/office/drawing/2014/main" id="{5CD2B65B-8C75-0560-D8F5-64E17755A4DF}"/>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8" name="Freeform 31">
                <a:extLst>
                  <a:ext uri="{FF2B5EF4-FFF2-40B4-BE49-F238E27FC236}">
                    <a16:creationId xmlns:a16="http://schemas.microsoft.com/office/drawing/2014/main" id="{289392BC-59A1-4740-4644-25B769B267A3}"/>
                  </a:ext>
                </a:extLst>
              </p:cNvPr>
              <p:cNvSpPr>
                <a:spLocks noGrp="1" noRot="1" noMove="1" noResize="1" noEditPoints="1" noAdjustHandles="1" noChangeArrowheads="1" noChangeShapeType="1"/>
              </p:cNvSpPr>
              <p:nvPr userDrawn="1"/>
            </p:nvSpPr>
            <p:spPr bwMode="auto">
              <a:xfrm>
                <a:off x="7180"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9" name="Freeform 32">
                <a:extLst>
                  <a:ext uri="{FF2B5EF4-FFF2-40B4-BE49-F238E27FC236}">
                    <a16:creationId xmlns:a16="http://schemas.microsoft.com/office/drawing/2014/main" id="{39EEA212-D3AA-1271-D99A-3AE665237D25}"/>
                  </a:ext>
                </a:extLst>
              </p:cNvPr>
              <p:cNvSpPr>
                <a:spLocks noGrp="1" noRot="1" noMove="1" noResize="1" noEditPoints="1" noAdjustHandles="1" noChangeArrowheads="1" noChangeShapeType="1"/>
              </p:cNvSpPr>
              <p:nvPr userDrawn="1"/>
            </p:nvSpPr>
            <p:spPr bwMode="auto">
              <a:xfrm>
                <a:off x="7054"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0" name="Freeform 33">
                <a:extLst>
                  <a:ext uri="{FF2B5EF4-FFF2-40B4-BE49-F238E27FC236}">
                    <a16:creationId xmlns:a16="http://schemas.microsoft.com/office/drawing/2014/main" id="{14724ED6-C278-41AB-0801-3C0E3A195C90}"/>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1" name="Freeform 34">
                <a:extLst>
                  <a:ext uri="{FF2B5EF4-FFF2-40B4-BE49-F238E27FC236}">
                    <a16:creationId xmlns:a16="http://schemas.microsoft.com/office/drawing/2014/main" id="{DED1FA63-30D7-CD60-0D3F-C347B79F8415}"/>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2" name="Freeform 35">
                <a:extLst>
                  <a:ext uri="{FF2B5EF4-FFF2-40B4-BE49-F238E27FC236}">
                    <a16:creationId xmlns:a16="http://schemas.microsoft.com/office/drawing/2014/main" id="{34CB6836-7C60-4D6A-CBB8-9697D453D800}"/>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3" name="Freeform 36">
                <a:extLst>
                  <a:ext uri="{FF2B5EF4-FFF2-40B4-BE49-F238E27FC236}">
                    <a16:creationId xmlns:a16="http://schemas.microsoft.com/office/drawing/2014/main" id="{5E94E66E-0231-E94C-E85C-A25C779585B4}"/>
                  </a:ext>
                </a:extLst>
              </p:cNvPr>
              <p:cNvSpPr>
                <a:spLocks noGrp="1" noRot="1" noMove="1" noResize="1" noEditPoints="1" noAdjustHandles="1" noChangeArrowheads="1" noChangeShapeType="1"/>
              </p:cNvSpPr>
              <p:nvPr userDrawn="1"/>
            </p:nvSpPr>
            <p:spPr bwMode="auto">
              <a:xfrm>
                <a:off x="7054"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4" name="Freeform 37">
                <a:extLst>
                  <a:ext uri="{FF2B5EF4-FFF2-40B4-BE49-F238E27FC236}">
                    <a16:creationId xmlns:a16="http://schemas.microsoft.com/office/drawing/2014/main" id="{AAF69E98-50B0-447B-5F0F-3497D0C8CB17}"/>
                  </a:ext>
                </a:extLst>
              </p:cNvPr>
              <p:cNvSpPr>
                <a:spLocks noGrp="1" noRot="1" noMove="1" noResize="1" noEditPoints="1" noAdjustHandles="1" noChangeArrowheads="1" noChangeShapeType="1"/>
              </p:cNvSpPr>
              <p:nvPr userDrawn="1"/>
            </p:nvSpPr>
            <p:spPr bwMode="auto">
              <a:xfrm>
                <a:off x="7180" y="3244"/>
                <a:ext cx="125"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5" name="Freeform 38">
                <a:extLst>
                  <a:ext uri="{FF2B5EF4-FFF2-40B4-BE49-F238E27FC236}">
                    <a16:creationId xmlns:a16="http://schemas.microsoft.com/office/drawing/2014/main" id="{4884B2D9-0B6E-734D-A753-95F3CAB7C08F}"/>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6" name="Freeform 39">
                <a:extLst>
                  <a:ext uri="{FF2B5EF4-FFF2-40B4-BE49-F238E27FC236}">
                    <a16:creationId xmlns:a16="http://schemas.microsoft.com/office/drawing/2014/main" id="{0F1A674E-8DA8-FDB1-C31D-E1F56096B253}"/>
                  </a:ext>
                </a:extLst>
              </p:cNvPr>
              <p:cNvSpPr>
                <a:spLocks noGrp="1" noRot="1" noMove="1" noResize="1" noEditPoints="1" noAdjustHandles="1" noChangeArrowheads="1" noChangeShapeType="1"/>
              </p:cNvSpPr>
              <p:nvPr userDrawn="1"/>
            </p:nvSpPr>
            <p:spPr bwMode="auto">
              <a:xfrm>
                <a:off x="7305"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7" name="Freeform 40">
                <a:extLst>
                  <a:ext uri="{FF2B5EF4-FFF2-40B4-BE49-F238E27FC236}">
                    <a16:creationId xmlns:a16="http://schemas.microsoft.com/office/drawing/2014/main" id="{8DA217F3-0C5F-0776-D843-339486BFEFC1}"/>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8" name="Freeform 41">
                <a:extLst>
                  <a:ext uri="{FF2B5EF4-FFF2-40B4-BE49-F238E27FC236}">
                    <a16:creationId xmlns:a16="http://schemas.microsoft.com/office/drawing/2014/main" id="{1419312B-2ABD-B688-3513-96A4BF54F857}"/>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9" name="Freeform 42">
                <a:extLst>
                  <a:ext uri="{FF2B5EF4-FFF2-40B4-BE49-F238E27FC236}">
                    <a16:creationId xmlns:a16="http://schemas.microsoft.com/office/drawing/2014/main" id="{01D293E2-1879-C861-027F-266774B00CA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0" name="Freeform 43">
                <a:extLst>
                  <a:ext uri="{FF2B5EF4-FFF2-40B4-BE49-F238E27FC236}">
                    <a16:creationId xmlns:a16="http://schemas.microsoft.com/office/drawing/2014/main" id="{E68A384A-0825-BEF0-0F33-C14AB67DF49D}"/>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1" name="Freeform 44">
                <a:extLst>
                  <a:ext uri="{FF2B5EF4-FFF2-40B4-BE49-F238E27FC236}">
                    <a16:creationId xmlns:a16="http://schemas.microsoft.com/office/drawing/2014/main" id="{F305D684-85F2-5EF9-A8A0-F91B5943B1D2}"/>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2" name="Freeform 45">
                <a:extLst>
                  <a:ext uri="{FF2B5EF4-FFF2-40B4-BE49-F238E27FC236}">
                    <a16:creationId xmlns:a16="http://schemas.microsoft.com/office/drawing/2014/main" id="{4A599417-9292-844F-A812-FC7B16217A30}"/>
                  </a:ext>
                </a:extLst>
              </p:cNvPr>
              <p:cNvSpPr>
                <a:spLocks noGrp="1" noRot="1" noMove="1" noResize="1" noEditPoints="1" noAdjustHandles="1" noChangeArrowheads="1" noChangeShapeType="1"/>
              </p:cNvSpPr>
              <p:nvPr userDrawn="1"/>
            </p:nvSpPr>
            <p:spPr bwMode="auto">
              <a:xfrm>
                <a:off x="6802"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3" name="Freeform 46">
                <a:extLst>
                  <a:ext uri="{FF2B5EF4-FFF2-40B4-BE49-F238E27FC236}">
                    <a16:creationId xmlns:a16="http://schemas.microsoft.com/office/drawing/2014/main" id="{416DF783-CF3A-4C3A-9053-94FA37BF8AB8}"/>
                  </a:ext>
                </a:extLst>
              </p:cNvPr>
              <p:cNvSpPr>
                <a:spLocks noGrp="1" noRot="1" noMove="1" noResize="1" noEditPoints="1" noAdjustHandles="1" noChangeArrowheads="1" noChangeShapeType="1"/>
              </p:cNvSpPr>
              <p:nvPr userDrawn="1"/>
            </p:nvSpPr>
            <p:spPr bwMode="auto">
              <a:xfrm>
                <a:off x="7557" y="3244"/>
                <a:ext cx="125"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4" name="Freeform 47">
                <a:extLst>
                  <a:ext uri="{FF2B5EF4-FFF2-40B4-BE49-F238E27FC236}">
                    <a16:creationId xmlns:a16="http://schemas.microsoft.com/office/drawing/2014/main" id="{27C91604-2EFA-E7B2-1A29-E5E8473A7E79}"/>
                  </a:ext>
                </a:extLst>
              </p:cNvPr>
              <p:cNvSpPr>
                <a:spLocks noGrp="1" noRot="1" noMove="1" noResize="1" noEditPoints="1" noAdjustHandles="1" noChangeArrowheads="1" noChangeShapeType="1"/>
              </p:cNvSpPr>
              <p:nvPr userDrawn="1"/>
            </p:nvSpPr>
            <p:spPr bwMode="auto">
              <a:xfrm>
                <a:off x="7054"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5" name="Freeform 48">
                <a:extLst>
                  <a:ext uri="{FF2B5EF4-FFF2-40B4-BE49-F238E27FC236}">
                    <a16:creationId xmlns:a16="http://schemas.microsoft.com/office/drawing/2014/main" id="{F3246C19-B8D2-1273-B645-F5B654D99175}"/>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6" name="Freeform 49">
                <a:extLst>
                  <a:ext uri="{FF2B5EF4-FFF2-40B4-BE49-F238E27FC236}">
                    <a16:creationId xmlns:a16="http://schemas.microsoft.com/office/drawing/2014/main" id="{B23932ED-15D4-B5D3-C07F-4FD7A2CF8E1D}"/>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7" name="Freeform 50">
                <a:extLst>
                  <a:ext uri="{FF2B5EF4-FFF2-40B4-BE49-F238E27FC236}">
                    <a16:creationId xmlns:a16="http://schemas.microsoft.com/office/drawing/2014/main" id="{F780E36D-FB59-D581-4DE6-C029E7605502}"/>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8" name="Freeform 51">
                <a:extLst>
                  <a:ext uri="{FF2B5EF4-FFF2-40B4-BE49-F238E27FC236}">
                    <a16:creationId xmlns:a16="http://schemas.microsoft.com/office/drawing/2014/main" id="{1D0D858E-CAAD-A31C-1296-7C1FDB1D6494}"/>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9" name="Freeform 52">
                <a:extLst>
                  <a:ext uri="{FF2B5EF4-FFF2-40B4-BE49-F238E27FC236}">
                    <a16:creationId xmlns:a16="http://schemas.microsoft.com/office/drawing/2014/main" id="{4AB41B19-7AA5-A247-F1B1-9A65ADBB24E1}"/>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0" name="Freeform 53">
                <a:extLst>
                  <a:ext uri="{FF2B5EF4-FFF2-40B4-BE49-F238E27FC236}">
                    <a16:creationId xmlns:a16="http://schemas.microsoft.com/office/drawing/2014/main" id="{A376B4CF-73EF-330E-5234-CF86A6619008}"/>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1" name="Freeform 54">
                <a:extLst>
                  <a:ext uri="{FF2B5EF4-FFF2-40B4-BE49-F238E27FC236}">
                    <a16:creationId xmlns:a16="http://schemas.microsoft.com/office/drawing/2014/main" id="{0DEDF197-0D18-4C1D-AC15-79DC416EC72F}"/>
                  </a:ext>
                </a:extLst>
              </p:cNvPr>
              <p:cNvSpPr>
                <a:spLocks noGrp="1" noRot="1" noMove="1" noResize="1" noEditPoints="1" noAdjustHandles="1" noChangeArrowheads="1" noChangeShapeType="1"/>
              </p:cNvSpPr>
              <p:nvPr userDrawn="1"/>
            </p:nvSpPr>
            <p:spPr bwMode="auto">
              <a:xfrm>
                <a:off x="7305"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2" name="Freeform 55">
                <a:extLst>
                  <a:ext uri="{FF2B5EF4-FFF2-40B4-BE49-F238E27FC236}">
                    <a16:creationId xmlns:a16="http://schemas.microsoft.com/office/drawing/2014/main" id="{F22799EF-FCB2-6C70-033A-506B792BEEAE}"/>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3" name="Freeform 56">
                <a:extLst>
                  <a:ext uri="{FF2B5EF4-FFF2-40B4-BE49-F238E27FC236}">
                    <a16:creationId xmlns:a16="http://schemas.microsoft.com/office/drawing/2014/main" id="{B9943BCF-06A9-4C50-D02F-55C47BDD3680}"/>
                  </a:ext>
                </a:extLst>
              </p:cNvPr>
              <p:cNvSpPr>
                <a:spLocks noGrp="1" noRot="1" noMove="1" noResize="1" noEditPoints="1" noAdjustHandles="1" noChangeArrowheads="1" noChangeShapeType="1"/>
              </p:cNvSpPr>
              <p:nvPr userDrawn="1"/>
            </p:nvSpPr>
            <p:spPr bwMode="auto">
              <a:xfrm>
                <a:off x="253"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4" name="Freeform 57">
                <a:extLst>
                  <a:ext uri="{FF2B5EF4-FFF2-40B4-BE49-F238E27FC236}">
                    <a16:creationId xmlns:a16="http://schemas.microsoft.com/office/drawing/2014/main" id="{7BD3E3DA-46B1-5060-70D6-0088FE782D33}"/>
                  </a:ext>
                </a:extLst>
              </p:cNvPr>
              <p:cNvSpPr>
                <a:spLocks noGrp="1" noRot="1" noMove="1" noResize="1" noEditPoints="1" noAdjustHandles="1" noChangeArrowheads="1" noChangeShapeType="1"/>
              </p:cNvSpPr>
              <p:nvPr userDrawn="1"/>
            </p:nvSpPr>
            <p:spPr bwMode="auto">
              <a:xfrm>
                <a:off x="128" y="412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5" name="Freeform 58">
                <a:extLst>
                  <a:ext uri="{FF2B5EF4-FFF2-40B4-BE49-F238E27FC236}">
                    <a16:creationId xmlns:a16="http://schemas.microsoft.com/office/drawing/2014/main" id="{1019FD4C-25B6-21B5-1965-3DBFB39D13AA}"/>
                  </a:ext>
                </a:extLst>
              </p:cNvPr>
              <p:cNvSpPr>
                <a:spLocks noGrp="1" noRot="1" noMove="1" noResize="1" noEditPoints="1" noAdjustHandles="1" noChangeArrowheads="1" noChangeShapeType="1"/>
              </p:cNvSpPr>
              <p:nvPr userDrawn="1"/>
            </p:nvSpPr>
            <p:spPr bwMode="auto">
              <a:xfrm>
                <a:off x="2515" y="4124"/>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6" name="Freeform 59">
                <a:extLst>
                  <a:ext uri="{FF2B5EF4-FFF2-40B4-BE49-F238E27FC236}">
                    <a16:creationId xmlns:a16="http://schemas.microsoft.com/office/drawing/2014/main" id="{AD98DA8D-732A-E4A7-EB47-B7EB74F84713}"/>
                  </a:ext>
                </a:extLst>
              </p:cNvPr>
              <p:cNvSpPr>
                <a:spLocks noGrp="1" noRot="1" noMove="1" noResize="1" noEditPoints="1" noAdjustHandles="1" noChangeArrowheads="1" noChangeShapeType="1"/>
              </p:cNvSpPr>
              <p:nvPr userDrawn="1"/>
            </p:nvSpPr>
            <p:spPr bwMode="auto">
              <a:xfrm>
                <a:off x="4149"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7" name="Freeform 60">
                <a:extLst>
                  <a:ext uri="{FF2B5EF4-FFF2-40B4-BE49-F238E27FC236}">
                    <a16:creationId xmlns:a16="http://schemas.microsoft.com/office/drawing/2014/main" id="{EECD0720-F7E9-D1BE-B48F-A01CBA2E89F3}"/>
                  </a:ext>
                </a:extLst>
              </p:cNvPr>
              <p:cNvSpPr>
                <a:spLocks noGrp="1" noRot="1" noMove="1" noResize="1" noEditPoints="1" noAdjustHandles="1" noChangeArrowheads="1" noChangeShapeType="1"/>
              </p:cNvSpPr>
              <p:nvPr userDrawn="1"/>
            </p:nvSpPr>
            <p:spPr bwMode="auto">
              <a:xfrm>
                <a:off x="1510"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8" name="Freeform 61">
                <a:extLst>
                  <a:ext uri="{FF2B5EF4-FFF2-40B4-BE49-F238E27FC236}">
                    <a16:creationId xmlns:a16="http://schemas.microsoft.com/office/drawing/2014/main" id="{E7BF9994-8950-8248-E344-BC8B7F2AF30C}"/>
                  </a:ext>
                </a:extLst>
              </p:cNvPr>
              <p:cNvSpPr>
                <a:spLocks noGrp="1" noRot="1" noMove="1" noResize="1" noEditPoints="1" noAdjustHandles="1" noChangeArrowheads="1" noChangeShapeType="1"/>
              </p:cNvSpPr>
              <p:nvPr userDrawn="1"/>
            </p:nvSpPr>
            <p:spPr bwMode="auto">
              <a:xfrm>
                <a:off x="1384"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9" name="Freeform 62">
                <a:extLst>
                  <a:ext uri="{FF2B5EF4-FFF2-40B4-BE49-F238E27FC236}">
                    <a16:creationId xmlns:a16="http://schemas.microsoft.com/office/drawing/2014/main" id="{7B04C4D4-732B-A6BB-1480-79B183557A0A}"/>
                  </a:ext>
                </a:extLst>
              </p:cNvPr>
              <p:cNvSpPr>
                <a:spLocks noGrp="1" noRot="1" noMove="1" noResize="1" noEditPoints="1" noAdjustHandles="1" noChangeArrowheads="1" noChangeShapeType="1"/>
              </p:cNvSpPr>
              <p:nvPr userDrawn="1"/>
            </p:nvSpPr>
            <p:spPr bwMode="auto">
              <a:xfrm>
                <a:off x="427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0" name="Freeform 63">
                <a:extLst>
                  <a:ext uri="{FF2B5EF4-FFF2-40B4-BE49-F238E27FC236}">
                    <a16:creationId xmlns:a16="http://schemas.microsoft.com/office/drawing/2014/main" id="{018A8090-B3FE-76E0-75D5-2DBD7C1EFE3D}"/>
                  </a:ext>
                </a:extLst>
              </p:cNvPr>
              <p:cNvSpPr>
                <a:spLocks noGrp="1" noRot="1" noMove="1" noResize="1" noEditPoints="1" noAdjustHandles="1" noChangeArrowheads="1" noChangeShapeType="1"/>
              </p:cNvSpPr>
              <p:nvPr userDrawn="1"/>
            </p:nvSpPr>
            <p:spPr bwMode="auto">
              <a:xfrm>
                <a:off x="4023"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1" name="Freeform 64">
                <a:extLst>
                  <a:ext uri="{FF2B5EF4-FFF2-40B4-BE49-F238E27FC236}">
                    <a16:creationId xmlns:a16="http://schemas.microsoft.com/office/drawing/2014/main" id="{B2FDB922-1CEE-901F-9D42-249AB7E1BE3A}"/>
                  </a:ext>
                </a:extLst>
              </p:cNvPr>
              <p:cNvSpPr>
                <a:spLocks noGrp="1" noRot="1" noMove="1" noResize="1" noEditPoints="1" noAdjustHandles="1" noChangeArrowheads="1" noChangeShapeType="1"/>
              </p:cNvSpPr>
              <p:nvPr userDrawn="1"/>
            </p:nvSpPr>
            <p:spPr bwMode="auto">
              <a:xfrm>
                <a:off x="3897"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2" name="Freeform 65">
                <a:extLst>
                  <a:ext uri="{FF2B5EF4-FFF2-40B4-BE49-F238E27FC236}">
                    <a16:creationId xmlns:a16="http://schemas.microsoft.com/office/drawing/2014/main" id="{3853753A-9AC5-F35D-6F3A-3C4AC6708D61}"/>
                  </a:ext>
                </a:extLst>
              </p:cNvPr>
              <p:cNvSpPr>
                <a:spLocks noGrp="1" noRot="1" noMove="1" noResize="1" noEditPoints="1" noAdjustHandles="1" noChangeArrowheads="1" noChangeShapeType="1"/>
              </p:cNvSpPr>
              <p:nvPr userDrawn="1"/>
            </p:nvSpPr>
            <p:spPr bwMode="auto">
              <a:xfrm>
                <a:off x="3018" y="412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3" name="Freeform 66">
                <a:extLst>
                  <a:ext uri="{FF2B5EF4-FFF2-40B4-BE49-F238E27FC236}">
                    <a16:creationId xmlns:a16="http://schemas.microsoft.com/office/drawing/2014/main" id="{78E8DC34-7984-B102-D6EF-1307A2C97D0E}"/>
                  </a:ext>
                </a:extLst>
              </p:cNvPr>
              <p:cNvSpPr>
                <a:spLocks noGrp="1" noRot="1" noMove="1" noResize="1" noEditPoints="1" noAdjustHandles="1" noChangeArrowheads="1" noChangeShapeType="1"/>
              </p:cNvSpPr>
              <p:nvPr userDrawn="1"/>
            </p:nvSpPr>
            <p:spPr bwMode="auto">
              <a:xfrm>
                <a:off x="3143"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4" name="Freeform 67">
                <a:extLst>
                  <a:ext uri="{FF2B5EF4-FFF2-40B4-BE49-F238E27FC236}">
                    <a16:creationId xmlns:a16="http://schemas.microsoft.com/office/drawing/2014/main" id="{C7F7ADBB-B401-68F0-227A-D34A1EF7F379}"/>
                  </a:ext>
                </a:extLst>
              </p:cNvPr>
              <p:cNvSpPr>
                <a:spLocks noGrp="1" noRot="1" noMove="1" noResize="1" noEditPoints="1" noAdjustHandles="1" noChangeArrowheads="1" noChangeShapeType="1"/>
              </p:cNvSpPr>
              <p:nvPr userDrawn="1"/>
            </p:nvSpPr>
            <p:spPr bwMode="auto">
              <a:xfrm>
                <a:off x="1133" y="4124"/>
                <a:ext cx="125"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5" name="Freeform 68">
                <a:extLst>
                  <a:ext uri="{FF2B5EF4-FFF2-40B4-BE49-F238E27FC236}">
                    <a16:creationId xmlns:a16="http://schemas.microsoft.com/office/drawing/2014/main" id="{39D09F1C-F278-3182-86B0-6F33C28EA70C}"/>
                  </a:ext>
                </a:extLst>
              </p:cNvPr>
              <p:cNvSpPr>
                <a:spLocks noGrp="1" noRot="1" noMove="1" noResize="1" noEditPoints="1" noAdjustHandles="1" noChangeArrowheads="1" noChangeShapeType="1"/>
              </p:cNvSpPr>
              <p:nvPr userDrawn="1"/>
            </p:nvSpPr>
            <p:spPr bwMode="auto">
              <a:xfrm>
                <a:off x="2641"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6" name="Freeform 69">
                <a:extLst>
                  <a:ext uri="{FF2B5EF4-FFF2-40B4-BE49-F238E27FC236}">
                    <a16:creationId xmlns:a16="http://schemas.microsoft.com/office/drawing/2014/main" id="{6C560EBC-F242-FFE3-0BA3-4E32BD216D1F}"/>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7" name="Freeform 70">
                <a:extLst>
                  <a:ext uri="{FF2B5EF4-FFF2-40B4-BE49-F238E27FC236}">
                    <a16:creationId xmlns:a16="http://schemas.microsoft.com/office/drawing/2014/main" id="{9BB435A2-2676-4458-E968-CF61030D96D2}"/>
                  </a:ext>
                </a:extLst>
              </p:cNvPr>
              <p:cNvSpPr>
                <a:spLocks noGrp="1" noRot="1" noMove="1" noResize="1" noEditPoints="1" noAdjustHandles="1" noChangeArrowheads="1" noChangeShapeType="1"/>
              </p:cNvSpPr>
              <p:nvPr userDrawn="1"/>
            </p:nvSpPr>
            <p:spPr bwMode="auto">
              <a:xfrm>
                <a:off x="3771" y="4124"/>
                <a:ext cx="126" cy="196"/>
              </a:xfrm>
              <a:custGeom>
                <a:avLst/>
                <a:gdLst>
                  <a:gd name="T0" fmla="*/ 0 w 555"/>
                  <a:gd name="T1" fmla="*/ 866 h 866"/>
                  <a:gd name="T2" fmla="*/ 0 w 555"/>
                  <a:gd name="T3" fmla="*/ 433 h 866"/>
                  <a:gd name="T4" fmla="*/ 0 w 555"/>
                  <a:gd name="T5" fmla="*/ 0 h 866"/>
                  <a:gd name="T6" fmla="*/ 555 w 555"/>
                  <a:gd name="T7" fmla="*/ 433 h 866"/>
                  <a:gd name="T8" fmla="*/ 0 w 555"/>
                  <a:gd name="T9" fmla="*/ 866 h 866"/>
                </a:gdLst>
                <a:ahLst/>
                <a:cxnLst>
                  <a:cxn ang="0">
                    <a:pos x="T0" y="T1"/>
                  </a:cxn>
                  <a:cxn ang="0">
                    <a:pos x="T2" y="T3"/>
                  </a:cxn>
                  <a:cxn ang="0">
                    <a:pos x="T4" y="T5"/>
                  </a:cxn>
                  <a:cxn ang="0">
                    <a:pos x="T6" y="T7"/>
                  </a:cxn>
                  <a:cxn ang="0">
                    <a:pos x="T8" y="T9"/>
                  </a:cxn>
                </a:cxnLst>
                <a:rect l="0" t="0" r="r" b="b"/>
                <a:pathLst>
                  <a:path w="555" h="866">
                    <a:moveTo>
                      <a:pt x="0" y="866"/>
                    </a:moveTo>
                    <a:lnTo>
                      <a:pt x="0" y="433"/>
                    </a:lnTo>
                    <a:lnTo>
                      <a:pt x="0" y="0"/>
                    </a:lnTo>
                    <a:lnTo>
                      <a:pt x="555"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8" name="Freeform 71">
                <a:extLst>
                  <a:ext uri="{FF2B5EF4-FFF2-40B4-BE49-F238E27FC236}">
                    <a16:creationId xmlns:a16="http://schemas.microsoft.com/office/drawing/2014/main" id="{EBB50773-7477-1B63-471C-C605FE0BD2CF}"/>
                  </a:ext>
                </a:extLst>
              </p:cNvPr>
              <p:cNvSpPr>
                <a:spLocks noGrp="1" noRot="1" noMove="1" noResize="1" noEditPoints="1" noAdjustHandles="1" noChangeArrowheads="1" noChangeShapeType="1"/>
              </p:cNvSpPr>
              <p:nvPr userDrawn="1"/>
            </p:nvSpPr>
            <p:spPr bwMode="auto">
              <a:xfrm>
                <a:off x="3646"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9" name="Freeform 72">
                <a:extLst>
                  <a:ext uri="{FF2B5EF4-FFF2-40B4-BE49-F238E27FC236}">
                    <a16:creationId xmlns:a16="http://schemas.microsoft.com/office/drawing/2014/main" id="{2352C209-3A27-6E9D-6DBA-B0AE501C5D96}"/>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0" name="Freeform 73">
                <a:extLst>
                  <a:ext uri="{FF2B5EF4-FFF2-40B4-BE49-F238E27FC236}">
                    <a16:creationId xmlns:a16="http://schemas.microsoft.com/office/drawing/2014/main" id="{6A9460C2-2DAA-8F22-14E8-06BD0013B642}"/>
                  </a:ext>
                </a:extLst>
              </p:cNvPr>
              <p:cNvSpPr>
                <a:spLocks noGrp="1" noRot="1" noMove="1" noResize="1" noEditPoints="1" noAdjustHandles="1" noChangeArrowheads="1" noChangeShapeType="1"/>
              </p:cNvSpPr>
              <p:nvPr userDrawn="1"/>
            </p:nvSpPr>
            <p:spPr bwMode="auto">
              <a:xfrm>
                <a:off x="3395"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1" name="Freeform 74">
                <a:extLst>
                  <a:ext uri="{FF2B5EF4-FFF2-40B4-BE49-F238E27FC236}">
                    <a16:creationId xmlns:a16="http://schemas.microsoft.com/office/drawing/2014/main" id="{57CBFA78-B05E-09A2-5A18-7043BBDEBE38}"/>
                  </a:ext>
                </a:extLst>
              </p:cNvPr>
              <p:cNvSpPr>
                <a:spLocks noGrp="1" noRot="1" noMove="1" noResize="1" noEditPoints="1" noAdjustHandles="1" noChangeArrowheads="1" noChangeShapeType="1"/>
              </p:cNvSpPr>
              <p:nvPr userDrawn="1"/>
            </p:nvSpPr>
            <p:spPr bwMode="auto">
              <a:xfrm>
                <a:off x="2012"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2" name="Freeform 75">
                <a:extLst>
                  <a:ext uri="{FF2B5EF4-FFF2-40B4-BE49-F238E27FC236}">
                    <a16:creationId xmlns:a16="http://schemas.microsoft.com/office/drawing/2014/main" id="{75676A60-0E8E-6E58-7D10-41B40A65340A}"/>
                  </a:ext>
                </a:extLst>
              </p:cNvPr>
              <p:cNvSpPr>
                <a:spLocks noGrp="1" noRot="1" noMove="1" noResize="1" noEditPoints="1" noAdjustHandles="1" noChangeArrowheads="1" noChangeShapeType="1"/>
              </p:cNvSpPr>
              <p:nvPr userDrawn="1"/>
            </p:nvSpPr>
            <p:spPr bwMode="auto">
              <a:xfrm>
                <a:off x="881" y="4124"/>
                <a:ext cx="126"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3" name="Freeform 76">
                <a:extLst>
                  <a:ext uri="{FF2B5EF4-FFF2-40B4-BE49-F238E27FC236}">
                    <a16:creationId xmlns:a16="http://schemas.microsoft.com/office/drawing/2014/main" id="{76CCBA53-EAC7-2300-CA42-0A5A75A7E653}"/>
                  </a:ext>
                </a:extLst>
              </p:cNvPr>
              <p:cNvSpPr>
                <a:spLocks noGrp="1" noRot="1" noMove="1" noResize="1" noEditPoints="1" noAdjustHandles="1" noChangeArrowheads="1" noChangeShapeType="1"/>
              </p:cNvSpPr>
              <p:nvPr userDrawn="1"/>
            </p:nvSpPr>
            <p:spPr bwMode="auto">
              <a:xfrm>
                <a:off x="5028" y="4124"/>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4" name="Freeform 77">
                <a:extLst>
                  <a:ext uri="{FF2B5EF4-FFF2-40B4-BE49-F238E27FC236}">
                    <a16:creationId xmlns:a16="http://schemas.microsoft.com/office/drawing/2014/main" id="{4D4FA59B-88F1-FF07-B3AB-86F2EBE34B35}"/>
                  </a:ext>
                </a:extLst>
              </p:cNvPr>
              <p:cNvSpPr>
                <a:spLocks noGrp="1" noRot="1" noMove="1" noResize="1" noEditPoints="1" noAdjustHandles="1" noChangeArrowheads="1" noChangeShapeType="1"/>
              </p:cNvSpPr>
              <p:nvPr userDrawn="1"/>
            </p:nvSpPr>
            <p:spPr bwMode="auto">
              <a:xfrm>
                <a:off x="4902"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5" name="Freeform 78">
                <a:extLst>
                  <a:ext uri="{FF2B5EF4-FFF2-40B4-BE49-F238E27FC236}">
                    <a16:creationId xmlns:a16="http://schemas.microsoft.com/office/drawing/2014/main" id="{99777564-11F6-12A7-62BD-810D7C534702}"/>
                  </a:ext>
                </a:extLst>
              </p:cNvPr>
              <p:cNvSpPr>
                <a:spLocks noGrp="1" noRot="1" noMove="1" noResize="1" noEditPoints="1" noAdjustHandles="1" noChangeArrowheads="1" noChangeShapeType="1"/>
              </p:cNvSpPr>
              <p:nvPr userDrawn="1"/>
            </p:nvSpPr>
            <p:spPr bwMode="auto">
              <a:xfrm>
                <a:off x="4525"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6" name="Freeform 79">
                <a:extLst>
                  <a:ext uri="{FF2B5EF4-FFF2-40B4-BE49-F238E27FC236}">
                    <a16:creationId xmlns:a16="http://schemas.microsoft.com/office/drawing/2014/main" id="{293951FD-A95C-A220-EBF5-0FDB8956C52B}"/>
                  </a:ext>
                </a:extLst>
              </p:cNvPr>
              <p:cNvSpPr>
                <a:spLocks noGrp="1" noRot="1" noMove="1" noResize="1" noEditPoints="1" noAdjustHandles="1" noChangeArrowheads="1" noChangeShapeType="1"/>
              </p:cNvSpPr>
              <p:nvPr userDrawn="1"/>
            </p:nvSpPr>
            <p:spPr bwMode="auto">
              <a:xfrm>
                <a:off x="128"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7" name="Freeform 80">
                <a:extLst>
                  <a:ext uri="{FF2B5EF4-FFF2-40B4-BE49-F238E27FC236}">
                    <a16:creationId xmlns:a16="http://schemas.microsoft.com/office/drawing/2014/main" id="{3146B52F-9C7C-58CC-5129-49B5526390B9}"/>
                  </a:ext>
                </a:extLst>
              </p:cNvPr>
              <p:cNvSpPr>
                <a:spLocks noGrp="1" noRot="1" noMove="1" noResize="1" noEditPoints="1" noAdjustHandles="1" noChangeArrowheads="1" noChangeShapeType="1"/>
              </p:cNvSpPr>
              <p:nvPr userDrawn="1"/>
            </p:nvSpPr>
            <p:spPr bwMode="auto">
              <a:xfrm>
                <a:off x="379"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8" name="Freeform 81">
                <a:extLst>
                  <a:ext uri="{FF2B5EF4-FFF2-40B4-BE49-F238E27FC236}">
                    <a16:creationId xmlns:a16="http://schemas.microsoft.com/office/drawing/2014/main" id="{ED5C12F2-6F76-4C26-ED1E-EE983A7DDAF0}"/>
                  </a:ext>
                </a:extLst>
              </p:cNvPr>
              <p:cNvSpPr>
                <a:spLocks noGrp="1" noRot="1" noMove="1" noResize="1" noEditPoints="1" noAdjustHandles="1" noChangeArrowheads="1" noChangeShapeType="1"/>
              </p:cNvSpPr>
              <p:nvPr userDrawn="1"/>
            </p:nvSpPr>
            <p:spPr bwMode="auto">
              <a:xfrm>
                <a:off x="4149"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49" name="Freeform 82">
                <a:extLst>
                  <a:ext uri="{FF2B5EF4-FFF2-40B4-BE49-F238E27FC236}">
                    <a16:creationId xmlns:a16="http://schemas.microsoft.com/office/drawing/2014/main" id="{3E069040-4895-F413-0B4D-8EBABFDD500E}"/>
                  </a:ext>
                </a:extLst>
              </p:cNvPr>
              <p:cNvSpPr>
                <a:spLocks noGrp="1" noRot="1" noMove="1" noResize="1" noEditPoints="1" noAdjustHandles="1" noChangeArrowheads="1" noChangeShapeType="1"/>
              </p:cNvSpPr>
              <p:nvPr userDrawn="1"/>
            </p:nvSpPr>
            <p:spPr bwMode="auto">
              <a:xfrm>
                <a:off x="630"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0" name="Freeform 83">
                <a:extLst>
                  <a:ext uri="{FF2B5EF4-FFF2-40B4-BE49-F238E27FC236}">
                    <a16:creationId xmlns:a16="http://schemas.microsoft.com/office/drawing/2014/main" id="{6537956B-8038-57FD-BFD0-3D5B5C50D4EA}"/>
                  </a:ext>
                </a:extLst>
              </p:cNvPr>
              <p:cNvSpPr>
                <a:spLocks noGrp="1" noRot="1" noMove="1" noResize="1" noEditPoints="1" noAdjustHandles="1" noChangeArrowheads="1" noChangeShapeType="1"/>
              </p:cNvSpPr>
              <p:nvPr userDrawn="1"/>
            </p:nvSpPr>
            <p:spPr bwMode="auto">
              <a:xfrm>
                <a:off x="4023"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1" name="Freeform 84">
                <a:extLst>
                  <a:ext uri="{FF2B5EF4-FFF2-40B4-BE49-F238E27FC236}">
                    <a16:creationId xmlns:a16="http://schemas.microsoft.com/office/drawing/2014/main" id="{736821DE-1580-95A7-222F-43C0BCD99D95}"/>
                  </a:ext>
                </a:extLst>
              </p:cNvPr>
              <p:cNvSpPr>
                <a:spLocks noGrp="1" noRot="1" noMove="1" noResize="1" noEditPoints="1" noAdjustHandles="1" noChangeArrowheads="1" noChangeShapeType="1"/>
              </p:cNvSpPr>
              <p:nvPr userDrawn="1"/>
            </p:nvSpPr>
            <p:spPr bwMode="auto">
              <a:xfrm>
                <a:off x="3520"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2" name="Freeform 85">
                <a:extLst>
                  <a:ext uri="{FF2B5EF4-FFF2-40B4-BE49-F238E27FC236}">
                    <a16:creationId xmlns:a16="http://schemas.microsoft.com/office/drawing/2014/main" id="{5AD7A0E8-31B4-324C-35C0-3943C73FE07F}"/>
                  </a:ext>
                </a:extLst>
              </p:cNvPr>
              <p:cNvSpPr>
                <a:spLocks noGrp="1" noRot="1" noMove="1" noResize="1" noEditPoints="1" noAdjustHandles="1" noChangeArrowheads="1" noChangeShapeType="1"/>
              </p:cNvSpPr>
              <p:nvPr userDrawn="1"/>
            </p:nvSpPr>
            <p:spPr bwMode="auto">
              <a:xfrm>
                <a:off x="3143" y="4027"/>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3" name="Freeform 86">
                <a:extLst>
                  <a:ext uri="{FF2B5EF4-FFF2-40B4-BE49-F238E27FC236}">
                    <a16:creationId xmlns:a16="http://schemas.microsoft.com/office/drawing/2014/main" id="{7BCB5420-081B-14ED-CD8B-F54FD3EAAB7D}"/>
                  </a:ext>
                </a:extLst>
              </p:cNvPr>
              <p:cNvSpPr>
                <a:spLocks noGrp="1" noRot="1" noMove="1" noResize="1" noEditPoints="1" noAdjustHandles="1" noChangeArrowheads="1" noChangeShapeType="1"/>
              </p:cNvSpPr>
              <p:nvPr userDrawn="1"/>
            </p:nvSpPr>
            <p:spPr bwMode="auto">
              <a:xfrm>
                <a:off x="3018" y="4027"/>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4" name="Freeform 87">
                <a:extLst>
                  <a:ext uri="{FF2B5EF4-FFF2-40B4-BE49-F238E27FC236}">
                    <a16:creationId xmlns:a16="http://schemas.microsoft.com/office/drawing/2014/main" id="{8D881400-CC4F-A4D8-84CA-9AFC5BFDA7C4}"/>
                  </a:ext>
                </a:extLst>
              </p:cNvPr>
              <p:cNvSpPr>
                <a:spLocks noGrp="1" noRot="1" noMove="1" noResize="1" noEditPoints="1" noAdjustHandles="1" noChangeArrowheads="1" noChangeShapeType="1"/>
              </p:cNvSpPr>
              <p:nvPr userDrawn="1"/>
            </p:nvSpPr>
            <p:spPr bwMode="auto">
              <a:xfrm>
                <a:off x="3269" y="4027"/>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5" name="Freeform 88">
                <a:extLst>
                  <a:ext uri="{FF2B5EF4-FFF2-40B4-BE49-F238E27FC236}">
                    <a16:creationId xmlns:a16="http://schemas.microsoft.com/office/drawing/2014/main" id="{96E2EA6C-519F-8B7F-6376-44D543774182}"/>
                  </a:ext>
                </a:extLst>
              </p:cNvPr>
              <p:cNvSpPr>
                <a:spLocks noGrp="1" noRot="1" noMove="1" noResize="1" noEditPoints="1" noAdjustHandles="1" noChangeArrowheads="1" noChangeShapeType="1"/>
              </p:cNvSpPr>
              <p:nvPr userDrawn="1"/>
            </p:nvSpPr>
            <p:spPr bwMode="auto">
              <a:xfrm>
                <a:off x="2892" y="4027"/>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6" name="Freeform 89">
                <a:extLst>
                  <a:ext uri="{FF2B5EF4-FFF2-40B4-BE49-F238E27FC236}">
                    <a16:creationId xmlns:a16="http://schemas.microsoft.com/office/drawing/2014/main" id="{62DEB410-A23D-1238-869A-E50AF1D830B5}"/>
                  </a:ext>
                </a:extLst>
              </p:cNvPr>
              <p:cNvSpPr>
                <a:spLocks noGrp="1" noRot="1" noMove="1" noResize="1" noEditPoints="1" noAdjustHandles="1" noChangeArrowheads="1" noChangeShapeType="1"/>
              </p:cNvSpPr>
              <p:nvPr userDrawn="1"/>
            </p:nvSpPr>
            <p:spPr bwMode="auto">
              <a:xfrm>
                <a:off x="3771"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7" name="Freeform 90">
                <a:extLst>
                  <a:ext uri="{FF2B5EF4-FFF2-40B4-BE49-F238E27FC236}">
                    <a16:creationId xmlns:a16="http://schemas.microsoft.com/office/drawing/2014/main" id="{A304CC36-92BF-DD97-6F6E-D3126EFDC33B}"/>
                  </a:ext>
                </a:extLst>
              </p:cNvPr>
              <p:cNvSpPr>
                <a:spLocks noGrp="1" noRot="1" noMove="1" noResize="1" noEditPoints="1" noAdjustHandles="1" noChangeArrowheads="1" noChangeShapeType="1"/>
              </p:cNvSpPr>
              <p:nvPr userDrawn="1"/>
            </p:nvSpPr>
            <p:spPr bwMode="auto">
              <a:xfrm>
                <a:off x="4400"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8" name="Freeform 91">
                <a:extLst>
                  <a:ext uri="{FF2B5EF4-FFF2-40B4-BE49-F238E27FC236}">
                    <a16:creationId xmlns:a16="http://schemas.microsoft.com/office/drawing/2014/main" id="{40104C70-C515-950E-C5D3-AF034BE80673}"/>
                  </a:ext>
                </a:extLst>
              </p:cNvPr>
              <p:cNvSpPr>
                <a:spLocks noGrp="1" noRot="1" noMove="1" noResize="1" noEditPoints="1" noAdjustHandles="1" noChangeArrowheads="1" noChangeShapeType="1"/>
              </p:cNvSpPr>
              <p:nvPr userDrawn="1"/>
            </p:nvSpPr>
            <p:spPr bwMode="auto">
              <a:xfrm>
                <a:off x="3646"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9" name="Freeform 92">
                <a:extLst>
                  <a:ext uri="{FF2B5EF4-FFF2-40B4-BE49-F238E27FC236}">
                    <a16:creationId xmlns:a16="http://schemas.microsoft.com/office/drawing/2014/main" id="{90080354-782F-5498-80C7-FAD11327D474}"/>
                  </a:ext>
                </a:extLst>
              </p:cNvPr>
              <p:cNvSpPr>
                <a:spLocks noGrp="1" noRot="1" noMove="1" noResize="1" noEditPoints="1" noAdjustHandles="1" noChangeArrowheads="1" noChangeShapeType="1"/>
              </p:cNvSpPr>
              <p:nvPr userDrawn="1"/>
            </p:nvSpPr>
            <p:spPr bwMode="auto">
              <a:xfrm>
                <a:off x="756" y="4027"/>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60" name="Freeform 93">
                <a:extLst>
                  <a:ext uri="{FF2B5EF4-FFF2-40B4-BE49-F238E27FC236}">
                    <a16:creationId xmlns:a16="http://schemas.microsoft.com/office/drawing/2014/main" id="{47D67219-4738-A5E3-8247-B3F9D6B6C5F4}"/>
                  </a:ext>
                </a:extLst>
              </p:cNvPr>
              <p:cNvSpPr>
                <a:spLocks noGrp="1" noRot="1" noMove="1" noResize="1" noEditPoints="1" noAdjustHandles="1" noChangeArrowheads="1" noChangeShapeType="1"/>
              </p:cNvSpPr>
              <p:nvPr userDrawn="1"/>
            </p:nvSpPr>
            <p:spPr bwMode="auto">
              <a:xfrm>
                <a:off x="1384"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61" name="Freeform 94">
                <a:extLst>
                  <a:ext uri="{FF2B5EF4-FFF2-40B4-BE49-F238E27FC236}">
                    <a16:creationId xmlns:a16="http://schemas.microsoft.com/office/drawing/2014/main" id="{31ECF877-DEF9-1786-CB95-0328681161A0}"/>
                  </a:ext>
                </a:extLst>
              </p:cNvPr>
              <p:cNvSpPr>
                <a:spLocks noGrp="1" noRot="1" noMove="1" noResize="1" noEditPoints="1" noAdjustHandles="1" noChangeArrowheads="1" noChangeShapeType="1"/>
              </p:cNvSpPr>
              <p:nvPr userDrawn="1"/>
            </p:nvSpPr>
            <p:spPr bwMode="auto">
              <a:xfrm>
                <a:off x="1133"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62" name="Freeform 95">
                <a:extLst>
                  <a:ext uri="{FF2B5EF4-FFF2-40B4-BE49-F238E27FC236}">
                    <a16:creationId xmlns:a16="http://schemas.microsoft.com/office/drawing/2014/main" id="{345E2D69-D0CF-FC4E-4C88-75F50ACF3D51}"/>
                  </a:ext>
                </a:extLst>
              </p:cNvPr>
              <p:cNvSpPr>
                <a:spLocks noGrp="1" noRot="1" noMove="1" noResize="1" noEditPoints="1" noAdjustHandles="1" noChangeArrowheads="1" noChangeShapeType="1"/>
              </p:cNvSpPr>
              <p:nvPr userDrawn="1"/>
            </p:nvSpPr>
            <p:spPr bwMode="auto">
              <a:xfrm>
                <a:off x="88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63" name="Freeform 96">
                <a:extLst>
                  <a:ext uri="{FF2B5EF4-FFF2-40B4-BE49-F238E27FC236}">
                    <a16:creationId xmlns:a16="http://schemas.microsoft.com/office/drawing/2014/main" id="{56CA79BF-6052-5D11-AB46-9DD69502CB1A}"/>
                  </a:ext>
                </a:extLst>
              </p:cNvPr>
              <p:cNvSpPr>
                <a:spLocks noGrp="1" noRot="1" noMove="1" noResize="1" noEditPoints="1" noAdjustHandles="1" noChangeArrowheads="1" noChangeShapeType="1"/>
              </p:cNvSpPr>
              <p:nvPr userDrawn="1"/>
            </p:nvSpPr>
            <p:spPr bwMode="auto">
              <a:xfrm>
                <a:off x="1258"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64" name="Freeform 97">
                <a:extLst>
                  <a:ext uri="{FF2B5EF4-FFF2-40B4-BE49-F238E27FC236}">
                    <a16:creationId xmlns:a16="http://schemas.microsoft.com/office/drawing/2014/main" id="{27305B4B-141B-CFE5-3FD2-AD15C64D9E79}"/>
                  </a:ext>
                </a:extLst>
              </p:cNvPr>
              <p:cNvSpPr>
                <a:spLocks noGrp="1" noRot="1" noMove="1" noResize="1" noEditPoints="1" noAdjustHandles="1" noChangeArrowheads="1" noChangeShapeType="1"/>
              </p:cNvSpPr>
              <p:nvPr userDrawn="1"/>
            </p:nvSpPr>
            <p:spPr bwMode="auto">
              <a:xfrm>
                <a:off x="4651"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65" name="Freeform 98">
                <a:extLst>
                  <a:ext uri="{FF2B5EF4-FFF2-40B4-BE49-F238E27FC236}">
                    <a16:creationId xmlns:a16="http://schemas.microsoft.com/office/drawing/2014/main" id="{8C420E2C-5793-AB59-D89F-F194314AB5A0}"/>
                  </a:ext>
                </a:extLst>
              </p:cNvPr>
              <p:cNvSpPr>
                <a:spLocks noGrp="1" noRot="1" noMove="1" noResize="1" noEditPoints="1" noAdjustHandles="1" noChangeArrowheads="1" noChangeShapeType="1"/>
              </p:cNvSpPr>
              <p:nvPr userDrawn="1"/>
            </p:nvSpPr>
            <p:spPr bwMode="auto">
              <a:xfrm>
                <a:off x="2264" y="392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66" name="Freeform 99">
                <a:extLst>
                  <a:ext uri="{FF2B5EF4-FFF2-40B4-BE49-F238E27FC236}">
                    <a16:creationId xmlns:a16="http://schemas.microsoft.com/office/drawing/2014/main" id="{D22F5797-2AB0-959B-8ACE-806823FA0266}"/>
                  </a:ext>
                </a:extLst>
              </p:cNvPr>
              <p:cNvSpPr>
                <a:spLocks noGrp="1" noRot="1" noMove="1" noResize="1" noEditPoints="1" noAdjustHandles="1" noChangeArrowheads="1" noChangeShapeType="1"/>
              </p:cNvSpPr>
              <p:nvPr userDrawn="1"/>
            </p:nvSpPr>
            <p:spPr bwMode="auto">
              <a:xfrm>
                <a:off x="128"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67" name="Freeform 100">
                <a:extLst>
                  <a:ext uri="{FF2B5EF4-FFF2-40B4-BE49-F238E27FC236}">
                    <a16:creationId xmlns:a16="http://schemas.microsoft.com/office/drawing/2014/main" id="{EA2CBFC2-632F-7A88-D814-A47F4554EFEE}"/>
                  </a:ext>
                </a:extLst>
              </p:cNvPr>
              <p:cNvSpPr>
                <a:spLocks noGrp="1" noRot="1" noMove="1" noResize="1" noEditPoints="1" noAdjustHandles="1" noChangeArrowheads="1" noChangeShapeType="1"/>
              </p:cNvSpPr>
              <p:nvPr userDrawn="1"/>
            </p:nvSpPr>
            <p:spPr bwMode="auto">
              <a:xfrm>
                <a:off x="2" y="392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68" name="Freeform 101">
                <a:extLst>
                  <a:ext uri="{FF2B5EF4-FFF2-40B4-BE49-F238E27FC236}">
                    <a16:creationId xmlns:a16="http://schemas.microsoft.com/office/drawing/2014/main" id="{50F50970-E020-0D55-819B-A83C5A3B9232}"/>
                  </a:ext>
                </a:extLst>
              </p:cNvPr>
              <p:cNvSpPr>
                <a:spLocks noGrp="1" noRot="1" noMove="1" noResize="1" noEditPoints="1" noAdjustHandles="1" noChangeArrowheads="1" noChangeShapeType="1"/>
              </p:cNvSpPr>
              <p:nvPr userDrawn="1"/>
            </p:nvSpPr>
            <p:spPr bwMode="auto">
              <a:xfrm>
                <a:off x="253"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69" name="Freeform 102">
                <a:extLst>
                  <a:ext uri="{FF2B5EF4-FFF2-40B4-BE49-F238E27FC236}">
                    <a16:creationId xmlns:a16="http://schemas.microsoft.com/office/drawing/2014/main" id="{4386516A-BEDA-DB9B-33F6-2F1DC85BDD8A}"/>
                  </a:ext>
                </a:extLst>
              </p:cNvPr>
              <p:cNvSpPr>
                <a:spLocks noGrp="1" noRot="1" noMove="1" noResize="1" noEditPoints="1" noAdjustHandles="1" noChangeArrowheads="1" noChangeShapeType="1"/>
              </p:cNvSpPr>
              <p:nvPr userDrawn="1"/>
            </p:nvSpPr>
            <p:spPr bwMode="auto">
              <a:xfrm>
                <a:off x="1635"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70" name="Freeform 103">
                <a:extLst>
                  <a:ext uri="{FF2B5EF4-FFF2-40B4-BE49-F238E27FC236}">
                    <a16:creationId xmlns:a16="http://schemas.microsoft.com/office/drawing/2014/main" id="{A04D04B3-3700-8DB0-23A3-6004DEF57F0A}"/>
                  </a:ext>
                </a:extLst>
              </p:cNvPr>
              <p:cNvSpPr>
                <a:spLocks noGrp="1" noRot="1" noMove="1" noResize="1" noEditPoints="1" noAdjustHandles="1" noChangeArrowheads="1" noChangeShapeType="1"/>
              </p:cNvSpPr>
              <p:nvPr userDrawn="1"/>
            </p:nvSpPr>
            <p:spPr bwMode="auto">
              <a:xfrm>
                <a:off x="2515" y="3929"/>
                <a:ext cx="126" cy="195"/>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71" name="Freeform 104">
                <a:extLst>
                  <a:ext uri="{FF2B5EF4-FFF2-40B4-BE49-F238E27FC236}">
                    <a16:creationId xmlns:a16="http://schemas.microsoft.com/office/drawing/2014/main" id="{32B9F808-D852-C31F-CC31-FEB88A4C3D52}"/>
                  </a:ext>
                </a:extLst>
              </p:cNvPr>
              <p:cNvSpPr>
                <a:spLocks noGrp="1" noRot="1" noMove="1" noResize="1" noEditPoints="1" noAdjustHandles="1" noChangeArrowheads="1" noChangeShapeType="1"/>
              </p:cNvSpPr>
              <p:nvPr userDrawn="1"/>
            </p:nvSpPr>
            <p:spPr bwMode="auto">
              <a:xfrm>
                <a:off x="3520"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72" name="Freeform 105">
                <a:extLst>
                  <a:ext uri="{FF2B5EF4-FFF2-40B4-BE49-F238E27FC236}">
                    <a16:creationId xmlns:a16="http://schemas.microsoft.com/office/drawing/2014/main" id="{7E3ECF2F-3871-AF84-E807-C5ACE1CD2F8A}"/>
                  </a:ext>
                </a:extLst>
              </p:cNvPr>
              <p:cNvSpPr>
                <a:spLocks noGrp="1" noRot="1" noMove="1" noResize="1" noEditPoints="1" noAdjustHandles="1" noChangeArrowheads="1" noChangeShapeType="1"/>
              </p:cNvSpPr>
              <p:nvPr userDrawn="1"/>
            </p:nvSpPr>
            <p:spPr bwMode="auto">
              <a:xfrm>
                <a:off x="3395"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73" name="Freeform 106">
                <a:extLst>
                  <a:ext uri="{FF2B5EF4-FFF2-40B4-BE49-F238E27FC236}">
                    <a16:creationId xmlns:a16="http://schemas.microsoft.com/office/drawing/2014/main" id="{28283A7E-A9EF-B1F0-1155-DD5B1DEE2C63}"/>
                  </a:ext>
                </a:extLst>
              </p:cNvPr>
              <p:cNvSpPr>
                <a:spLocks noGrp="1" noRot="1" noMove="1" noResize="1" noEditPoints="1" noAdjustHandles="1" noChangeArrowheads="1" noChangeShapeType="1"/>
              </p:cNvSpPr>
              <p:nvPr userDrawn="1"/>
            </p:nvSpPr>
            <p:spPr bwMode="auto">
              <a:xfrm>
                <a:off x="3646"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74" name="Freeform 107">
                <a:extLst>
                  <a:ext uri="{FF2B5EF4-FFF2-40B4-BE49-F238E27FC236}">
                    <a16:creationId xmlns:a16="http://schemas.microsoft.com/office/drawing/2014/main" id="{D9B90F39-C0B0-9614-1454-C48B2BA3F030}"/>
                  </a:ext>
                </a:extLst>
              </p:cNvPr>
              <p:cNvSpPr>
                <a:spLocks noGrp="1" noRot="1" noMove="1" noResize="1" noEditPoints="1" noAdjustHandles="1" noChangeArrowheads="1" noChangeShapeType="1"/>
              </p:cNvSpPr>
              <p:nvPr userDrawn="1"/>
            </p:nvSpPr>
            <p:spPr bwMode="auto">
              <a:xfrm>
                <a:off x="1761"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75" name="Freeform 108">
                <a:extLst>
                  <a:ext uri="{FF2B5EF4-FFF2-40B4-BE49-F238E27FC236}">
                    <a16:creationId xmlns:a16="http://schemas.microsoft.com/office/drawing/2014/main" id="{B8631D70-31A4-6F16-368C-ACD842EE835C}"/>
                  </a:ext>
                </a:extLst>
              </p:cNvPr>
              <p:cNvSpPr>
                <a:spLocks noGrp="1" noRot="1" noMove="1" noResize="1" noEditPoints="1" noAdjustHandles="1" noChangeArrowheads="1" noChangeShapeType="1"/>
              </p:cNvSpPr>
              <p:nvPr userDrawn="1"/>
            </p:nvSpPr>
            <p:spPr bwMode="auto">
              <a:xfrm>
                <a:off x="2892" y="3929"/>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76" name="Freeform 109">
                <a:extLst>
                  <a:ext uri="{FF2B5EF4-FFF2-40B4-BE49-F238E27FC236}">
                    <a16:creationId xmlns:a16="http://schemas.microsoft.com/office/drawing/2014/main" id="{D8FE025C-D3ED-FC0E-36C7-6D68DB0711A3}"/>
                  </a:ext>
                </a:extLst>
              </p:cNvPr>
              <p:cNvSpPr>
                <a:spLocks noGrp="1" noRot="1" noMove="1" noResize="1" noEditPoints="1" noAdjustHandles="1" noChangeArrowheads="1" noChangeShapeType="1"/>
              </p:cNvSpPr>
              <p:nvPr userDrawn="1"/>
            </p:nvSpPr>
            <p:spPr bwMode="auto">
              <a:xfrm>
                <a:off x="2138"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77" name="Freeform 110">
                <a:extLst>
                  <a:ext uri="{FF2B5EF4-FFF2-40B4-BE49-F238E27FC236}">
                    <a16:creationId xmlns:a16="http://schemas.microsoft.com/office/drawing/2014/main" id="{0FCF2753-6A93-06D6-D97E-4D24906A4A62}"/>
                  </a:ext>
                </a:extLst>
              </p:cNvPr>
              <p:cNvSpPr>
                <a:spLocks noGrp="1" noRot="1" noMove="1" noResize="1" noEditPoints="1" noAdjustHandles="1" noChangeArrowheads="1" noChangeShapeType="1"/>
              </p:cNvSpPr>
              <p:nvPr userDrawn="1"/>
            </p:nvSpPr>
            <p:spPr bwMode="auto">
              <a:xfrm>
                <a:off x="2389"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78" name="Freeform 111">
                <a:extLst>
                  <a:ext uri="{FF2B5EF4-FFF2-40B4-BE49-F238E27FC236}">
                    <a16:creationId xmlns:a16="http://schemas.microsoft.com/office/drawing/2014/main" id="{1313FBBB-5C69-FB92-79DE-CCEFB22AA8DB}"/>
                  </a:ext>
                </a:extLst>
              </p:cNvPr>
              <p:cNvSpPr>
                <a:spLocks noGrp="1" noRot="1" noMove="1" noResize="1" noEditPoints="1" noAdjustHandles="1" noChangeArrowheads="1" noChangeShapeType="1"/>
              </p:cNvSpPr>
              <p:nvPr userDrawn="1"/>
            </p:nvSpPr>
            <p:spPr bwMode="auto">
              <a:xfrm>
                <a:off x="1510" y="3929"/>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79" name="Freeform 112">
                <a:extLst>
                  <a:ext uri="{FF2B5EF4-FFF2-40B4-BE49-F238E27FC236}">
                    <a16:creationId xmlns:a16="http://schemas.microsoft.com/office/drawing/2014/main" id="{1ADE8CDB-8B4F-15B4-7A6B-62F6FC4C3D0E}"/>
                  </a:ext>
                </a:extLst>
              </p:cNvPr>
              <p:cNvSpPr>
                <a:spLocks noGrp="1" noRot="1" noMove="1" noResize="1" noEditPoints="1" noAdjustHandles="1" noChangeArrowheads="1" noChangeShapeType="1"/>
              </p:cNvSpPr>
              <p:nvPr userDrawn="1"/>
            </p:nvSpPr>
            <p:spPr bwMode="auto">
              <a:xfrm>
                <a:off x="1258" y="3929"/>
                <a:ext cx="126" cy="195"/>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80" name="Freeform 113">
                <a:extLst>
                  <a:ext uri="{FF2B5EF4-FFF2-40B4-BE49-F238E27FC236}">
                    <a16:creationId xmlns:a16="http://schemas.microsoft.com/office/drawing/2014/main" id="{B2163DEA-17DD-7CB4-7BB7-57903C8E29B1}"/>
                  </a:ext>
                </a:extLst>
              </p:cNvPr>
              <p:cNvSpPr>
                <a:spLocks noGrp="1" noRot="1" noMove="1" noResize="1" noEditPoints="1" noAdjustHandles="1" noChangeArrowheads="1" noChangeShapeType="1"/>
              </p:cNvSpPr>
              <p:nvPr userDrawn="1"/>
            </p:nvSpPr>
            <p:spPr bwMode="auto">
              <a:xfrm>
                <a:off x="4902"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B6D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81" name="Freeform 114">
                <a:extLst>
                  <a:ext uri="{FF2B5EF4-FFF2-40B4-BE49-F238E27FC236}">
                    <a16:creationId xmlns:a16="http://schemas.microsoft.com/office/drawing/2014/main" id="{A717E656-CD31-73E9-8530-19AB4F52BDE1}"/>
                  </a:ext>
                </a:extLst>
              </p:cNvPr>
              <p:cNvSpPr>
                <a:spLocks noGrp="1" noRot="1" noMove="1" noResize="1" noEditPoints="1" noAdjustHandles="1" noChangeArrowheads="1" noChangeShapeType="1"/>
              </p:cNvSpPr>
              <p:nvPr userDrawn="1"/>
            </p:nvSpPr>
            <p:spPr bwMode="auto">
              <a:xfrm>
                <a:off x="4651" y="392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82" name="Freeform 115">
                <a:extLst>
                  <a:ext uri="{FF2B5EF4-FFF2-40B4-BE49-F238E27FC236}">
                    <a16:creationId xmlns:a16="http://schemas.microsoft.com/office/drawing/2014/main" id="{6E350218-3EF7-5C51-5FDF-814C8565CB57}"/>
                  </a:ext>
                </a:extLst>
              </p:cNvPr>
              <p:cNvSpPr>
                <a:spLocks noGrp="1" noRot="1" noMove="1" noResize="1" noEditPoints="1" noAdjustHandles="1" noChangeArrowheads="1" noChangeShapeType="1"/>
              </p:cNvSpPr>
              <p:nvPr userDrawn="1"/>
            </p:nvSpPr>
            <p:spPr bwMode="auto">
              <a:xfrm>
                <a:off x="4400" y="3929"/>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83" name="Freeform 116">
                <a:extLst>
                  <a:ext uri="{FF2B5EF4-FFF2-40B4-BE49-F238E27FC236}">
                    <a16:creationId xmlns:a16="http://schemas.microsoft.com/office/drawing/2014/main" id="{B20477DD-BEDD-7D30-D6E7-307FBC6EA061}"/>
                  </a:ext>
                </a:extLst>
              </p:cNvPr>
              <p:cNvSpPr>
                <a:spLocks noGrp="1" noRot="1" noMove="1" noResize="1" noEditPoints="1" noAdjustHandles="1" noChangeArrowheads="1" noChangeShapeType="1"/>
              </p:cNvSpPr>
              <p:nvPr userDrawn="1"/>
            </p:nvSpPr>
            <p:spPr bwMode="auto">
              <a:xfrm>
                <a:off x="5279"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84" name="Freeform 117">
                <a:extLst>
                  <a:ext uri="{FF2B5EF4-FFF2-40B4-BE49-F238E27FC236}">
                    <a16:creationId xmlns:a16="http://schemas.microsoft.com/office/drawing/2014/main" id="{AA486E8D-47B0-9B31-0A06-A45D5F2AD784}"/>
                  </a:ext>
                </a:extLst>
              </p:cNvPr>
              <p:cNvSpPr>
                <a:spLocks noGrp="1" noRot="1" noMove="1" noResize="1" noEditPoints="1" noAdjustHandles="1" noChangeArrowheads="1" noChangeShapeType="1"/>
              </p:cNvSpPr>
              <p:nvPr userDrawn="1"/>
            </p:nvSpPr>
            <p:spPr bwMode="auto">
              <a:xfrm>
                <a:off x="630"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85" name="Freeform 118">
                <a:extLst>
                  <a:ext uri="{FF2B5EF4-FFF2-40B4-BE49-F238E27FC236}">
                    <a16:creationId xmlns:a16="http://schemas.microsoft.com/office/drawing/2014/main" id="{3BA67A3C-2D8D-0159-F4CB-492F0DFAA4F8}"/>
                  </a:ext>
                </a:extLst>
              </p:cNvPr>
              <p:cNvSpPr>
                <a:spLocks noGrp="1" noRot="1" noMove="1" noResize="1" noEditPoints="1" noAdjustHandles="1" noChangeArrowheads="1" noChangeShapeType="1"/>
              </p:cNvSpPr>
              <p:nvPr userDrawn="1"/>
            </p:nvSpPr>
            <p:spPr bwMode="auto">
              <a:xfrm>
                <a:off x="25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86" name="Freeform 119">
                <a:extLst>
                  <a:ext uri="{FF2B5EF4-FFF2-40B4-BE49-F238E27FC236}">
                    <a16:creationId xmlns:a16="http://schemas.microsoft.com/office/drawing/2014/main" id="{5A3562D4-3302-3EBA-9754-D02D5BC50279}"/>
                  </a:ext>
                </a:extLst>
              </p:cNvPr>
              <p:cNvSpPr>
                <a:spLocks noGrp="1" noRot="1" noMove="1" noResize="1" noEditPoints="1" noAdjustHandles="1" noChangeArrowheads="1" noChangeShapeType="1"/>
              </p:cNvSpPr>
              <p:nvPr userDrawn="1"/>
            </p:nvSpPr>
            <p:spPr bwMode="auto">
              <a:xfrm>
                <a:off x="2766"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87" name="Freeform 120">
                <a:extLst>
                  <a:ext uri="{FF2B5EF4-FFF2-40B4-BE49-F238E27FC236}">
                    <a16:creationId xmlns:a16="http://schemas.microsoft.com/office/drawing/2014/main" id="{C7A68045-E4A5-A094-C641-54ED1C9ECCDC}"/>
                  </a:ext>
                </a:extLst>
              </p:cNvPr>
              <p:cNvSpPr>
                <a:spLocks noGrp="1" noRot="1" noMove="1" noResize="1" noEditPoints="1" noAdjustHandles="1" noChangeArrowheads="1" noChangeShapeType="1"/>
              </p:cNvSpPr>
              <p:nvPr userDrawn="1"/>
            </p:nvSpPr>
            <p:spPr bwMode="auto">
              <a:xfrm>
                <a:off x="2389" y="383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88" name="Freeform 121">
                <a:extLst>
                  <a:ext uri="{FF2B5EF4-FFF2-40B4-BE49-F238E27FC236}">
                    <a16:creationId xmlns:a16="http://schemas.microsoft.com/office/drawing/2014/main" id="{EF7F6629-0802-FCC2-A9A0-59B48A872B2E}"/>
                  </a:ext>
                </a:extLst>
              </p:cNvPr>
              <p:cNvSpPr>
                <a:spLocks noGrp="1" noRot="1" noMove="1" noResize="1" noEditPoints="1" noAdjustHandles="1" noChangeArrowheads="1" noChangeShapeType="1"/>
              </p:cNvSpPr>
              <p:nvPr userDrawn="1"/>
            </p:nvSpPr>
            <p:spPr bwMode="auto">
              <a:xfrm>
                <a:off x="2515" y="3831"/>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89" name="Freeform 122">
                <a:extLst>
                  <a:ext uri="{FF2B5EF4-FFF2-40B4-BE49-F238E27FC236}">
                    <a16:creationId xmlns:a16="http://schemas.microsoft.com/office/drawing/2014/main" id="{8A0BDEB2-63CD-8CF1-C516-885D3FCBC35E}"/>
                  </a:ext>
                </a:extLst>
              </p:cNvPr>
              <p:cNvSpPr>
                <a:spLocks noGrp="1" noRot="1" noMove="1" noResize="1" noEditPoints="1" noAdjustHandles="1" noChangeArrowheads="1" noChangeShapeType="1"/>
              </p:cNvSpPr>
              <p:nvPr userDrawn="1"/>
            </p:nvSpPr>
            <p:spPr bwMode="auto">
              <a:xfrm>
                <a:off x="3143"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90" name="Freeform 123">
                <a:extLst>
                  <a:ext uri="{FF2B5EF4-FFF2-40B4-BE49-F238E27FC236}">
                    <a16:creationId xmlns:a16="http://schemas.microsoft.com/office/drawing/2014/main" id="{EFB3390A-B397-59CA-CA3E-A2BFD68AD6DF}"/>
                  </a:ext>
                </a:extLst>
              </p:cNvPr>
              <p:cNvSpPr>
                <a:spLocks noGrp="1" noRot="1" noMove="1" noResize="1" noEditPoints="1" noAdjustHandles="1" noChangeArrowheads="1" noChangeShapeType="1"/>
              </p:cNvSpPr>
              <p:nvPr userDrawn="1"/>
            </p:nvSpPr>
            <p:spPr bwMode="auto">
              <a:xfrm>
                <a:off x="4274"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91" name="Freeform 124">
                <a:extLst>
                  <a:ext uri="{FF2B5EF4-FFF2-40B4-BE49-F238E27FC236}">
                    <a16:creationId xmlns:a16="http://schemas.microsoft.com/office/drawing/2014/main" id="{C1BA8FE0-1310-2FC8-4F1C-558D4B2977A2}"/>
                  </a:ext>
                </a:extLst>
              </p:cNvPr>
              <p:cNvSpPr>
                <a:spLocks noGrp="1" noRot="1" noMove="1" noResize="1" noEditPoints="1" noAdjustHandles="1" noChangeArrowheads="1" noChangeShapeType="1"/>
              </p:cNvSpPr>
              <p:nvPr userDrawn="1"/>
            </p:nvSpPr>
            <p:spPr bwMode="auto">
              <a:xfrm>
                <a:off x="3897" y="38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92" name="Freeform 125">
                <a:extLst>
                  <a:ext uri="{FF2B5EF4-FFF2-40B4-BE49-F238E27FC236}">
                    <a16:creationId xmlns:a16="http://schemas.microsoft.com/office/drawing/2014/main" id="{18D63BF0-0B1D-E783-AA49-DA3872D568FF}"/>
                  </a:ext>
                </a:extLst>
              </p:cNvPr>
              <p:cNvSpPr>
                <a:spLocks noGrp="1" noRot="1" noMove="1" noResize="1" noEditPoints="1" noAdjustHandles="1" noChangeArrowheads="1" noChangeShapeType="1"/>
              </p:cNvSpPr>
              <p:nvPr userDrawn="1"/>
            </p:nvSpPr>
            <p:spPr bwMode="auto">
              <a:xfrm>
                <a:off x="3771" y="3831"/>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93" name="Freeform 126">
                <a:extLst>
                  <a:ext uri="{FF2B5EF4-FFF2-40B4-BE49-F238E27FC236}">
                    <a16:creationId xmlns:a16="http://schemas.microsoft.com/office/drawing/2014/main" id="{2F3B2567-31C6-EC2B-FCDB-CD6082DAE3F0}"/>
                  </a:ext>
                </a:extLst>
              </p:cNvPr>
              <p:cNvSpPr>
                <a:spLocks noGrp="1" noRot="1" noMove="1" noResize="1" noEditPoints="1" noAdjustHandles="1" noChangeArrowheads="1" noChangeShapeType="1"/>
              </p:cNvSpPr>
              <p:nvPr userDrawn="1"/>
            </p:nvSpPr>
            <p:spPr bwMode="auto">
              <a:xfrm>
                <a:off x="402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94" name="Freeform 127">
                <a:extLst>
                  <a:ext uri="{FF2B5EF4-FFF2-40B4-BE49-F238E27FC236}">
                    <a16:creationId xmlns:a16="http://schemas.microsoft.com/office/drawing/2014/main" id="{8761FD10-FC97-E132-5A79-53FFA42D20B8}"/>
                  </a:ext>
                </a:extLst>
              </p:cNvPr>
              <p:cNvSpPr>
                <a:spLocks noGrp="1" noRot="1" noMove="1" noResize="1" noEditPoints="1" noAdjustHandles="1" noChangeArrowheads="1" noChangeShapeType="1"/>
              </p:cNvSpPr>
              <p:nvPr userDrawn="1"/>
            </p:nvSpPr>
            <p:spPr bwMode="auto">
              <a:xfrm>
                <a:off x="2264"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95" name="Freeform 128">
                <a:extLst>
                  <a:ext uri="{FF2B5EF4-FFF2-40B4-BE49-F238E27FC236}">
                    <a16:creationId xmlns:a16="http://schemas.microsoft.com/office/drawing/2014/main" id="{8E0DED69-3E9B-62EA-F814-038C6271A1E8}"/>
                  </a:ext>
                </a:extLst>
              </p:cNvPr>
              <p:cNvSpPr>
                <a:spLocks noGrp="1" noRot="1" noMove="1" noResize="1" noEditPoints="1" noAdjustHandles="1" noChangeArrowheads="1" noChangeShapeType="1"/>
              </p:cNvSpPr>
              <p:nvPr userDrawn="1"/>
            </p:nvSpPr>
            <p:spPr bwMode="auto">
              <a:xfrm>
                <a:off x="756" y="3831"/>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96" name="Freeform 129">
                <a:extLst>
                  <a:ext uri="{FF2B5EF4-FFF2-40B4-BE49-F238E27FC236}">
                    <a16:creationId xmlns:a16="http://schemas.microsoft.com/office/drawing/2014/main" id="{29A746DD-DEA1-CBF5-2522-217A8F625BEF}"/>
                  </a:ext>
                </a:extLst>
              </p:cNvPr>
              <p:cNvSpPr>
                <a:spLocks noGrp="1" noRot="1" noMove="1" noResize="1" noEditPoints="1" noAdjustHandles="1" noChangeArrowheads="1" noChangeShapeType="1"/>
              </p:cNvSpPr>
              <p:nvPr userDrawn="1"/>
            </p:nvSpPr>
            <p:spPr bwMode="auto">
              <a:xfrm>
                <a:off x="1384"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97" name="Freeform 130">
                <a:extLst>
                  <a:ext uri="{FF2B5EF4-FFF2-40B4-BE49-F238E27FC236}">
                    <a16:creationId xmlns:a16="http://schemas.microsoft.com/office/drawing/2014/main" id="{207D3EA2-3949-EB2A-954C-D106BEC41CD2}"/>
                  </a:ext>
                </a:extLst>
              </p:cNvPr>
              <p:cNvSpPr>
                <a:spLocks noGrp="1" noRot="1" noMove="1" noResize="1" noEditPoints="1" noAdjustHandles="1" noChangeArrowheads="1" noChangeShapeType="1"/>
              </p:cNvSpPr>
              <p:nvPr userDrawn="1"/>
            </p:nvSpPr>
            <p:spPr bwMode="auto">
              <a:xfrm>
                <a:off x="1510"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98" name="Freeform 131">
                <a:extLst>
                  <a:ext uri="{FF2B5EF4-FFF2-40B4-BE49-F238E27FC236}">
                    <a16:creationId xmlns:a16="http://schemas.microsoft.com/office/drawing/2014/main" id="{FD193518-38EB-CA0E-487F-5E38C4C1DA3D}"/>
                  </a:ext>
                </a:extLst>
              </p:cNvPr>
              <p:cNvSpPr>
                <a:spLocks noGrp="1" noRot="1" noMove="1" noResize="1" noEditPoints="1" noAdjustHandles="1" noChangeArrowheads="1" noChangeShapeType="1"/>
              </p:cNvSpPr>
              <p:nvPr userDrawn="1"/>
            </p:nvSpPr>
            <p:spPr bwMode="auto">
              <a:xfrm>
                <a:off x="1635"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99" name="Freeform 132">
                <a:extLst>
                  <a:ext uri="{FF2B5EF4-FFF2-40B4-BE49-F238E27FC236}">
                    <a16:creationId xmlns:a16="http://schemas.microsoft.com/office/drawing/2014/main" id="{19EAB67D-2F55-5480-5902-94A42192B697}"/>
                  </a:ext>
                </a:extLst>
              </p:cNvPr>
              <p:cNvSpPr>
                <a:spLocks noGrp="1" noRot="1" noMove="1" noResize="1" noEditPoints="1" noAdjustHandles="1" noChangeArrowheads="1" noChangeShapeType="1"/>
              </p:cNvSpPr>
              <p:nvPr userDrawn="1"/>
            </p:nvSpPr>
            <p:spPr bwMode="auto">
              <a:xfrm>
                <a:off x="1887"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00" name="Freeform 133">
                <a:extLst>
                  <a:ext uri="{FF2B5EF4-FFF2-40B4-BE49-F238E27FC236}">
                    <a16:creationId xmlns:a16="http://schemas.microsoft.com/office/drawing/2014/main" id="{93AE2D49-79FF-517C-8BD3-0C4C04D67E7B}"/>
                  </a:ext>
                </a:extLst>
              </p:cNvPr>
              <p:cNvSpPr>
                <a:spLocks noGrp="1" noRot="1" noMove="1" noResize="1" noEditPoints="1" noAdjustHandles="1" noChangeArrowheads="1" noChangeShapeType="1"/>
              </p:cNvSpPr>
              <p:nvPr userDrawn="1"/>
            </p:nvSpPr>
            <p:spPr bwMode="auto">
              <a:xfrm>
                <a:off x="1007"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01" name="Freeform 134">
                <a:extLst>
                  <a:ext uri="{FF2B5EF4-FFF2-40B4-BE49-F238E27FC236}">
                    <a16:creationId xmlns:a16="http://schemas.microsoft.com/office/drawing/2014/main" id="{2472446E-B29C-8FC4-F177-671E199979C2}"/>
                  </a:ext>
                </a:extLst>
              </p:cNvPr>
              <p:cNvSpPr>
                <a:spLocks noGrp="1" noRot="1" noMove="1" noResize="1" noEditPoints="1" noAdjustHandles="1" noChangeArrowheads="1" noChangeShapeType="1"/>
              </p:cNvSpPr>
              <p:nvPr userDrawn="1"/>
            </p:nvSpPr>
            <p:spPr bwMode="auto">
              <a:xfrm>
                <a:off x="4777" y="383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02" name="Freeform 135">
                <a:extLst>
                  <a:ext uri="{FF2B5EF4-FFF2-40B4-BE49-F238E27FC236}">
                    <a16:creationId xmlns:a16="http://schemas.microsoft.com/office/drawing/2014/main" id="{156C62E7-2E49-3255-DC1F-E51393D066A7}"/>
                  </a:ext>
                </a:extLst>
              </p:cNvPr>
              <p:cNvSpPr>
                <a:spLocks noGrp="1" noRot="1" noMove="1" noResize="1" noEditPoints="1" noAdjustHandles="1" noChangeArrowheads="1" noChangeShapeType="1"/>
              </p:cNvSpPr>
              <p:nvPr userDrawn="1"/>
            </p:nvSpPr>
            <p:spPr bwMode="auto">
              <a:xfrm>
                <a:off x="4400" y="3831"/>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03" name="Freeform 136">
                <a:extLst>
                  <a:ext uri="{FF2B5EF4-FFF2-40B4-BE49-F238E27FC236}">
                    <a16:creationId xmlns:a16="http://schemas.microsoft.com/office/drawing/2014/main" id="{1B0ADF01-2DA0-0383-AD80-927F0B485591}"/>
                  </a:ext>
                </a:extLst>
              </p:cNvPr>
              <p:cNvSpPr>
                <a:spLocks noGrp="1" noRot="1" noMove="1" noResize="1" noEditPoints="1" noAdjustHandles="1" noChangeArrowheads="1" noChangeShapeType="1"/>
              </p:cNvSpPr>
              <p:nvPr userDrawn="1"/>
            </p:nvSpPr>
            <p:spPr bwMode="auto">
              <a:xfrm>
                <a:off x="5279"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04" name="Freeform 137">
                <a:extLst>
                  <a:ext uri="{FF2B5EF4-FFF2-40B4-BE49-F238E27FC236}">
                    <a16:creationId xmlns:a16="http://schemas.microsoft.com/office/drawing/2014/main" id="{84BE9DFE-69A0-1024-8FB2-0169E4673C0A}"/>
                  </a:ext>
                </a:extLst>
              </p:cNvPr>
              <p:cNvSpPr>
                <a:spLocks noGrp="1" noRot="1" noMove="1" noResize="1" noEditPoints="1" noAdjustHandles="1" noChangeArrowheads="1" noChangeShapeType="1"/>
              </p:cNvSpPr>
              <p:nvPr userDrawn="1"/>
            </p:nvSpPr>
            <p:spPr bwMode="auto">
              <a:xfrm>
                <a:off x="5405"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05" name="Freeform 138">
                <a:extLst>
                  <a:ext uri="{FF2B5EF4-FFF2-40B4-BE49-F238E27FC236}">
                    <a16:creationId xmlns:a16="http://schemas.microsoft.com/office/drawing/2014/main" id="{8EA81390-6763-27FD-C298-D79F6F1219A4}"/>
                  </a:ext>
                </a:extLst>
              </p:cNvPr>
              <p:cNvSpPr>
                <a:spLocks noGrp="1" noRot="1" noMove="1" noResize="1" noEditPoints="1" noAdjustHandles="1" noChangeArrowheads="1" noChangeShapeType="1"/>
              </p:cNvSpPr>
              <p:nvPr userDrawn="1"/>
            </p:nvSpPr>
            <p:spPr bwMode="auto">
              <a:xfrm>
                <a:off x="5656"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06" name="Freeform 139">
                <a:extLst>
                  <a:ext uri="{FF2B5EF4-FFF2-40B4-BE49-F238E27FC236}">
                    <a16:creationId xmlns:a16="http://schemas.microsoft.com/office/drawing/2014/main" id="{E6F4D777-02EB-66F4-23F4-9FF8E21E455D}"/>
                  </a:ext>
                </a:extLst>
              </p:cNvPr>
              <p:cNvSpPr>
                <a:spLocks noGrp="1" noRot="1" noMove="1" noResize="1" noEditPoints="1" noAdjustHandles="1" noChangeArrowheads="1" noChangeShapeType="1"/>
              </p:cNvSpPr>
              <p:nvPr userDrawn="1"/>
            </p:nvSpPr>
            <p:spPr bwMode="auto">
              <a:xfrm>
                <a:off x="505"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07" name="Freeform 140">
                <a:extLst>
                  <a:ext uri="{FF2B5EF4-FFF2-40B4-BE49-F238E27FC236}">
                    <a16:creationId xmlns:a16="http://schemas.microsoft.com/office/drawing/2014/main" id="{DCC9FBD9-E213-2F6F-3D63-C3D33B066D54}"/>
                  </a:ext>
                </a:extLst>
              </p:cNvPr>
              <p:cNvSpPr>
                <a:spLocks noGrp="1" noRot="1" noMove="1" noResize="1" noEditPoints="1" noAdjustHandles="1" noChangeArrowheads="1" noChangeShapeType="1"/>
              </p:cNvSpPr>
              <p:nvPr userDrawn="1"/>
            </p:nvSpPr>
            <p:spPr bwMode="auto">
              <a:xfrm>
                <a:off x="2641"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08" name="Freeform 141">
                <a:extLst>
                  <a:ext uri="{FF2B5EF4-FFF2-40B4-BE49-F238E27FC236}">
                    <a16:creationId xmlns:a16="http://schemas.microsoft.com/office/drawing/2014/main" id="{264AED11-22F3-17BD-E96D-9697033E1430}"/>
                  </a:ext>
                </a:extLst>
              </p:cNvPr>
              <p:cNvSpPr>
                <a:spLocks noGrp="1" noRot="1" noMove="1" noResize="1" noEditPoints="1" noAdjustHandles="1" noChangeArrowheads="1" noChangeShapeType="1"/>
              </p:cNvSpPr>
              <p:nvPr userDrawn="1"/>
            </p:nvSpPr>
            <p:spPr bwMode="auto">
              <a:xfrm>
                <a:off x="505"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09" name="Freeform 142">
                <a:extLst>
                  <a:ext uri="{FF2B5EF4-FFF2-40B4-BE49-F238E27FC236}">
                    <a16:creationId xmlns:a16="http://schemas.microsoft.com/office/drawing/2014/main" id="{DD51A171-EBEF-66C8-DEEF-B46825D84759}"/>
                  </a:ext>
                </a:extLst>
              </p:cNvPr>
              <p:cNvSpPr>
                <a:spLocks noGrp="1" noRot="1" noMove="1" noResize="1" noEditPoints="1" noAdjustHandles="1" noChangeArrowheads="1" noChangeShapeType="1"/>
              </p:cNvSpPr>
              <p:nvPr userDrawn="1"/>
            </p:nvSpPr>
            <p:spPr bwMode="auto">
              <a:xfrm>
                <a:off x="253"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10" name="Freeform 143">
                <a:extLst>
                  <a:ext uri="{FF2B5EF4-FFF2-40B4-BE49-F238E27FC236}">
                    <a16:creationId xmlns:a16="http://schemas.microsoft.com/office/drawing/2014/main" id="{8610B9A1-AA80-01F3-660B-2DA0E82CF5F6}"/>
                  </a:ext>
                </a:extLst>
              </p:cNvPr>
              <p:cNvSpPr>
                <a:spLocks noGrp="1" noRot="1" noMove="1" noResize="1" noEditPoints="1" noAdjustHandles="1" noChangeArrowheads="1" noChangeShapeType="1"/>
              </p:cNvSpPr>
              <p:nvPr userDrawn="1"/>
            </p:nvSpPr>
            <p:spPr bwMode="auto">
              <a:xfrm>
                <a:off x="37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11" name="Freeform 144">
                <a:extLst>
                  <a:ext uri="{FF2B5EF4-FFF2-40B4-BE49-F238E27FC236}">
                    <a16:creationId xmlns:a16="http://schemas.microsoft.com/office/drawing/2014/main" id="{815DB29F-C438-9457-475F-EE1E825922D0}"/>
                  </a:ext>
                </a:extLst>
              </p:cNvPr>
              <p:cNvSpPr>
                <a:spLocks noGrp="1" noRot="1" noMove="1" noResize="1" noEditPoints="1" noAdjustHandles="1" noChangeArrowheads="1" noChangeShapeType="1"/>
              </p:cNvSpPr>
              <p:nvPr userDrawn="1"/>
            </p:nvSpPr>
            <p:spPr bwMode="auto">
              <a:xfrm>
                <a:off x="238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12" name="Freeform 145">
                <a:extLst>
                  <a:ext uri="{FF2B5EF4-FFF2-40B4-BE49-F238E27FC236}">
                    <a16:creationId xmlns:a16="http://schemas.microsoft.com/office/drawing/2014/main" id="{87B7AA2E-71DD-9DB5-0EBD-173BCBFBD105}"/>
                  </a:ext>
                </a:extLst>
              </p:cNvPr>
              <p:cNvSpPr>
                <a:spLocks noGrp="1" noRot="1" noMove="1" noResize="1" noEditPoints="1" noAdjustHandles="1" noChangeArrowheads="1" noChangeShapeType="1"/>
              </p:cNvSpPr>
              <p:nvPr userDrawn="1"/>
            </p:nvSpPr>
            <p:spPr bwMode="auto">
              <a:xfrm>
                <a:off x="3520" y="3733"/>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13" name="Freeform 146">
                <a:extLst>
                  <a:ext uri="{FF2B5EF4-FFF2-40B4-BE49-F238E27FC236}">
                    <a16:creationId xmlns:a16="http://schemas.microsoft.com/office/drawing/2014/main" id="{2A9183D8-9A90-C0E4-86A9-57938BD76C0C}"/>
                  </a:ext>
                </a:extLst>
              </p:cNvPr>
              <p:cNvSpPr>
                <a:spLocks noGrp="1" noRot="1" noMove="1" noResize="1" noEditPoints="1" noAdjustHandles="1" noChangeArrowheads="1" noChangeShapeType="1"/>
              </p:cNvSpPr>
              <p:nvPr userDrawn="1"/>
            </p:nvSpPr>
            <p:spPr bwMode="auto">
              <a:xfrm>
                <a:off x="3143"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14" name="Freeform 147">
                <a:extLst>
                  <a:ext uri="{FF2B5EF4-FFF2-40B4-BE49-F238E27FC236}">
                    <a16:creationId xmlns:a16="http://schemas.microsoft.com/office/drawing/2014/main" id="{36FEFE51-4F3C-A1A9-1625-A5C341068E76}"/>
                  </a:ext>
                </a:extLst>
              </p:cNvPr>
              <p:cNvSpPr>
                <a:spLocks noGrp="1" noRot="1" noMove="1" noResize="1" noEditPoints="1" noAdjustHandles="1" noChangeArrowheads="1" noChangeShapeType="1"/>
              </p:cNvSpPr>
              <p:nvPr userDrawn="1"/>
            </p:nvSpPr>
            <p:spPr bwMode="auto">
              <a:xfrm>
                <a:off x="3018"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15" name="Freeform 148">
                <a:extLst>
                  <a:ext uri="{FF2B5EF4-FFF2-40B4-BE49-F238E27FC236}">
                    <a16:creationId xmlns:a16="http://schemas.microsoft.com/office/drawing/2014/main" id="{A22FA3BE-03AA-8D92-1455-36A43781DCB0}"/>
                  </a:ext>
                </a:extLst>
              </p:cNvPr>
              <p:cNvSpPr>
                <a:spLocks noGrp="1" noRot="1" noMove="1" noResize="1" noEditPoints="1" noAdjustHandles="1" noChangeArrowheads="1" noChangeShapeType="1"/>
              </p:cNvSpPr>
              <p:nvPr userDrawn="1"/>
            </p:nvSpPr>
            <p:spPr bwMode="auto">
              <a:xfrm>
                <a:off x="4149"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16" name="Freeform 149">
                <a:extLst>
                  <a:ext uri="{FF2B5EF4-FFF2-40B4-BE49-F238E27FC236}">
                    <a16:creationId xmlns:a16="http://schemas.microsoft.com/office/drawing/2014/main" id="{CDB50365-4DE2-D363-971A-5C44B6F42573}"/>
                  </a:ext>
                </a:extLst>
              </p:cNvPr>
              <p:cNvSpPr>
                <a:spLocks noGrp="1" noRot="1" noMove="1" noResize="1" noEditPoints="1" noAdjustHandles="1" noChangeArrowheads="1" noChangeShapeType="1"/>
              </p:cNvSpPr>
              <p:nvPr userDrawn="1"/>
            </p:nvSpPr>
            <p:spPr bwMode="auto">
              <a:xfrm>
                <a:off x="3897" y="3733"/>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17" name="Freeform 150">
                <a:extLst>
                  <a:ext uri="{FF2B5EF4-FFF2-40B4-BE49-F238E27FC236}">
                    <a16:creationId xmlns:a16="http://schemas.microsoft.com/office/drawing/2014/main" id="{18277C13-8719-BE3B-630C-BFED56AE57AD}"/>
                  </a:ext>
                </a:extLst>
              </p:cNvPr>
              <p:cNvSpPr>
                <a:spLocks noGrp="1" noRot="1" noMove="1" noResize="1" noEditPoints="1" noAdjustHandles="1" noChangeArrowheads="1" noChangeShapeType="1"/>
              </p:cNvSpPr>
              <p:nvPr userDrawn="1"/>
            </p:nvSpPr>
            <p:spPr bwMode="auto">
              <a:xfrm>
                <a:off x="4274" y="3733"/>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18" name="Freeform 151">
                <a:extLst>
                  <a:ext uri="{FF2B5EF4-FFF2-40B4-BE49-F238E27FC236}">
                    <a16:creationId xmlns:a16="http://schemas.microsoft.com/office/drawing/2014/main" id="{F482727B-6DE9-7771-D2F8-890D941156A7}"/>
                  </a:ext>
                </a:extLst>
              </p:cNvPr>
              <p:cNvSpPr>
                <a:spLocks noGrp="1" noRot="1" noMove="1" noResize="1" noEditPoints="1" noAdjustHandles="1" noChangeArrowheads="1" noChangeShapeType="1"/>
              </p:cNvSpPr>
              <p:nvPr userDrawn="1"/>
            </p:nvSpPr>
            <p:spPr bwMode="auto">
              <a:xfrm>
                <a:off x="213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19" name="Freeform 152">
                <a:extLst>
                  <a:ext uri="{FF2B5EF4-FFF2-40B4-BE49-F238E27FC236}">
                    <a16:creationId xmlns:a16="http://schemas.microsoft.com/office/drawing/2014/main" id="{AC743649-8F2F-7CB4-060D-78255D13D7F5}"/>
                  </a:ext>
                </a:extLst>
              </p:cNvPr>
              <p:cNvSpPr>
                <a:spLocks noGrp="1" noRot="1" noMove="1" noResize="1" noEditPoints="1" noAdjustHandles="1" noChangeArrowheads="1" noChangeShapeType="1"/>
              </p:cNvSpPr>
              <p:nvPr userDrawn="1"/>
            </p:nvSpPr>
            <p:spPr bwMode="auto">
              <a:xfrm>
                <a:off x="3646"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20" name="Freeform 153">
                <a:extLst>
                  <a:ext uri="{FF2B5EF4-FFF2-40B4-BE49-F238E27FC236}">
                    <a16:creationId xmlns:a16="http://schemas.microsoft.com/office/drawing/2014/main" id="{5223E691-C0F0-334D-28AE-5B86B88DE929}"/>
                  </a:ext>
                </a:extLst>
              </p:cNvPr>
              <p:cNvSpPr>
                <a:spLocks noGrp="1" noRot="1" noMove="1" noResize="1" noEditPoints="1" noAdjustHandles="1" noChangeArrowheads="1" noChangeShapeType="1"/>
              </p:cNvSpPr>
              <p:nvPr userDrawn="1"/>
            </p:nvSpPr>
            <p:spPr bwMode="auto">
              <a:xfrm>
                <a:off x="1384" y="3733"/>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21" name="Freeform 154">
                <a:extLst>
                  <a:ext uri="{FF2B5EF4-FFF2-40B4-BE49-F238E27FC236}">
                    <a16:creationId xmlns:a16="http://schemas.microsoft.com/office/drawing/2014/main" id="{BD8F5B41-729F-EA6E-778B-BA179F8F58B2}"/>
                  </a:ext>
                </a:extLst>
              </p:cNvPr>
              <p:cNvSpPr>
                <a:spLocks noGrp="1" noRot="1" noMove="1" noResize="1" noEditPoints="1" noAdjustHandles="1" noChangeArrowheads="1" noChangeShapeType="1"/>
              </p:cNvSpPr>
              <p:nvPr userDrawn="1"/>
            </p:nvSpPr>
            <p:spPr bwMode="auto">
              <a:xfrm>
                <a:off x="88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22" name="Freeform 155">
                <a:extLst>
                  <a:ext uri="{FF2B5EF4-FFF2-40B4-BE49-F238E27FC236}">
                    <a16:creationId xmlns:a16="http://schemas.microsoft.com/office/drawing/2014/main" id="{DFF11A6B-1FDC-1632-CF55-4605E2D2D03C}"/>
                  </a:ext>
                </a:extLst>
              </p:cNvPr>
              <p:cNvSpPr>
                <a:spLocks noGrp="1" noRot="1" noMove="1" noResize="1" noEditPoints="1" noAdjustHandles="1" noChangeArrowheads="1" noChangeShapeType="1"/>
              </p:cNvSpPr>
              <p:nvPr userDrawn="1"/>
            </p:nvSpPr>
            <p:spPr bwMode="auto">
              <a:xfrm>
                <a:off x="1133" y="373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23" name="Freeform 156">
                <a:extLst>
                  <a:ext uri="{FF2B5EF4-FFF2-40B4-BE49-F238E27FC236}">
                    <a16:creationId xmlns:a16="http://schemas.microsoft.com/office/drawing/2014/main" id="{EAD409B0-6951-C963-5434-1EA976F498B2}"/>
                  </a:ext>
                </a:extLst>
              </p:cNvPr>
              <p:cNvSpPr>
                <a:spLocks noGrp="1" noRot="1" noMove="1" noResize="1" noEditPoints="1" noAdjustHandles="1" noChangeArrowheads="1" noChangeShapeType="1"/>
              </p:cNvSpPr>
              <p:nvPr userDrawn="1"/>
            </p:nvSpPr>
            <p:spPr bwMode="auto">
              <a:xfrm>
                <a:off x="163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24" name="Freeform 157">
                <a:extLst>
                  <a:ext uri="{FF2B5EF4-FFF2-40B4-BE49-F238E27FC236}">
                    <a16:creationId xmlns:a16="http://schemas.microsoft.com/office/drawing/2014/main" id="{5DC7C854-C648-1C7F-CD83-9FB4B8E6F5D8}"/>
                  </a:ext>
                </a:extLst>
              </p:cNvPr>
              <p:cNvSpPr>
                <a:spLocks noGrp="1" noRot="1" noMove="1" noResize="1" noEditPoints="1" noAdjustHandles="1" noChangeArrowheads="1" noChangeShapeType="1"/>
              </p:cNvSpPr>
              <p:nvPr userDrawn="1"/>
            </p:nvSpPr>
            <p:spPr bwMode="auto">
              <a:xfrm>
                <a:off x="2012"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25" name="Freeform 158">
                <a:extLst>
                  <a:ext uri="{FF2B5EF4-FFF2-40B4-BE49-F238E27FC236}">
                    <a16:creationId xmlns:a16="http://schemas.microsoft.com/office/drawing/2014/main" id="{D918E1F2-F455-088E-0F91-AFDC2D98FF1D}"/>
                  </a:ext>
                </a:extLst>
              </p:cNvPr>
              <p:cNvSpPr>
                <a:spLocks noGrp="1" noRot="1" noMove="1" noResize="1" noEditPoints="1" noAdjustHandles="1" noChangeArrowheads="1" noChangeShapeType="1"/>
              </p:cNvSpPr>
              <p:nvPr userDrawn="1"/>
            </p:nvSpPr>
            <p:spPr bwMode="auto">
              <a:xfrm>
                <a:off x="465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26" name="Freeform 159">
                <a:extLst>
                  <a:ext uri="{FF2B5EF4-FFF2-40B4-BE49-F238E27FC236}">
                    <a16:creationId xmlns:a16="http://schemas.microsoft.com/office/drawing/2014/main" id="{243E41A3-8AB1-9322-8813-E25C1999E6FE}"/>
                  </a:ext>
                </a:extLst>
              </p:cNvPr>
              <p:cNvSpPr>
                <a:spLocks noGrp="1" noRot="1" noMove="1" noResize="1" noEditPoints="1" noAdjustHandles="1" noChangeArrowheads="1" noChangeShapeType="1"/>
              </p:cNvSpPr>
              <p:nvPr userDrawn="1"/>
            </p:nvSpPr>
            <p:spPr bwMode="auto">
              <a:xfrm>
                <a:off x="5656"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27" name="Freeform 160">
                <a:extLst>
                  <a:ext uri="{FF2B5EF4-FFF2-40B4-BE49-F238E27FC236}">
                    <a16:creationId xmlns:a16="http://schemas.microsoft.com/office/drawing/2014/main" id="{F8973A0C-EDE7-E68B-E0AA-9CD44BDE09FC}"/>
                  </a:ext>
                </a:extLst>
              </p:cNvPr>
              <p:cNvSpPr>
                <a:spLocks noGrp="1" noRot="1" noMove="1" noResize="1" noEditPoints="1" noAdjustHandles="1" noChangeArrowheads="1" noChangeShapeType="1"/>
              </p:cNvSpPr>
              <p:nvPr userDrawn="1"/>
            </p:nvSpPr>
            <p:spPr bwMode="auto">
              <a:xfrm>
                <a:off x="5531"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28" name="Freeform 161">
                <a:extLst>
                  <a:ext uri="{FF2B5EF4-FFF2-40B4-BE49-F238E27FC236}">
                    <a16:creationId xmlns:a16="http://schemas.microsoft.com/office/drawing/2014/main" id="{06C29900-8D8C-100E-2C17-AF886B2ECA80}"/>
                  </a:ext>
                </a:extLst>
              </p:cNvPr>
              <p:cNvSpPr>
                <a:spLocks noGrp="1" noRot="1" noMove="1" noResize="1" noEditPoints="1" noAdjustHandles="1" noChangeArrowheads="1" noChangeShapeType="1"/>
              </p:cNvSpPr>
              <p:nvPr userDrawn="1"/>
            </p:nvSpPr>
            <p:spPr bwMode="auto">
              <a:xfrm>
                <a:off x="630"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29" name="Freeform 162">
                <a:extLst>
                  <a:ext uri="{FF2B5EF4-FFF2-40B4-BE49-F238E27FC236}">
                    <a16:creationId xmlns:a16="http://schemas.microsoft.com/office/drawing/2014/main" id="{9BE17DC7-4D73-E43A-91F8-789D67CC7B9C}"/>
                  </a:ext>
                </a:extLst>
              </p:cNvPr>
              <p:cNvSpPr>
                <a:spLocks noGrp="1" noRot="1" noMove="1" noResize="1" noEditPoints="1" noAdjustHandles="1" noChangeArrowheads="1" noChangeShapeType="1"/>
              </p:cNvSpPr>
              <p:nvPr userDrawn="1"/>
            </p:nvSpPr>
            <p:spPr bwMode="auto">
              <a:xfrm>
                <a:off x="2515"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0" name="Freeform 163">
                <a:extLst>
                  <a:ext uri="{FF2B5EF4-FFF2-40B4-BE49-F238E27FC236}">
                    <a16:creationId xmlns:a16="http://schemas.microsoft.com/office/drawing/2014/main" id="{AFDDA8CD-EC3B-C007-9EBA-9982842AF73C}"/>
                  </a:ext>
                </a:extLst>
              </p:cNvPr>
              <p:cNvSpPr>
                <a:spLocks noGrp="1" noRot="1" noMove="1" noResize="1" noEditPoints="1" noAdjustHandles="1" noChangeArrowheads="1" noChangeShapeType="1"/>
              </p:cNvSpPr>
              <p:nvPr userDrawn="1"/>
            </p:nvSpPr>
            <p:spPr bwMode="auto">
              <a:xfrm>
                <a:off x="253"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1" name="Freeform 164">
                <a:extLst>
                  <a:ext uri="{FF2B5EF4-FFF2-40B4-BE49-F238E27FC236}">
                    <a16:creationId xmlns:a16="http://schemas.microsoft.com/office/drawing/2014/main" id="{194CA8D1-D459-BB17-40A4-EC708D948A00}"/>
                  </a:ext>
                </a:extLst>
              </p:cNvPr>
              <p:cNvSpPr>
                <a:spLocks noGrp="1" noRot="1" noMove="1" noResize="1" noEditPoints="1" noAdjustHandles="1" noChangeArrowheads="1" noChangeShapeType="1"/>
              </p:cNvSpPr>
              <p:nvPr userDrawn="1"/>
            </p:nvSpPr>
            <p:spPr bwMode="auto">
              <a:xfrm>
                <a:off x="3018"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2" name="Freeform 165">
                <a:extLst>
                  <a:ext uri="{FF2B5EF4-FFF2-40B4-BE49-F238E27FC236}">
                    <a16:creationId xmlns:a16="http://schemas.microsoft.com/office/drawing/2014/main" id="{0D975736-88A9-016A-9445-81203B417E1D}"/>
                  </a:ext>
                </a:extLst>
              </p:cNvPr>
              <p:cNvSpPr>
                <a:spLocks noGrp="1" noRot="1" noMove="1" noResize="1" noEditPoints="1" noAdjustHandles="1" noChangeArrowheads="1" noChangeShapeType="1"/>
              </p:cNvSpPr>
              <p:nvPr userDrawn="1"/>
            </p:nvSpPr>
            <p:spPr bwMode="auto">
              <a:xfrm>
                <a:off x="3143"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3" name="Freeform 166">
                <a:extLst>
                  <a:ext uri="{FF2B5EF4-FFF2-40B4-BE49-F238E27FC236}">
                    <a16:creationId xmlns:a16="http://schemas.microsoft.com/office/drawing/2014/main" id="{BF8147EA-98C5-73C9-5993-25173AEDC0B9}"/>
                  </a:ext>
                </a:extLst>
              </p:cNvPr>
              <p:cNvSpPr>
                <a:spLocks noGrp="1" noRot="1" noMove="1" noResize="1" noEditPoints="1" noAdjustHandles="1" noChangeArrowheads="1" noChangeShapeType="1"/>
              </p:cNvSpPr>
              <p:nvPr userDrawn="1"/>
            </p:nvSpPr>
            <p:spPr bwMode="auto">
              <a:xfrm>
                <a:off x="3269" y="3635"/>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4" name="Freeform 167">
                <a:extLst>
                  <a:ext uri="{FF2B5EF4-FFF2-40B4-BE49-F238E27FC236}">
                    <a16:creationId xmlns:a16="http://schemas.microsoft.com/office/drawing/2014/main" id="{A604631B-B70D-34AB-5DE2-1648A76DE63E}"/>
                  </a:ext>
                </a:extLst>
              </p:cNvPr>
              <p:cNvSpPr>
                <a:spLocks noGrp="1" noRot="1" noMove="1" noResize="1" noEditPoints="1" noAdjustHandles="1" noChangeArrowheads="1" noChangeShapeType="1"/>
              </p:cNvSpPr>
              <p:nvPr userDrawn="1"/>
            </p:nvSpPr>
            <p:spPr bwMode="auto">
              <a:xfrm>
                <a:off x="4274"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5" name="Freeform 168">
                <a:extLst>
                  <a:ext uri="{FF2B5EF4-FFF2-40B4-BE49-F238E27FC236}">
                    <a16:creationId xmlns:a16="http://schemas.microsoft.com/office/drawing/2014/main" id="{A7C48E49-79A9-22A5-15A2-0C823B1959D2}"/>
                  </a:ext>
                </a:extLst>
              </p:cNvPr>
              <p:cNvSpPr>
                <a:spLocks noGrp="1" noRot="1" noMove="1" noResize="1" noEditPoints="1" noAdjustHandles="1" noChangeArrowheads="1" noChangeShapeType="1"/>
              </p:cNvSpPr>
              <p:nvPr userDrawn="1"/>
            </p:nvSpPr>
            <p:spPr bwMode="auto">
              <a:xfrm>
                <a:off x="4023"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6" name="Freeform 169">
                <a:extLst>
                  <a:ext uri="{FF2B5EF4-FFF2-40B4-BE49-F238E27FC236}">
                    <a16:creationId xmlns:a16="http://schemas.microsoft.com/office/drawing/2014/main" id="{A78D4765-785F-0E03-9D40-13FB642C09CB}"/>
                  </a:ext>
                </a:extLst>
              </p:cNvPr>
              <p:cNvSpPr>
                <a:spLocks noGrp="1" noRot="1" noMove="1" noResize="1" noEditPoints="1" noAdjustHandles="1" noChangeArrowheads="1" noChangeShapeType="1"/>
              </p:cNvSpPr>
              <p:nvPr userDrawn="1"/>
            </p:nvSpPr>
            <p:spPr bwMode="auto">
              <a:xfrm>
                <a:off x="3771" y="3635"/>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7" name="Freeform 170">
                <a:extLst>
                  <a:ext uri="{FF2B5EF4-FFF2-40B4-BE49-F238E27FC236}">
                    <a16:creationId xmlns:a16="http://schemas.microsoft.com/office/drawing/2014/main" id="{9A1BE770-E10F-24B3-28DA-2DBF83A4A98A}"/>
                  </a:ext>
                </a:extLst>
              </p:cNvPr>
              <p:cNvSpPr>
                <a:spLocks noGrp="1" noRot="1" noMove="1" noResize="1" noEditPoints="1" noAdjustHandles="1" noChangeArrowheads="1" noChangeShapeType="1"/>
              </p:cNvSpPr>
              <p:nvPr userDrawn="1"/>
            </p:nvSpPr>
            <p:spPr bwMode="auto">
              <a:xfrm>
                <a:off x="2264" y="3635"/>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8" name="Freeform 171">
                <a:extLst>
                  <a:ext uri="{FF2B5EF4-FFF2-40B4-BE49-F238E27FC236}">
                    <a16:creationId xmlns:a16="http://schemas.microsoft.com/office/drawing/2014/main" id="{B7C0B5DC-F0D5-01E9-C36E-07D680989237}"/>
                  </a:ext>
                </a:extLst>
              </p:cNvPr>
              <p:cNvSpPr>
                <a:spLocks noGrp="1" noRot="1" noMove="1" noResize="1" noEditPoints="1" noAdjustHandles="1" noChangeArrowheads="1" noChangeShapeType="1"/>
              </p:cNvSpPr>
              <p:nvPr userDrawn="1"/>
            </p:nvSpPr>
            <p:spPr bwMode="auto">
              <a:xfrm>
                <a:off x="3646" y="3635"/>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9" name="Freeform 172">
                <a:extLst>
                  <a:ext uri="{FF2B5EF4-FFF2-40B4-BE49-F238E27FC236}">
                    <a16:creationId xmlns:a16="http://schemas.microsoft.com/office/drawing/2014/main" id="{E4934838-801C-8A3C-DFE4-7A6D441CF9FB}"/>
                  </a:ext>
                </a:extLst>
              </p:cNvPr>
              <p:cNvSpPr>
                <a:spLocks noGrp="1" noRot="1" noMove="1" noResize="1" noEditPoints="1" noAdjustHandles="1" noChangeArrowheads="1" noChangeShapeType="1"/>
              </p:cNvSpPr>
              <p:nvPr userDrawn="1"/>
            </p:nvSpPr>
            <p:spPr bwMode="auto">
              <a:xfrm>
                <a:off x="213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0" name="Freeform 173">
                <a:extLst>
                  <a:ext uri="{FF2B5EF4-FFF2-40B4-BE49-F238E27FC236}">
                    <a16:creationId xmlns:a16="http://schemas.microsoft.com/office/drawing/2014/main" id="{B2DFC160-0E61-6F7C-E07E-06B9A622CEEC}"/>
                  </a:ext>
                </a:extLst>
              </p:cNvPr>
              <p:cNvSpPr>
                <a:spLocks noGrp="1" noRot="1" noMove="1" noResize="1" noEditPoints="1" noAdjustHandles="1" noChangeArrowheads="1" noChangeShapeType="1"/>
              </p:cNvSpPr>
              <p:nvPr userDrawn="1"/>
            </p:nvSpPr>
            <p:spPr bwMode="auto">
              <a:xfrm>
                <a:off x="2892"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1" name="Freeform 174">
                <a:extLst>
                  <a:ext uri="{FF2B5EF4-FFF2-40B4-BE49-F238E27FC236}">
                    <a16:creationId xmlns:a16="http://schemas.microsoft.com/office/drawing/2014/main" id="{4F7704C8-E3B7-2817-A061-202753D95AC7}"/>
                  </a:ext>
                </a:extLst>
              </p:cNvPr>
              <p:cNvSpPr>
                <a:spLocks noGrp="1" noRot="1" noMove="1" noResize="1" noEditPoints="1" noAdjustHandles="1" noChangeArrowheads="1" noChangeShapeType="1"/>
              </p:cNvSpPr>
              <p:nvPr userDrawn="1"/>
            </p:nvSpPr>
            <p:spPr bwMode="auto">
              <a:xfrm>
                <a:off x="1258"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2" name="Freeform 175">
                <a:extLst>
                  <a:ext uri="{FF2B5EF4-FFF2-40B4-BE49-F238E27FC236}">
                    <a16:creationId xmlns:a16="http://schemas.microsoft.com/office/drawing/2014/main" id="{01C4B27E-7CE5-7B1C-E70E-9F33CCAF9419}"/>
                  </a:ext>
                </a:extLst>
              </p:cNvPr>
              <p:cNvSpPr>
                <a:spLocks noGrp="1" noRot="1" noMove="1" noResize="1" noEditPoints="1" noAdjustHandles="1" noChangeArrowheads="1" noChangeShapeType="1"/>
              </p:cNvSpPr>
              <p:nvPr userDrawn="1"/>
            </p:nvSpPr>
            <p:spPr bwMode="auto">
              <a:xfrm>
                <a:off x="1384"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3" name="Freeform 176">
                <a:extLst>
                  <a:ext uri="{FF2B5EF4-FFF2-40B4-BE49-F238E27FC236}">
                    <a16:creationId xmlns:a16="http://schemas.microsoft.com/office/drawing/2014/main" id="{17EC6834-E5F2-3BE0-D1D9-6A551DBBB949}"/>
                  </a:ext>
                </a:extLst>
              </p:cNvPr>
              <p:cNvSpPr>
                <a:spLocks noGrp="1" noRot="1" noMove="1" noResize="1" noEditPoints="1" noAdjustHandles="1" noChangeArrowheads="1" noChangeShapeType="1"/>
              </p:cNvSpPr>
              <p:nvPr userDrawn="1"/>
            </p:nvSpPr>
            <p:spPr bwMode="auto">
              <a:xfrm>
                <a:off x="1007"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4" name="Freeform 177">
                <a:extLst>
                  <a:ext uri="{FF2B5EF4-FFF2-40B4-BE49-F238E27FC236}">
                    <a16:creationId xmlns:a16="http://schemas.microsoft.com/office/drawing/2014/main" id="{3C17F303-00EB-F7C4-B3F4-56177F6A9321}"/>
                  </a:ext>
                </a:extLst>
              </p:cNvPr>
              <p:cNvSpPr>
                <a:spLocks noGrp="1" noRot="1" noMove="1" noResize="1" noEditPoints="1" noAdjustHandles="1" noChangeArrowheads="1" noChangeShapeType="1"/>
              </p:cNvSpPr>
              <p:nvPr userDrawn="1"/>
            </p:nvSpPr>
            <p:spPr bwMode="auto">
              <a:xfrm>
                <a:off x="1635"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5" name="Freeform 178">
                <a:extLst>
                  <a:ext uri="{FF2B5EF4-FFF2-40B4-BE49-F238E27FC236}">
                    <a16:creationId xmlns:a16="http://schemas.microsoft.com/office/drawing/2014/main" id="{B69B1170-BC0F-225F-6D8E-F132827603D4}"/>
                  </a:ext>
                </a:extLst>
              </p:cNvPr>
              <p:cNvSpPr>
                <a:spLocks noGrp="1" noRot="1" noMove="1" noResize="1" noEditPoints="1" noAdjustHandles="1" noChangeArrowheads="1" noChangeShapeType="1"/>
              </p:cNvSpPr>
              <p:nvPr userDrawn="1"/>
            </p:nvSpPr>
            <p:spPr bwMode="auto">
              <a:xfrm>
                <a:off x="1761" y="363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6" name="Freeform 179">
                <a:extLst>
                  <a:ext uri="{FF2B5EF4-FFF2-40B4-BE49-F238E27FC236}">
                    <a16:creationId xmlns:a16="http://schemas.microsoft.com/office/drawing/2014/main" id="{578A20A1-89DD-FE1C-9652-61EC7D20B748}"/>
                  </a:ext>
                </a:extLst>
              </p:cNvPr>
              <p:cNvSpPr>
                <a:spLocks noGrp="1" noRot="1" noMove="1" noResize="1" noEditPoints="1" noAdjustHandles="1" noChangeArrowheads="1" noChangeShapeType="1"/>
              </p:cNvSpPr>
              <p:nvPr userDrawn="1"/>
            </p:nvSpPr>
            <p:spPr bwMode="auto">
              <a:xfrm>
                <a:off x="188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7" name="Freeform 180">
                <a:extLst>
                  <a:ext uri="{FF2B5EF4-FFF2-40B4-BE49-F238E27FC236}">
                    <a16:creationId xmlns:a16="http://schemas.microsoft.com/office/drawing/2014/main" id="{D9892E29-A6A6-EF80-B646-AD58ECAE3143}"/>
                  </a:ext>
                </a:extLst>
              </p:cNvPr>
              <p:cNvSpPr>
                <a:spLocks noGrp="1" noRot="1" noMove="1" noResize="1" noEditPoints="1" noAdjustHandles="1" noChangeArrowheads="1" noChangeShapeType="1"/>
              </p:cNvSpPr>
              <p:nvPr userDrawn="1"/>
            </p:nvSpPr>
            <p:spPr bwMode="auto">
              <a:xfrm>
                <a:off x="4651"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8" name="Freeform 181">
                <a:extLst>
                  <a:ext uri="{FF2B5EF4-FFF2-40B4-BE49-F238E27FC236}">
                    <a16:creationId xmlns:a16="http://schemas.microsoft.com/office/drawing/2014/main" id="{533A6CF0-904A-B86E-B206-B8FEA50A20DF}"/>
                  </a:ext>
                </a:extLst>
              </p:cNvPr>
              <p:cNvSpPr>
                <a:spLocks noGrp="1" noRot="1" noMove="1" noResize="1" noEditPoints="1" noAdjustHandles="1" noChangeArrowheads="1" noChangeShapeType="1"/>
              </p:cNvSpPr>
              <p:nvPr userDrawn="1"/>
            </p:nvSpPr>
            <p:spPr bwMode="auto">
              <a:xfrm>
                <a:off x="5531"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9" name="Freeform 182">
                <a:extLst>
                  <a:ext uri="{FF2B5EF4-FFF2-40B4-BE49-F238E27FC236}">
                    <a16:creationId xmlns:a16="http://schemas.microsoft.com/office/drawing/2014/main" id="{92E26FB5-DB00-0318-1E98-2E87DDCA7970}"/>
                  </a:ext>
                </a:extLst>
              </p:cNvPr>
              <p:cNvSpPr>
                <a:spLocks noGrp="1" noRot="1" noMove="1" noResize="1" noEditPoints="1" noAdjustHandles="1" noChangeArrowheads="1" noChangeShapeType="1"/>
              </p:cNvSpPr>
              <p:nvPr userDrawn="1"/>
            </p:nvSpPr>
            <p:spPr bwMode="auto">
              <a:xfrm>
                <a:off x="5405"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0" name="Freeform 183">
                <a:extLst>
                  <a:ext uri="{FF2B5EF4-FFF2-40B4-BE49-F238E27FC236}">
                    <a16:creationId xmlns:a16="http://schemas.microsoft.com/office/drawing/2014/main" id="{A5CD8472-3A69-A0C6-6AA3-AAF7A0DF80EA}"/>
                  </a:ext>
                </a:extLst>
              </p:cNvPr>
              <p:cNvSpPr>
                <a:spLocks noGrp="1" noRot="1" noMove="1" noResize="1" noEditPoints="1" noAdjustHandles="1" noChangeArrowheads="1" noChangeShapeType="1"/>
              </p:cNvSpPr>
              <p:nvPr userDrawn="1"/>
            </p:nvSpPr>
            <p:spPr bwMode="auto">
              <a:xfrm>
                <a:off x="5656"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1" name="Freeform 184">
                <a:extLst>
                  <a:ext uri="{FF2B5EF4-FFF2-40B4-BE49-F238E27FC236}">
                    <a16:creationId xmlns:a16="http://schemas.microsoft.com/office/drawing/2014/main" id="{58886E6A-A66C-8008-D2B9-03ED7AE809D7}"/>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2" name="Freeform 185">
                <a:extLst>
                  <a:ext uri="{FF2B5EF4-FFF2-40B4-BE49-F238E27FC236}">
                    <a16:creationId xmlns:a16="http://schemas.microsoft.com/office/drawing/2014/main" id="{AA20B8A3-7FF4-B718-02EA-C6BD94058919}"/>
                  </a:ext>
                </a:extLst>
              </p:cNvPr>
              <p:cNvSpPr>
                <a:spLocks noGrp="1" noRot="1" noMove="1" noResize="1" noEditPoints="1" noAdjustHandles="1" noChangeArrowheads="1" noChangeShapeType="1"/>
              </p:cNvSpPr>
              <p:nvPr userDrawn="1"/>
            </p:nvSpPr>
            <p:spPr bwMode="auto">
              <a:xfrm>
                <a:off x="2515" y="3537"/>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3" name="Freeform 186">
                <a:extLst>
                  <a:ext uri="{FF2B5EF4-FFF2-40B4-BE49-F238E27FC236}">
                    <a16:creationId xmlns:a16="http://schemas.microsoft.com/office/drawing/2014/main" id="{401634B5-FFC2-C7D4-B9C3-7B6526A5DB06}"/>
                  </a:ext>
                </a:extLst>
              </p:cNvPr>
              <p:cNvSpPr>
                <a:spLocks noGrp="1" noRot="1" noMove="1" noResize="1" noEditPoints="1" noAdjustHandles="1" noChangeArrowheads="1" noChangeShapeType="1"/>
              </p:cNvSpPr>
              <p:nvPr userDrawn="1"/>
            </p:nvSpPr>
            <p:spPr bwMode="auto">
              <a:xfrm>
                <a:off x="2389"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4" name="Freeform 187">
                <a:extLst>
                  <a:ext uri="{FF2B5EF4-FFF2-40B4-BE49-F238E27FC236}">
                    <a16:creationId xmlns:a16="http://schemas.microsoft.com/office/drawing/2014/main" id="{AC9A6C9D-BFEE-27E5-FEB1-08FCB0F94752}"/>
                  </a:ext>
                </a:extLst>
              </p:cNvPr>
              <p:cNvSpPr>
                <a:spLocks noGrp="1" noRot="1" noMove="1" noResize="1" noEditPoints="1" noAdjustHandles="1" noChangeArrowheads="1" noChangeShapeType="1"/>
              </p:cNvSpPr>
              <p:nvPr userDrawn="1"/>
            </p:nvSpPr>
            <p:spPr bwMode="auto">
              <a:xfrm>
                <a:off x="3143"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5" name="Freeform 188">
                <a:extLst>
                  <a:ext uri="{FF2B5EF4-FFF2-40B4-BE49-F238E27FC236}">
                    <a16:creationId xmlns:a16="http://schemas.microsoft.com/office/drawing/2014/main" id="{DA019B0D-F5E6-E785-B0F4-3E0495170229}"/>
                  </a:ext>
                </a:extLst>
              </p:cNvPr>
              <p:cNvSpPr>
                <a:spLocks noGrp="1" noRot="1" noMove="1" noResize="1" noEditPoints="1" noAdjustHandles="1" noChangeArrowheads="1" noChangeShapeType="1"/>
              </p:cNvSpPr>
              <p:nvPr userDrawn="1"/>
            </p:nvSpPr>
            <p:spPr bwMode="auto">
              <a:xfrm>
                <a:off x="3018" y="3537"/>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6" name="Freeform 189">
                <a:extLst>
                  <a:ext uri="{FF2B5EF4-FFF2-40B4-BE49-F238E27FC236}">
                    <a16:creationId xmlns:a16="http://schemas.microsoft.com/office/drawing/2014/main" id="{25CDA23A-0CCD-405B-0675-48D89D282E35}"/>
                  </a:ext>
                </a:extLst>
              </p:cNvPr>
              <p:cNvSpPr>
                <a:spLocks noGrp="1" noRot="1" noMove="1" noResize="1" noEditPoints="1" noAdjustHandles="1" noChangeArrowheads="1" noChangeShapeType="1"/>
              </p:cNvSpPr>
              <p:nvPr userDrawn="1"/>
            </p:nvSpPr>
            <p:spPr bwMode="auto">
              <a:xfrm>
                <a:off x="3395" y="3537"/>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7" name="Freeform 190">
                <a:extLst>
                  <a:ext uri="{FF2B5EF4-FFF2-40B4-BE49-F238E27FC236}">
                    <a16:creationId xmlns:a16="http://schemas.microsoft.com/office/drawing/2014/main" id="{D98738CB-0EEC-1D2A-098C-D21DC4F15C46}"/>
                  </a:ext>
                </a:extLst>
              </p:cNvPr>
              <p:cNvSpPr>
                <a:spLocks noGrp="1" noRot="1" noMove="1" noResize="1" noEditPoints="1" noAdjustHandles="1" noChangeArrowheads="1" noChangeShapeType="1"/>
              </p:cNvSpPr>
              <p:nvPr userDrawn="1"/>
            </p:nvSpPr>
            <p:spPr bwMode="auto">
              <a:xfrm>
                <a:off x="2264" y="3537"/>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8" name="Freeform 191">
                <a:extLst>
                  <a:ext uri="{FF2B5EF4-FFF2-40B4-BE49-F238E27FC236}">
                    <a16:creationId xmlns:a16="http://schemas.microsoft.com/office/drawing/2014/main" id="{923F3308-A942-05B7-B4C2-62E41F882FF1}"/>
                  </a:ext>
                </a:extLst>
              </p:cNvPr>
              <p:cNvSpPr>
                <a:spLocks noGrp="1" noRot="1" noMove="1" noResize="1" noEditPoints="1" noAdjustHandles="1" noChangeArrowheads="1" noChangeShapeType="1"/>
              </p:cNvSpPr>
              <p:nvPr userDrawn="1"/>
            </p:nvSpPr>
            <p:spPr bwMode="auto">
              <a:xfrm>
                <a:off x="213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9" name="Freeform 192">
                <a:extLst>
                  <a:ext uri="{FF2B5EF4-FFF2-40B4-BE49-F238E27FC236}">
                    <a16:creationId xmlns:a16="http://schemas.microsoft.com/office/drawing/2014/main" id="{C9BFBB05-7DE5-AAA8-BB83-2CD372FCD37E}"/>
                  </a:ext>
                </a:extLst>
              </p:cNvPr>
              <p:cNvSpPr>
                <a:spLocks noGrp="1" noRot="1" noMove="1" noResize="1" noEditPoints="1" noAdjustHandles="1" noChangeArrowheads="1" noChangeShapeType="1"/>
              </p:cNvSpPr>
              <p:nvPr userDrawn="1"/>
            </p:nvSpPr>
            <p:spPr bwMode="auto">
              <a:xfrm>
                <a:off x="2641"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0" name="Freeform 193">
                <a:extLst>
                  <a:ext uri="{FF2B5EF4-FFF2-40B4-BE49-F238E27FC236}">
                    <a16:creationId xmlns:a16="http://schemas.microsoft.com/office/drawing/2014/main" id="{F3E9CF15-9A64-E416-C300-BBC225CF1A57}"/>
                  </a:ext>
                </a:extLst>
              </p:cNvPr>
              <p:cNvSpPr>
                <a:spLocks noGrp="1" noRot="1" noMove="1" noResize="1" noEditPoints="1" noAdjustHandles="1" noChangeArrowheads="1" noChangeShapeType="1"/>
              </p:cNvSpPr>
              <p:nvPr userDrawn="1"/>
            </p:nvSpPr>
            <p:spPr bwMode="auto">
              <a:xfrm>
                <a:off x="881"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1" name="Freeform 194">
                <a:extLst>
                  <a:ext uri="{FF2B5EF4-FFF2-40B4-BE49-F238E27FC236}">
                    <a16:creationId xmlns:a16="http://schemas.microsoft.com/office/drawing/2014/main" id="{37FB71EB-05FE-CE98-64C9-516E5CA0A920}"/>
                  </a:ext>
                </a:extLst>
              </p:cNvPr>
              <p:cNvSpPr>
                <a:spLocks noGrp="1" noRot="1" noMove="1" noResize="1" noEditPoints="1" noAdjustHandles="1" noChangeArrowheads="1" noChangeShapeType="1"/>
              </p:cNvSpPr>
              <p:nvPr userDrawn="1"/>
            </p:nvSpPr>
            <p:spPr bwMode="auto">
              <a:xfrm>
                <a:off x="1133" y="3537"/>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2" name="Freeform 195">
                <a:extLst>
                  <a:ext uri="{FF2B5EF4-FFF2-40B4-BE49-F238E27FC236}">
                    <a16:creationId xmlns:a16="http://schemas.microsoft.com/office/drawing/2014/main" id="{2274B85C-4EC9-D398-B171-965B8BE705C1}"/>
                  </a:ext>
                </a:extLst>
              </p:cNvPr>
              <p:cNvSpPr>
                <a:spLocks noGrp="1" noRot="1" noMove="1" noResize="1" noEditPoints="1" noAdjustHandles="1" noChangeArrowheads="1" noChangeShapeType="1"/>
              </p:cNvSpPr>
              <p:nvPr userDrawn="1"/>
            </p:nvSpPr>
            <p:spPr bwMode="auto">
              <a:xfrm>
                <a:off x="1258" y="3537"/>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3" name="Freeform 196">
                <a:extLst>
                  <a:ext uri="{FF2B5EF4-FFF2-40B4-BE49-F238E27FC236}">
                    <a16:creationId xmlns:a16="http://schemas.microsoft.com/office/drawing/2014/main" id="{A5B07413-E326-963D-9DF5-6BD43088F0F9}"/>
                  </a:ext>
                </a:extLst>
              </p:cNvPr>
              <p:cNvSpPr>
                <a:spLocks noGrp="1" noRot="1" noMove="1" noResize="1" noEditPoints="1" noAdjustHandles="1" noChangeArrowheads="1" noChangeShapeType="1"/>
              </p:cNvSpPr>
              <p:nvPr userDrawn="1"/>
            </p:nvSpPr>
            <p:spPr bwMode="auto">
              <a:xfrm>
                <a:off x="1635"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4" name="Freeform 197">
                <a:extLst>
                  <a:ext uri="{FF2B5EF4-FFF2-40B4-BE49-F238E27FC236}">
                    <a16:creationId xmlns:a16="http://schemas.microsoft.com/office/drawing/2014/main" id="{14AF930A-0DEA-A98F-852B-680D76BFE155}"/>
                  </a:ext>
                </a:extLst>
              </p:cNvPr>
              <p:cNvSpPr>
                <a:spLocks noGrp="1" noRot="1" noMove="1" noResize="1" noEditPoints="1" noAdjustHandles="1" noChangeArrowheads="1" noChangeShapeType="1"/>
              </p:cNvSpPr>
              <p:nvPr userDrawn="1"/>
            </p:nvSpPr>
            <p:spPr bwMode="auto">
              <a:xfrm>
                <a:off x="4400"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5" name="Freeform 198">
                <a:extLst>
                  <a:ext uri="{FF2B5EF4-FFF2-40B4-BE49-F238E27FC236}">
                    <a16:creationId xmlns:a16="http://schemas.microsoft.com/office/drawing/2014/main" id="{54687143-922E-B736-854F-0C3B939F8C4C}"/>
                  </a:ext>
                </a:extLst>
              </p:cNvPr>
              <p:cNvSpPr>
                <a:spLocks noGrp="1" noRot="1" noMove="1" noResize="1" noEditPoints="1" noAdjustHandles="1" noChangeArrowheads="1" noChangeShapeType="1"/>
              </p:cNvSpPr>
              <p:nvPr userDrawn="1"/>
            </p:nvSpPr>
            <p:spPr bwMode="auto">
              <a:xfrm>
                <a:off x="5405"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6" name="Freeform 199">
                <a:extLst>
                  <a:ext uri="{FF2B5EF4-FFF2-40B4-BE49-F238E27FC236}">
                    <a16:creationId xmlns:a16="http://schemas.microsoft.com/office/drawing/2014/main" id="{6102B872-A065-33AE-6C56-398A79307EE6}"/>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7" name="Freeform 200">
                <a:extLst>
                  <a:ext uri="{FF2B5EF4-FFF2-40B4-BE49-F238E27FC236}">
                    <a16:creationId xmlns:a16="http://schemas.microsoft.com/office/drawing/2014/main" id="{B3BB238A-AA49-6F3D-A729-5A93792CB211}"/>
                  </a:ext>
                </a:extLst>
              </p:cNvPr>
              <p:cNvSpPr>
                <a:spLocks noGrp="1" noRot="1" noMove="1" noResize="1" noEditPoints="1" noAdjustHandles="1" noChangeArrowheads="1" noChangeShapeType="1"/>
              </p:cNvSpPr>
              <p:nvPr userDrawn="1"/>
            </p:nvSpPr>
            <p:spPr bwMode="auto">
              <a:xfrm>
                <a:off x="3018" y="3440"/>
                <a:ext cx="125"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8" name="Freeform 201">
                <a:extLst>
                  <a:ext uri="{FF2B5EF4-FFF2-40B4-BE49-F238E27FC236}">
                    <a16:creationId xmlns:a16="http://schemas.microsoft.com/office/drawing/2014/main" id="{806E94F4-1C8A-FB22-1768-15CE2A12AC08}"/>
                  </a:ext>
                </a:extLst>
              </p:cNvPr>
              <p:cNvSpPr>
                <a:spLocks noGrp="1" noRot="1" noMove="1" noResize="1" noEditPoints="1" noAdjustHandles="1" noChangeArrowheads="1" noChangeShapeType="1"/>
              </p:cNvSpPr>
              <p:nvPr userDrawn="1"/>
            </p:nvSpPr>
            <p:spPr bwMode="auto">
              <a:xfrm>
                <a:off x="3269" y="3440"/>
                <a:ext cx="126"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9" name="Freeform 202">
                <a:extLst>
                  <a:ext uri="{FF2B5EF4-FFF2-40B4-BE49-F238E27FC236}">
                    <a16:creationId xmlns:a16="http://schemas.microsoft.com/office/drawing/2014/main" id="{B17B65C0-CD9E-A2B2-8635-031A90B60597}"/>
                  </a:ext>
                </a:extLst>
              </p:cNvPr>
              <p:cNvSpPr>
                <a:spLocks noGrp="1" noRot="1" noMove="1" noResize="1" noEditPoints="1" noAdjustHandles="1" noChangeArrowheads="1" noChangeShapeType="1"/>
              </p:cNvSpPr>
              <p:nvPr userDrawn="1"/>
            </p:nvSpPr>
            <p:spPr bwMode="auto">
              <a:xfrm>
                <a:off x="2138" y="3440"/>
                <a:ext cx="126" cy="195"/>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70" name="Freeform 203">
                <a:extLst>
                  <a:ext uri="{FF2B5EF4-FFF2-40B4-BE49-F238E27FC236}">
                    <a16:creationId xmlns:a16="http://schemas.microsoft.com/office/drawing/2014/main" id="{D490B2E2-8311-ED90-A2C8-E034BFE87EB1}"/>
                  </a:ext>
                </a:extLst>
              </p:cNvPr>
              <p:cNvSpPr>
                <a:spLocks noGrp="1" noRot="1" noMove="1" noResize="1" noEditPoints="1" noAdjustHandles="1" noChangeArrowheads="1" noChangeShapeType="1"/>
              </p:cNvSpPr>
              <p:nvPr userDrawn="1"/>
            </p:nvSpPr>
            <p:spPr bwMode="auto">
              <a:xfrm>
                <a:off x="1007"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71" name="Freeform 204">
                <a:extLst>
                  <a:ext uri="{FF2B5EF4-FFF2-40B4-BE49-F238E27FC236}">
                    <a16:creationId xmlns:a16="http://schemas.microsoft.com/office/drawing/2014/main" id="{C8E00D34-7104-4D2A-315F-221F9F302FD6}"/>
                  </a:ext>
                </a:extLst>
              </p:cNvPr>
              <p:cNvSpPr>
                <a:spLocks noGrp="1" noRot="1" noMove="1" noResize="1" noEditPoints="1" noAdjustHandles="1" noChangeArrowheads="1" noChangeShapeType="1"/>
              </p:cNvSpPr>
              <p:nvPr userDrawn="1"/>
            </p:nvSpPr>
            <p:spPr bwMode="auto">
              <a:xfrm>
                <a:off x="88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sp>
          <p:nvSpPr>
            <p:cNvPr id="25" name="Freeform 206">
              <a:extLst>
                <a:ext uri="{FF2B5EF4-FFF2-40B4-BE49-F238E27FC236}">
                  <a16:creationId xmlns:a16="http://schemas.microsoft.com/office/drawing/2014/main" id="{1F6886E0-417C-AB53-B72F-2D5824DD4A3D}"/>
                </a:ext>
              </a:extLst>
            </p:cNvPr>
            <p:cNvSpPr>
              <a:spLocks noGrp="1" noRot="1" noMove="1" noResize="1" noEditPoints="1" noAdjustHandles="1" noChangeArrowheads="1" noChangeShapeType="1"/>
            </p:cNvSpPr>
            <p:nvPr userDrawn="1"/>
          </p:nvSpPr>
          <p:spPr bwMode="auto">
            <a:xfrm>
              <a:off x="1258" y="3440"/>
              <a:ext cx="126" cy="195"/>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 name="Freeform 207">
              <a:extLst>
                <a:ext uri="{FF2B5EF4-FFF2-40B4-BE49-F238E27FC236}">
                  <a16:creationId xmlns:a16="http://schemas.microsoft.com/office/drawing/2014/main" id="{1133F86F-BFCF-D577-90E8-801C149ACE58}"/>
                </a:ext>
              </a:extLst>
            </p:cNvPr>
            <p:cNvSpPr>
              <a:spLocks noGrp="1" noRot="1" noMove="1" noResize="1" noEditPoints="1" noAdjustHandles="1" noChangeArrowheads="1" noChangeShapeType="1"/>
            </p:cNvSpPr>
            <p:nvPr userDrawn="1"/>
          </p:nvSpPr>
          <p:spPr bwMode="auto">
            <a:xfrm>
              <a:off x="1761"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7" name="Freeform 208">
              <a:extLst>
                <a:ext uri="{FF2B5EF4-FFF2-40B4-BE49-F238E27FC236}">
                  <a16:creationId xmlns:a16="http://schemas.microsoft.com/office/drawing/2014/main" id="{2BC0CBFA-2FA8-88B6-8D9B-E15C0C5A2B61}"/>
                </a:ext>
              </a:extLst>
            </p:cNvPr>
            <p:cNvSpPr>
              <a:spLocks noGrp="1" noRot="1" noMove="1" noResize="1" noEditPoints="1" noAdjustHandles="1" noChangeArrowheads="1" noChangeShapeType="1"/>
            </p:cNvSpPr>
            <p:nvPr userDrawn="1"/>
          </p:nvSpPr>
          <p:spPr bwMode="auto">
            <a:xfrm>
              <a:off x="4651" y="344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8" name="Freeform 209">
              <a:extLst>
                <a:ext uri="{FF2B5EF4-FFF2-40B4-BE49-F238E27FC236}">
                  <a16:creationId xmlns:a16="http://schemas.microsoft.com/office/drawing/2014/main" id="{FAE4A612-7A32-A305-863A-8F3B7AA99789}"/>
                </a:ext>
              </a:extLst>
            </p:cNvPr>
            <p:cNvSpPr>
              <a:spLocks noGrp="1" noRot="1" noMove="1" noResize="1" noEditPoints="1" noAdjustHandles="1" noChangeArrowheads="1" noChangeShapeType="1"/>
            </p:cNvSpPr>
            <p:nvPr userDrawn="1"/>
          </p:nvSpPr>
          <p:spPr bwMode="auto">
            <a:xfrm>
              <a:off x="37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9" name="Freeform 210">
              <a:extLst>
                <a:ext uri="{FF2B5EF4-FFF2-40B4-BE49-F238E27FC236}">
                  <a16:creationId xmlns:a16="http://schemas.microsoft.com/office/drawing/2014/main" id="{27C71866-CF05-672B-6A95-BBD06AF3AD30}"/>
                </a:ext>
              </a:extLst>
            </p:cNvPr>
            <p:cNvSpPr>
              <a:spLocks noGrp="1" noRot="1" noMove="1" noResize="1" noEditPoints="1" noAdjustHandles="1" noChangeArrowheads="1" noChangeShapeType="1"/>
            </p:cNvSpPr>
            <p:nvPr userDrawn="1"/>
          </p:nvSpPr>
          <p:spPr bwMode="auto">
            <a:xfrm>
              <a:off x="505" y="3440"/>
              <a:ext cx="125"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0" name="Freeform 211">
              <a:extLst>
                <a:ext uri="{FF2B5EF4-FFF2-40B4-BE49-F238E27FC236}">
                  <a16:creationId xmlns:a16="http://schemas.microsoft.com/office/drawing/2014/main" id="{DD126C52-FC38-BCBF-AD49-68F0E4F7A21E}"/>
                </a:ext>
              </a:extLst>
            </p:cNvPr>
            <p:cNvSpPr>
              <a:spLocks noGrp="1" noRot="1" noMove="1" noResize="1" noEditPoints="1" noAdjustHandles="1" noChangeArrowheads="1" noChangeShapeType="1"/>
            </p:cNvSpPr>
            <p:nvPr userDrawn="1"/>
          </p:nvSpPr>
          <p:spPr bwMode="auto">
            <a:xfrm>
              <a:off x="2" y="3440"/>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1" name="Freeform 212">
              <a:extLst>
                <a:ext uri="{FF2B5EF4-FFF2-40B4-BE49-F238E27FC236}">
                  <a16:creationId xmlns:a16="http://schemas.microsoft.com/office/drawing/2014/main" id="{DDED14B1-1E89-221C-44C0-B9FD3B8B0B2D}"/>
                </a:ext>
              </a:extLst>
            </p:cNvPr>
            <p:cNvSpPr>
              <a:spLocks noGrp="1" noRot="1" noMove="1" noResize="1" noEditPoints="1" noAdjustHandles="1" noChangeArrowheads="1" noChangeShapeType="1"/>
            </p:cNvSpPr>
            <p:nvPr userDrawn="1"/>
          </p:nvSpPr>
          <p:spPr bwMode="auto">
            <a:xfrm>
              <a:off x="1007"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2" name="Freeform 213">
              <a:extLst>
                <a:ext uri="{FF2B5EF4-FFF2-40B4-BE49-F238E27FC236}">
                  <a16:creationId xmlns:a16="http://schemas.microsoft.com/office/drawing/2014/main" id="{0DB4EBC7-EC89-4A04-5AC4-34E541B038C9}"/>
                </a:ext>
              </a:extLst>
            </p:cNvPr>
            <p:cNvSpPr>
              <a:spLocks noGrp="1" noRot="1" noMove="1" noResize="1" noEditPoints="1" noAdjustHandles="1" noChangeArrowheads="1" noChangeShapeType="1"/>
            </p:cNvSpPr>
            <p:nvPr userDrawn="1"/>
          </p:nvSpPr>
          <p:spPr bwMode="auto">
            <a:xfrm>
              <a:off x="1133" y="3342"/>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3" name="Freeform 214">
              <a:extLst>
                <a:ext uri="{FF2B5EF4-FFF2-40B4-BE49-F238E27FC236}">
                  <a16:creationId xmlns:a16="http://schemas.microsoft.com/office/drawing/2014/main" id="{14E12440-ADA7-7A00-9558-6E88606B9714}"/>
                </a:ext>
              </a:extLst>
            </p:cNvPr>
            <p:cNvSpPr>
              <a:spLocks noGrp="1" noRot="1" noMove="1" noResize="1" noEditPoints="1" noAdjustHandles="1" noChangeArrowheads="1" noChangeShapeType="1"/>
            </p:cNvSpPr>
            <p:nvPr userDrawn="1"/>
          </p:nvSpPr>
          <p:spPr bwMode="auto">
            <a:xfrm>
              <a:off x="756" y="3342"/>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4" name="Freeform 215">
              <a:extLst>
                <a:ext uri="{FF2B5EF4-FFF2-40B4-BE49-F238E27FC236}">
                  <a16:creationId xmlns:a16="http://schemas.microsoft.com/office/drawing/2014/main" id="{3796E7AF-0764-EAB1-D420-D4F430426949}"/>
                </a:ext>
              </a:extLst>
            </p:cNvPr>
            <p:cNvSpPr>
              <a:spLocks noGrp="1" noRot="1" noMove="1" noResize="1" noEditPoints="1" noAdjustHandles="1" noChangeArrowheads="1" noChangeShapeType="1"/>
            </p:cNvSpPr>
            <p:nvPr userDrawn="1"/>
          </p:nvSpPr>
          <p:spPr bwMode="auto">
            <a:xfrm>
              <a:off x="128"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5" name="Freeform 216">
              <a:extLst>
                <a:ext uri="{FF2B5EF4-FFF2-40B4-BE49-F238E27FC236}">
                  <a16:creationId xmlns:a16="http://schemas.microsoft.com/office/drawing/2014/main" id="{678DC8F0-2F5E-D87B-4647-12D1A710C515}"/>
                </a:ext>
              </a:extLst>
            </p:cNvPr>
            <p:cNvSpPr>
              <a:spLocks noGrp="1" noRot="1" noMove="1" noResize="1" noEditPoints="1" noAdjustHandles="1" noChangeArrowheads="1" noChangeShapeType="1"/>
            </p:cNvSpPr>
            <p:nvPr userDrawn="1"/>
          </p:nvSpPr>
          <p:spPr bwMode="auto">
            <a:xfrm>
              <a:off x="379"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6" name="Freeform 217">
              <a:extLst>
                <a:ext uri="{FF2B5EF4-FFF2-40B4-BE49-F238E27FC236}">
                  <a16:creationId xmlns:a16="http://schemas.microsoft.com/office/drawing/2014/main" id="{ABE24220-5C9A-9D25-E750-6396570EE70B}"/>
                </a:ext>
              </a:extLst>
            </p:cNvPr>
            <p:cNvSpPr>
              <a:spLocks noGrp="1" noRot="1" noMove="1" noResize="1" noEditPoints="1" noAdjustHandles="1" noChangeArrowheads="1" noChangeShapeType="1"/>
            </p:cNvSpPr>
            <p:nvPr userDrawn="1"/>
          </p:nvSpPr>
          <p:spPr bwMode="auto">
            <a:xfrm>
              <a:off x="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7" name="Freeform 218">
              <a:extLst>
                <a:ext uri="{FF2B5EF4-FFF2-40B4-BE49-F238E27FC236}">
                  <a16:creationId xmlns:a16="http://schemas.microsoft.com/office/drawing/2014/main" id="{03EE7C32-432F-E832-7F83-B1883C3D0B4C}"/>
                </a:ext>
              </a:extLst>
            </p:cNvPr>
            <p:cNvSpPr>
              <a:spLocks noGrp="1" noRot="1" noMove="1" noResize="1" noEditPoints="1" noAdjustHandles="1" noChangeArrowheads="1" noChangeShapeType="1"/>
            </p:cNvSpPr>
            <p:nvPr userDrawn="1"/>
          </p:nvSpPr>
          <p:spPr bwMode="auto">
            <a:xfrm>
              <a:off x="1007"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8" name="Freeform 219">
              <a:extLst>
                <a:ext uri="{FF2B5EF4-FFF2-40B4-BE49-F238E27FC236}">
                  <a16:creationId xmlns:a16="http://schemas.microsoft.com/office/drawing/2014/main" id="{635C73EA-80A8-7E8E-B7CC-CA9A746B6689}"/>
                </a:ext>
              </a:extLst>
            </p:cNvPr>
            <p:cNvSpPr>
              <a:spLocks noGrp="1" noRot="1" noMove="1" noResize="1" noEditPoints="1" noAdjustHandles="1" noChangeArrowheads="1" noChangeShapeType="1"/>
            </p:cNvSpPr>
            <p:nvPr userDrawn="1"/>
          </p:nvSpPr>
          <p:spPr bwMode="auto">
            <a:xfrm>
              <a:off x="881"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9" name="Freeform 220">
              <a:extLst>
                <a:ext uri="{FF2B5EF4-FFF2-40B4-BE49-F238E27FC236}">
                  <a16:creationId xmlns:a16="http://schemas.microsoft.com/office/drawing/2014/main" id="{D5331C22-FDB7-489D-358A-7EE18A5E4247}"/>
                </a:ext>
              </a:extLst>
            </p:cNvPr>
            <p:cNvSpPr>
              <a:spLocks noGrp="1" noRot="1" noMove="1" noResize="1" noEditPoints="1" noAdjustHandles="1" noChangeArrowheads="1" noChangeShapeType="1"/>
            </p:cNvSpPr>
            <p:nvPr userDrawn="1"/>
          </p:nvSpPr>
          <p:spPr bwMode="auto">
            <a:xfrm>
              <a:off x="756" y="324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0" name="Freeform 221">
              <a:extLst>
                <a:ext uri="{FF2B5EF4-FFF2-40B4-BE49-F238E27FC236}">
                  <a16:creationId xmlns:a16="http://schemas.microsoft.com/office/drawing/2014/main" id="{1BC599EB-1620-4CC9-FD4C-A9D646D9DABA}"/>
                </a:ext>
              </a:extLst>
            </p:cNvPr>
            <p:cNvSpPr>
              <a:spLocks noGrp="1" noRot="1" noMove="1" noResize="1" noEditPoints="1" noAdjustHandles="1" noChangeArrowheads="1" noChangeShapeType="1"/>
            </p:cNvSpPr>
            <p:nvPr userDrawn="1"/>
          </p:nvSpPr>
          <p:spPr bwMode="auto">
            <a:xfrm>
              <a:off x="1384"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1" name="Freeform 222">
              <a:extLst>
                <a:ext uri="{FF2B5EF4-FFF2-40B4-BE49-F238E27FC236}">
                  <a16:creationId xmlns:a16="http://schemas.microsoft.com/office/drawing/2014/main" id="{D9652C2D-64F7-E5F8-33D8-DBAA5ECC85C9}"/>
                </a:ext>
              </a:extLst>
            </p:cNvPr>
            <p:cNvSpPr>
              <a:spLocks noGrp="1" noRot="1" noMove="1" noResize="1" noEditPoints="1" noAdjustHandles="1" noChangeArrowheads="1" noChangeShapeType="1"/>
            </p:cNvSpPr>
            <p:nvPr userDrawn="1"/>
          </p:nvSpPr>
          <p:spPr bwMode="auto">
            <a:xfrm>
              <a:off x="630"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2" name="Freeform 223">
              <a:extLst>
                <a:ext uri="{FF2B5EF4-FFF2-40B4-BE49-F238E27FC236}">
                  <a16:creationId xmlns:a16="http://schemas.microsoft.com/office/drawing/2014/main" id="{90483074-2892-E58C-5674-9953E81B5C72}"/>
                </a:ext>
              </a:extLst>
            </p:cNvPr>
            <p:cNvSpPr>
              <a:spLocks noGrp="1" noRot="1" noMove="1" noResize="1" noEditPoints="1" noAdjustHandles="1" noChangeArrowheads="1" noChangeShapeType="1"/>
            </p:cNvSpPr>
            <p:nvPr userDrawn="1"/>
          </p:nvSpPr>
          <p:spPr bwMode="auto">
            <a:xfrm>
              <a:off x="37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3" name="Freeform 224">
              <a:extLst>
                <a:ext uri="{FF2B5EF4-FFF2-40B4-BE49-F238E27FC236}">
                  <a16:creationId xmlns:a16="http://schemas.microsoft.com/office/drawing/2014/main" id="{549C405F-323C-60D7-4D89-1B29FC121F61}"/>
                </a:ext>
              </a:extLst>
            </p:cNvPr>
            <p:cNvSpPr>
              <a:spLocks noGrp="1" noRot="1" noMove="1" noResize="1" noEditPoints="1" noAdjustHandles="1" noChangeArrowheads="1" noChangeShapeType="1"/>
            </p:cNvSpPr>
            <p:nvPr userDrawn="1"/>
          </p:nvSpPr>
          <p:spPr bwMode="auto">
            <a:xfrm>
              <a:off x="253"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4" name="Freeform 225">
              <a:extLst>
                <a:ext uri="{FF2B5EF4-FFF2-40B4-BE49-F238E27FC236}">
                  <a16:creationId xmlns:a16="http://schemas.microsoft.com/office/drawing/2014/main" id="{402D5549-47F7-0DFE-8628-9A5F9B481E62}"/>
                </a:ext>
              </a:extLst>
            </p:cNvPr>
            <p:cNvSpPr>
              <a:spLocks noGrp="1" noRot="1" noMove="1" noResize="1" noEditPoints="1" noAdjustHandles="1" noChangeArrowheads="1" noChangeShapeType="1"/>
            </p:cNvSpPr>
            <p:nvPr userDrawn="1"/>
          </p:nvSpPr>
          <p:spPr bwMode="auto">
            <a:xfrm>
              <a:off x="2"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5" name="Freeform 226">
              <a:extLst>
                <a:ext uri="{FF2B5EF4-FFF2-40B4-BE49-F238E27FC236}">
                  <a16:creationId xmlns:a16="http://schemas.microsoft.com/office/drawing/2014/main" id="{5B1E1485-ECE3-0EF2-072C-02C0A98A4841}"/>
                </a:ext>
              </a:extLst>
            </p:cNvPr>
            <p:cNvSpPr>
              <a:spLocks noGrp="1" noRot="1" noMove="1" noResize="1" noEditPoints="1" noAdjustHandles="1" noChangeArrowheads="1" noChangeShapeType="1"/>
            </p:cNvSpPr>
            <p:nvPr userDrawn="1"/>
          </p:nvSpPr>
          <p:spPr bwMode="auto">
            <a:xfrm>
              <a:off x="128" y="3146"/>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6" name="Freeform 227">
              <a:extLst>
                <a:ext uri="{FF2B5EF4-FFF2-40B4-BE49-F238E27FC236}">
                  <a16:creationId xmlns:a16="http://schemas.microsoft.com/office/drawing/2014/main" id="{4ED163C3-9C12-7AD4-CC5A-A8CE9FC0D2A5}"/>
                </a:ext>
              </a:extLst>
            </p:cNvPr>
            <p:cNvSpPr>
              <a:spLocks noGrp="1" noRot="1" noMove="1" noResize="1" noEditPoints="1" noAdjustHandles="1" noChangeArrowheads="1" noChangeShapeType="1"/>
            </p:cNvSpPr>
            <p:nvPr userDrawn="1"/>
          </p:nvSpPr>
          <p:spPr bwMode="auto">
            <a:xfrm>
              <a:off x="1007" y="3146"/>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7" name="Freeform 228">
              <a:extLst>
                <a:ext uri="{FF2B5EF4-FFF2-40B4-BE49-F238E27FC236}">
                  <a16:creationId xmlns:a16="http://schemas.microsoft.com/office/drawing/2014/main" id="{BA6A6FCA-1F00-AD15-75B2-1337FF2F521D}"/>
                </a:ext>
              </a:extLst>
            </p:cNvPr>
            <p:cNvSpPr>
              <a:spLocks noGrp="1" noRot="1" noMove="1" noResize="1" noEditPoints="1" noAdjustHandles="1" noChangeArrowheads="1" noChangeShapeType="1"/>
            </p:cNvSpPr>
            <p:nvPr userDrawn="1"/>
          </p:nvSpPr>
          <p:spPr bwMode="auto">
            <a:xfrm>
              <a:off x="1635"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8" name="Freeform 229">
              <a:extLst>
                <a:ext uri="{FF2B5EF4-FFF2-40B4-BE49-F238E27FC236}">
                  <a16:creationId xmlns:a16="http://schemas.microsoft.com/office/drawing/2014/main" id="{ABB75C44-CA64-5B71-6FC3-64644F1A9EBB}"/>
                </a:ext>
              </a:extLst>
            </p:cNvPr>
            <p:cNvSpPr>
              <a:spLocks noGrp="1" noRot="1" noMove="1" noResize="1" noEditPoints="1" noAdjustHandles="1" noChangeArrowheads="1" noChangeShapeType="1"/>
            </p:cNvSpPr>
            <p:nvPr userDrawn="1"/>
          </p:nvSpPr>
          <p:spPr bwMode="auto">
            <a:xfrm>
              <a:off x="1761" y="3146"/>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9" name="Freeform 230">
              <a:extLst>
                <a:ext uri="{FF2B5EF4-FFF2-40B4-BE49-F238E27FC236}">
                  <a16:creationId xmlns:a16="http://schemas.microsoft.com/office/drawing/2014/main" id="{89FB8151-3D44-7077-27DF-4485DB791290}"/>
                </a:ext>
              </a:extLst>
            </p:cNvPr>
            <p:cNvSpPr>
              <a:spLocks noGrp="1" noRot="1" noMove="1" noResize="1" noEditPoints="1" noAdjustHandles="1" noChangeArrowheads="1" noChangeShapeType="1"/>
            </p:cNvSpPr>
            <p:nvPr userDrawn="1"/>
          </p:nvSpPr>
          <p:spPr bwMode="auto">
            <a:xfrm>
              <a:off x="2138" y="314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0" name="Freeform 231">
              <a:extLst>
                <a:ext uri="{FF2B5EF4-FFF2-40B4-BE49-F238E27FC236}">
                  <a16:creationId xmlns:a16="http://schemas.microsoft.com/office/drawing/2014/main" id="{5F96A6A4-3CC0-0AA9-74E6-7A96C75BE44C}"/>
                </a:ext>
              </a:extLst>
            </p:cNvPr>
            <p:cNvSpPr>
              <a:spLocks noGrp="1" noRot="1" noMove="1" noResize="1" noEditPoints="1" noAdjustHandles="1" noChangeArrowheads="1" noChangeShapeType="1"/>
            </p:cNvSpPr>
            <p:nvPr userDrawn="1"/>
          </p:nvSpPr>
          <p:spPr bwMode="auto">
            <a:xfrm>
              <a:off x="630" y="304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1" name="Freeform 232">
              <a:extLst>
                <a:ext uri="{FF2B5EF4-FFF2-40B4-BE49-F238E27FC236}">
                  <a16:creationId xmlns:a16="http://schemas.microsoft.com/office/drawing/2014/main" id="{2F119DEB-679E-4DB3-FDB8-2B41CA3EA217}"/>
                </a:ext>
              </a:extLst>
            </p:cNvPr>
            <p:cNvSpPr>
              <a:spLocks noGrp="1" noRot="1" noMove="1" noResize="1" noEditPoints="1" noAdjustHandles="1" noChangeArrowheads="1" noChangeShapeType="1"/>
            </p:cNvSpPr>
            <p:nvPr userDrawn="1"/>
          </p:nvSpPr>
          <p:spPr bwMode="auto">
            <a:xfrm>
              <a:off x="128" y="3049"/>
              <a:ext cx="125"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2" name="Freeform 233">
              <a:extLst>
                <a:ext uri="{FF2B5EF4-FFF2-40B4-BE49-F238E27FC236}">
                  <a16:creationId xmlns:a16="http://schemas.microsoft.com/office/drawing/2014/main" id="{369096FF-C610-2D5B-1D31-FB59D7C02CC6}"/>
                </a:ext>
              </a:extLst>
            </p:cNvPr>
            <p:cNvSpPr>
              <a:spLocks noGrp="1" noRot="1" noMove="1" noResize="1" noEditPoints="1" noAdjustHandles="1" noChangeArrowheads="1" noChangeShapeType="1"/>
            </p:cNvSpPr>
            <p:nvPr userDrawn="1"/>
          </p:nvSpPr>
          <p:spPr bwMode="auto">
            <a:xfrm>
              <a:off x="505" y="3049"/>
              <a:ext cx="125"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3" name="Freeform 234">
              <a:extLst>
                <a:ext uri="{FF2B5EF4-FFF2-40B4-BE49-F238E27FC236}">
                  <a16:creationId xmlns:a16="http://schemas.microsoft.com/office/drawing/2014/main" id="{10C9BB98-3A3E-2575-A380-6447CC3A614F}"/>
                </a:ext>
              </a:extLst>
            </p:cNvPr>
            <p:cNvSpPr>
              <a:spLocks noGrp="1" noRot="1" noMove="1" noResize="1" noEditPoints="1" noAdjustHandles="1" noChangeArrowheads="1" noChangeShapeType="1"/>
            </p:cNvSpPr>
            <p:nvPr userDrawn="1"/>
          </p:nvSpPr>
          <p:spPr bwMode="auto">
            <a:xfrm>
              <a:off x="253"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4" name="Freeform 235">
              <a:extLst>
                <a:ext uri="{FF2B5EF4-FFF2-40B4-BE49-F238E27FC236}">
                  <a16:creationId xmlns:a16="http://schemas.microsoft.com/office/drawing/2014/main" id="{FA7CCB94-46D6-6F69-5F9A-1C19AAC46AF3}"/>
                </a:ext>
              </a:extLst>
            </p:cNvPr>
            <p:cNvSpPr>
              <a:spLocks noGrp="1" noRot="1" noMove="1" noResize="1" noEditPoints="1" noAdjustHandles="1" noChangeArrowheads="1" noChangeShapeType="1"/>
            </p:cNvSpPr>
            <p:nvPr userDrawn="1"/>
          </p:nvSpPr>
          <p:spPr bwMode="auto">
            <a:xfrm>
              <a:off x="2"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5" name="Freeform 236">
              <a:extLst>
                <a:ext uri="{FF2B5EF4-FFF2-40B4-BE49-F238E27FC236}">
                  <a16:creationId xmlns:a16="http://schemas.microsoft.com/office/drawing/2014/main" id="{C4ADDC9A-2824-CE35-6BD7-53E8D55C4D23}"/>
                </a:ext>
              </a:extLst>
            </p:cNvPr>
            <p:cNvSpPr>
              <a:spLocks noGrp="1" noRot="1" noMove="1" noResize="1" noEditPoints="1" noAdjustHandles="1" noChangeArrowheads="1" noChangeShapeType="1"/>
            </p:cNvSpPr>
            <p:nvPr userDrawn="1"/>
          </p:nvSpPr>
          <p:spPr bwMode="auto">
            <a:xfrm>
              <a:off x="379" y="2951"/>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6" name="Freeform 237">
              <a:extLst>
                <a:ext uri="{FF2B5EF4-FFF2-40B4-BE49-F238E27FC236}">
                  <a16:creationId xmlns:a16="http://schemas.microsoft.com/office/drawing/2014/main" id="{E675A29E-88CE-9EDF-A605-027ACC309A09}"/>
                </a:ext>
              </a:extLst>
            </p:cNvPr>
            <p:cNvSpPr>
              <a:spLocks noGrp="1" noRot="1" noMove="1" noResize="1" noEditPoints="1" noAdjustHandles="1" noChangeArrowheads="1" noChangeShapeType="1"/>
            </p:cNvSpPr>
            <p:nvPr userDrawn="1"/>
          </p:nvSpPr>
          <p:spPr bwMode="auto">
            <a:xfrm>
              <a:off x="128" y="2951"/>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7" name="Freeform 238">
              <a:extLst>
                <a:ext uri="{FF2B5EF4-FFF2-40B4-BE49-F238E27FC236}">
                  <a16:creationId xmlns:a16="http://schemas.microsoft.com/office/drawing/2014/main" id="{25C37CB7-22C9-4867-5A77-7FBC90CEC47B}"/>
                </a:ext>
              </a:extLst>
            </p:cNvPr>
            <p:cNvSpPr>
              <a:spLocks noGrp="1" noRot="1" noMove="1" noResize="1" noEditPoints="1" noAdjustHandles="1" noChangeArrowheads="1" noChangeShapeType="1"/>
            </p:cNvSpPr>
            <p:nvPr userDrawn="1"/>
          </p:nvSpPr>
          <p:spPr bwMode="auto">
            <a:xfrm>
              <a:off x="5660" y="2951"/>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8" name="Freeform 239">
              <a:extLst>
                <a:ext uri="{FF2B5EF4-FFF2-40B4-BE49-F238E27FC236}">
                  <a16:creationId xmlns:a16="http://schemas.microsoft.com/office/drawing/2014/main" id="{F8E6458B-91F1-6F8A-AD9A-9C35A7AA3262}"/>
                </a:ext>
              </a:extLst>
            </p:cNvPr>
            <p:cNvSpPr>
              <a:spLocks noGrp="1" noRot="1" noMove="1" noResize="1" noEditPoints="1" noAdjustHandles="1" noChangeArrowheads="1" noChangeShapeType="1"/>
            </p:cNvSpPr>
            <p:nvPr userDrawn="1"/>
          </p:nvSpPr>
          <p:spPr bwMode="auto">
            <a:xfrm>
              <a:off x="756" y="285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9" name="Freeform 240">
              <a:extLst>
                <a:ext uri="{FF2B5EF4-FFF2-40B4-BE49-F238E27FC236}">
                  <a16:creationId xmlns:a16="http://schemas.microsoft.com/office/drawing/2014/main" id="{8AE34085-ED6B-F1C2-5C55-E106B559FF7D}"/>
                </a:ext>
              </a:extLst>
            </p:cNvPr>
            <p:cNvSpPr>
              <a:spLocks noGrp="1" noRot="1" noMove="1" noResize="1" noEditPoints="1" noAdjustHandles="1" noChangeArrowheads="1" noChangeShapeType="1"/>
            </p:cNvSpPr>
            <p:nvPr userDrawn="1"/>
          </p:nvSpPr>
          <p:spPr bwMode="auto">
            <a:xfrm>
              <a:off x="1133" y="285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0" name="Freeform 241">
              <a:extLst>
                <a:ext uri="{FF2B5EF4-FFF2-40B4-BE49-F238E27FC236}">
                  <a16:creationId xmlns:a16="http://schemas.microsoft.com/office/drawing/2014/main" id="{A17F69C7-286A-402A-5393-AAB0E42EADEA}"/>
                </a:ext>
              </a:extLst>
            </p:cNvPr>
            <p:cNvSpPr>
              <a:spLocks noGrp="1" noRot="1" noMove="1" noResize="1" noEditPoints="1" noAdjustHandles="1" noChangeArrowheads="1" noChangeShapeType="1"/>
            </p:cNvSpPr>
            <p:nvPr userDrawn="1"/>
          </p:nvSpPr>
          <p:spPr bwMode="auto">
            <a:xfrm>
              <a:off x="881" y="285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1" name="Freeform 242">
              <a:extLst>
                <a:ext uri="{FF2B5EF4-FFF2-40B4-BE49-F238E27FC236}">
                  <a16:creationId xmlns:a16="http://schemas.microsoft.com/office/drawing/2014/main" id="{0A43B6C4-FAEC-38DE-24F4-DFA4AD2F6FE2}"/>
                </a:ext>
              </a:extLst>
            </p:cNvPr>
            <p:cNvSpPr>
              <a:spLocks noGrp="1" noRot="1" noMove="1" noResize="1" noEditPoints="1" noAdjustHandles="1" noChangeArrowheads="1" noChangeShapeType="1"/>
            </p:cNvSpPr>
            <p:nvPr userDrawn="1"/>
          </p:nvSpPr>
          <p:spPr bwMode="auto">
            <a:xfrm>
              <a:off x="505" y="285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2" name="Freeform 243">
              <a:extLst>
                <a:ext uri="{FF2B5EF4-FFF2-40B4-BE49-F238E27FC236}">
                  <a16:creationId xmlns:a16="http://schemas.microsoft.com/office/drawing/2014/main" id="{9F991112-8897-08AF-3CE9-D4E50DE27AC6}"/>
                </a:ext>
              </a:extLst>
            </p:cNvPr>
            <p:cNvSpPr>
              <a:spLocks noGrp="1" noRot="1" noMove="1" noResize="1" noEditPoints="1" noAdjustHandles="1" noChangeArrowheads="1" noChangeShapeType="1"/>
            </p:cNvSpPr>
            <p:nvPr userDrawn="1"/>
          </p:nvSpPr>
          <p:spPr bwMode="auto">
            <a:xfrm>
              <a:off x="756" y="285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3" name="Freeform 244">
              <a:extLst>
                <a:ext uri="{FF2B5EF4-FFF2-40B4-BE49-F238E27FC236}">
                  <a16:creationId xmlns:a16="http://schemas.microsoft.com/office/drawing/2014/main" id="{ABA0B5F6-6541-2325-0C5B-5C0BF6D4BCE7}"/>
                </a:ext>
              </a:extLst>
            </p:cNvPr>
            <p:cNvSpPr>
              <a:spLocks noGrp="1" noRot="1" noMove="1" noResize="1" noEditPoints="1" noAdjustHandles="1" noChangeArrowheads="1" noChangeShapeType="1"/>
            </p:cNvSpPr>
            <p:nvPr userDrawn="1"/>
          </p:nvSpPr>
          <p:spPr bwMode="auto">
            <a:xfrm>
              <a:off x="128" y="285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4" name="Freeform 245">
              <a:extLst>
                <a:ext uri="{FF2B5EF4-FFF2-40B4-BE49-F238E27FC236}">
                  <a16:creationId xmlns:a16="http://schemas.microsoft.com/office/drawing/2014/main" id="{C447A904-2756-F3D5-F14C-BB1A3175BEF9}"/>
                </a:ext>
              </a:extLst>
            </p:cNvPr>
            <p:cNvSpPr>
              <a:spLocks noGrp="1" noRot="1" noMove="1" noResize="1" noEditPoints="1" noAdjustHandles="1" noChangeArrowheads="1" noChangeShapeType="1"/>
            </p:cNvSpPr>
            <p:nvPr userDrawn="1"/>
          </p:nvSpPr>
          <p:spPr bwMode="auto">
            <a:xfrm>
              <a:off x="379"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5" name="Freeform 246">
              <a:extLst>
                <a:ext uri="{FF2B5EF4-FFF2-40B4-BE49-F238E27FC236}">
                  <a16:creationId xmlns:a16="http://schemas.microsoft.com/office/drawing/2014/main" id="{019D5CD4-FB2F-1816-8400-718F64A244F5}"/>
                </a:ext>
              </a:extLst>
            </p:cNvPr>
            <p:cNvSpPr>
              <a:spLocks noGrp="1" noRot="1" noMove="1" noResize="1" noEditPoints="1" noAdjustHandles="1" noChangeArrowheads="1" noChangeShapeType="1"/>
            </p:cNvSpPr>
            <p:nvPr userDrawn="1"/>
          </p:nvSpPr>
          <p:spPr bwMode="auto">
            <a:xfrm>
              <a:off x="253" y="275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6" name="Freeform 247">
              <a:extLst>
                <a:ext uri="{FF2B5EF4-FFF2-40B4-BE49-F238E27FC236}">
                  <a16:creationId xmlns:a16="http://schemas.microsoft.com/office/drawing/2014/main" id="{5CCD5549-6127-1AAC-44FD-E47F5D09B13A}"/>
                </a:ext>
              </a:extLst>
            </p:cNvPr>
            <p:cNvSpPr>
              <a:spLocks noGrp="1" noRot="1" noMove="1" noResize="1" noEditPoints="1" noAdjustHandles="1" noChangeArrowheads="1" noChangeShapeType="1"/>
            </p:cNvSpPr>
            <p:nvPr userDrawn="1"/>
          </p:nvSpPr>
          <p:spPr bwMode="auto">
            <a:xfrm>
              <a:off x="630"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7" name="Freeform 248">
              <a:extLst>
                <a:ext uri="{FF2B5EF4-FFF2-40B4-BE49-F238E27FC236}">
                  <a16:creationId xmlns:a16="http://schemas.microsoft.com/office/drawing/2014/main" id="{95AF6EC6-7469-9F72-9B1B-6FDE712CEAED}"/>
                </a:ext>
              </a:extLst>
            </p:cNvPr>
            <p:cNvSpPr>
              <a:spLocks noGrp="1" noRot="1" noMove="1" noResize="1" noEditPoints="1" noAdjustHandles="1" noChangeArrowheads="1" noChangeShapeType="1"/>
            </p:cNvSpPr>
            <p:nvPr userDrawn="1"/>
          </p:nvSpPr>
          <p:spPr bwMode="auto">
            <a:xfrm>
              <a:off x="128" y="2657"/>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8" name="Freeform 249">
              <a:extLst>
                <a:ext uri="{FF2B5EF4-FFF2-40B4-BE49-F238E27FC236}">
                  <a16:creationId xmlns:a16="http://schemas.microsoft.com/office/drawing/2014/main" id="{828218D8-49D6-3A05-0117-DA689571B9B9}"/>
                </a:ext>
              </a:extLst>
            </p:cNvPr>
            <p:cNvSpPr>
              <a:spLocks noGrp="1" noRot="1" noMove="1" noResize="1" noEditPoints="1" noAdjustHandles="1" noChangeArrowheads="1" noChangeShapeType="1"/>
            </p:cNvSpPr>
            <p:nvPr userDrawn="1"/>
          </p:nvSpPr>
          <p:spPr bwMode="auto">
            <a:xfrm>
              <a:off x="2" y="265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9" name="Freeform 250">
              <a:extLst>
                <a:ext uri="{FF2B5EF4-FFF2-40B4-BE49-F238E27FC236}">
                  <a16:creationId xmlns:a16="http://schemas.microsoft.com/office/drawing/2014/main" id="{019BA4F4-DD31-10A1-95E8-F6BE21E23AC2}"/>
                </a:ext>
              </a:extLst>
            </p:cNvPr>
            <p:cNvSpPr>
              <a:spLocks noGrp="1" noRot="1" noMove="1" noResize="1" noEditPoints="1" noAdjustHandles="1" noChangeArrowheads="1" noChangeShapeType="1"/>
            </p:cNvSpPr>
            <p:nvPr userDrawn="1"/>
          </p:nvSpPr>
          <p:spPr bwMode="auto">
            <a:xfrm>
              <a:off x="2"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0" name="Freeform 251">
              <a:extLst>
                <a:ext uri="{FF2B5EF4-FFF2-40B4-BE49-F238E27FC236}">
                  <a16:creationId xmlns:a16="http://schemas.microsoft.com/office/drawing/2014/main" id="{30474CFC-1B0D-47F9-4736-80C84B38849B}"/>
                </a:ext>
              </a:extLst>
            </p:cNvPr>
            <p:cNvSpPr>
              <a:spLocks noGrp="1" noRot="1" noMove="1" noResize="1" noEditPoints="1" noAdjustHandles="1" noChangeArrowheads="1" noChangeShapeType="1"/>
            </p:cNvSpPr>
            <p:nvPr userDrawn="1"/>
          </p:nvSpPr>
          <p:spPr bwMode="auto">
            <a:xfrm>
              <a:off x="379" y="246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1" name="Freeform 252">
              <a:extLst>
                <a:ext uri="{FF2B5EF4-FFF2-40B4-BE49-F238E27FC236}">
                  <a16:creationId xmlns:a16="http://schemas.microsoft.com/office/drawing/2014/main" id="{A89D84B4-95AE-F6CB-C17A-D92F30D0D5A4}"/>
                </a:ext>
              </a:extLst>
            </p:cNvPr>
            <p:cNvSpPr>
              <a:spLocks noGrp="1" noRot="1" noMove="1" noResize="1" noEditPoints="1" noAdjustHandles="1" noChangeArrowheads="1" noChangeShapeType="1"/>
            </p:cNvSpPr>
            <p:nvPr userDrawn="1"/>
          </p:nvSpPr>
          <p:spPr bwMode="auto">
            <a:xfrm>
              <a:off x="2" y="255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pic>
        <p:nvPicPr>
          <p:cNvPr id="14" name="UNIVERSITÄT PADERBORN Logo">
            <a:extLst>
              <a:ext uri="{FF2B5EF4-FFF2-40B4-BE49-F238E27FC236}">
                <a16:creationId xmlns:a16="http://schemas.microsoft.com/office/drawing/2014/main" id="{F69D691F-2689-D00C-1596-3CB1235E60C4}"/>
              </a:ext>
            </a:extLst>
          </p:cNvPr>
          <p:cNvPicPr>
            <a:picLocks noGrp="1" noRot="1" noChangeAspect="1" noMove="1" noResize="1" noEditPoints="1" noAdjustHandles="1" noChangeArrowheads="1" noChangeShapeType="1" noCrop="1"/>
          </p:cNvPicPr>
          <p:nvPr userDrawn="1"/>
        </p:nvPicPr>
        <p:blipFill>
          <a:blip r:embed="rId2"/>
          <a:srcRect/>
          <a:stretch/>
        </p:blipFill>
        <p:spPr>
          <a:xfrm>
            <a:off x="306883" y="307090"/>
            <a:ext cx="1692000" cy="688834"/>
          </a:xfrm>
          <a:prstGeom prst="rect">
            <a:avLst/>
          </a:prstGeom>
        </p:spPr>
      </p:pic>
      <p:sp>
        <p:nvSpPr>
          <p:cNvPr id="2" name="Headline">
            <a:extLst>
              <a:ext uri="{FF2B5EF4-FFF2-40B4-BE49-F238E27FC236}">
                <a16:creationId xmlns:a16="http://schemas.microsoft.com/office/drawing/2014/main" id="{A59FA09D-AD95-6B5C-EC3F-0EB013E603ED}"/>
              </a:ext>
            </a:extLst>
          </p:cNvPr>
          <p:cNvSpPr>
            <a:spLocks noGrp="1"/>
          </p:cNvSpPr>
          <p:nvPr>
            <p:ph type="ctrTitle" hasCustomPrompt="1"/>
          </p:nvPr>
        </p:nvSpPr>
        <p:spPr>
          <a:xfrm>
            <a:off x="2459038" y="2751138"/>
            <a:ext cx="7273925" cy="1512000"/>
          </a:xfrm>
        </p:spPr>
        <p:txBody>
          <a:bodyPr anchor="t" anchorCtr="0"/>
          <a:lstStyle>
            <a:lvl1pPr algn="ctr">
              <a:defRPr sz="2250"/>
            </a:lvl1pPr>
          </a:lstStyle>
          <a:p>
            <a:r>
              <a:rPr lang="de-DE" dirty="0"/>
              <a:t>Trennseite mit Nummerierung oben rechts, sollte ausschließlich für Hauptkapitel verwendet werden. </a:t>
            </a:r>
          </a:p>
        </p:txBody>
      </p:sp>
      <p:sp>
        <p:nvSpPr>
          <p:cNvPr id="20" name="Fähnchen">
            <a:extLst>
              <a:ext uri="{FF2B5EF4-FFF2-40B4-BE49-F238E27FC236}">
                <a16:creationId xmlns:a16="http://schemas.microsoft.com/office/drawing/2014/main" id="{EEEBF692-A53C-A965-CE26-F24C7ED94ECB}"/>
              </a:ext>
            </a:extLst>
          </p:cNvPr>
          <p:cNvSpPr>
            <a:spLocks noGrp="1"/>
          </p:cNvSpPr>
          <p:nvPr>
            <p:ph type="body" orient="vert" idx="1" hasCustomPrompt="1"/>
          </p:nvPr>
        </p:nvSpPr>
        <p:spPr>
          <a:xfrm>
            <a:off x="10597214" y="0"/>
            <a:ext cx="797863" cy="1085850"/>
          </a:xfrm>
          <a:custGeom>
            <a:avLst/>
            <a:gdLst>
              <a:gd name="connsiteX0" fmla="*/ 0 w 797863"/>
              <a:gd name="connsiteY0" fmla="*/ 0 h 1085850"/>
              <a:gd name="connsiteX1" fmla="*/ 797863 w 797863"/>
              <a:gd name="connsiteY1" fmla="*/ 0 h 1085850"/>
              <a:gd name="connsiteX2" fmla="*/ 797863 w 797863"/>
              <a:gd name="connsiteY2" fmla="*/ 1085850 h 1085850"/>
              <a:gd name="connsiteX3" fmla="*/ 797503 w 797863"/>
              <a:gd name="connsiteY3" fmla="*/ 1085850 h 1085850"/>
              <a:gd name="connsiteX4" fmla="*/ 398931 w 797863"/>
              <a:gd name="connsiteY4" fmla="*/ 775453 h 1085850"/>
              <a:gd name="connsiteX5" fmla="*/ 360 w 797863"/>
              <a:gd name="connsiteY5" fmla="*/ 1085850 h 1085850"/>
              <a:gd name="connsiteX6" fmla="*/ 0 w 797863"/>
              <a:gd name="connsiteY6"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863" h="1085850">
                <a:moveTo>
                  <a:pt x="0" y="0"/>
                </a:moveTo>
                <a:lnTo>
                  <a:pt x="797863" y="0"/>
                </a:lnTo>
                <a:lnTo>
                  <a:pt x="797863" y="1085850"/>
                </a:lnTo>
                <a:lnTo>
                  <a:pt x="797503" y="1085850"/>
                </a:lnTo>
                <a:lnTo>
                  <a:pt x="398931" y="775453"/>
                </a:lnTo>
                <a:lnTo>
                  <a:pt x="360" y="1085850"/>
                </a:lnTo>
                <a:lnTo>
                  <a:pt x="0" y="1085850"/>
                </a:lnTo>
                <a:close/>
              </a:path>
            </a:pathLst>
          </a:custGeom>
          <a:solidFill>
            <a:schemeClr val="accent6"/>
          </a:solidFill>
        </p:spPr>
        <p:txBody>
          <a:bodyPr vert="horz" wrap="square" tIns="194400" numCol="1">
            <a:noAutofit/>
          </a:bodyPr>
          <a:lstStyle>
            <a:lvl1pPr marL="0" indent="0" algn="ctr">
              <a:lnSpc>
                <a:spcPct val="100000"/>
              </a:lnSpc>
              <a:spcBef>
                <a:spcPts val="0"/>
              </a:spcBef>
              <a:spcAft>
                <a:spcPts val="0"/>
              </a:spcAft>
              <a:buFont typeface="+mj-lt"/>
              <a:buNone/>
              <a:defRPr sz="2625">
                <a:solidFill>
                  <a:schemeClr val="bg1"/>
                </a:solidFill>
                <a:latin typeface="+mj-lt"/>
              </a:defRPr>
            </a:lvl1pPr>
            <a:lvl2pPr marL="0" indent="0" algn="ctr">
              <a:lnSpc>
                <a:spcPct val="100000"/>
              </a:lnSpc>
              <a:spcBef>
                <a:spcPts val="0"/>
              </a:spcBef>
              <a:spcAft>
                <a:spcPts val="0"/>
              </a:spcAft>
              <a:buFont typeface="+mj-lt"/>
              <a:buNone/>
              <a:defRPr sz="2625">
                <a:solidFill>
                  <a:schemeClr val="bg1"/>
                </a:solidFill>
                <a:latin typeface="+mj-lt"/>
              </a:defRPr>
            </a:lvl2pPr>
            <a:lvl3pPr marL="0" indent="0" algn="ctr">
              <a:lnSpc>
                <a:spcPct val="100000"/>
              </a:lnSpc>
              <a:spcBef>
                <a:spcPts val="0"/>
              </a:spcBef>
              <a:spcAft>
                <a:spcPts val="0"/>
              </a:spcAft>
              <a:buFont typeface="+mj-lt"/>
              <a:buNone/>
              <a:defRPr sz="2625">
                <a:solidFill>
                  <a:schemeClr val="bg1"/>
                </a:solidFill>
                <a:latin typeface="+mj-lt"/>
              </a:defRPr>
            </a:lvl3pPr>
            <a:lvl4pPr marL="0" indent="0" algn="ctr">
              <a:lnSpc>
                <a:spcPct val="100000"/>
              </a:lnSpc>
              <a:spcBef>
                <a:spcPts val="0"/>
              </a:spcBef>
              <a:spcAft>
                <a:spcPts val="0"/>
              </a:spcAft>
              <a:buFont typeface="+mj-lt"/>
              <a:buNone/>
              <a:defRPr sz="2625">
                <a:solidFill>
                  <a:schemeClr val="bg1"/>
                </a:solidFill>
                <a:latin typeface="+mj-lt"/>
              </a:defRPr>
            </a:lvl4pPr>
            <a:lvl5pPr marL="0" indent="0" algn="ctr">
              <a:lnSpc>
                <a:spcPct val="100000"/>
              </a:lnSpc>
              <a:spcBef>
                <a:spcPts val="0"/>
              </a:spcBef>
              <a:spcAft>
                <a:spcPts val="0"/>
              </a:spcAft>
              <a:buFont typeface="+mj-lt"/>
              <a:buNone/>
              <a:defRPr sz="2625">
                <a:solidFill>
                  <a:schemeClr val="bg1"/>
                </a:solidFill>
                <a:latin typeface="+mj-lt"/>
              </a:defRPr>
            </a:lvl5pPr>
            <a:lvl6pPr marL="0" indent="0" algn="ctr">
              <a:lnSpc>
                <a:spcPct val="100000"/>
              </a:lnSpc>
              <a:spcBef>
                <a:spcPts val="0"/>
              </a:spcBef>
              <a:spcAft>
                <a:spcPts val="0"/>
              </a:spcAft>
              <a:buFont typeface="+mj-lt"/>
              <a:buNone/>
              <a:defRPr sz="2625">
                <a:solidFill>
                  <a:schemeClr val="bg1"/>
                </a:solidFill>
                <a:latin typeface="+mj-lt"/>
              </a:defRPr>
            </a:lvl6pPr>
            <a:lvl7pPr marL="0" indent="0" algn="ctr">
              <a:lnSpc>
                <a:spcPct val="100000"/>
              </a:lnSpc>
              <a:spcBef>
                <a:spcPts val="0"/>
              </a:spcBef>
              <a:spcAft>
                <a:spcPts val="0"/>
              </a:spcAft>
              <a:buFont typeface="+mj-lt"/>
              <a:buNone/>
              <a:defRPr sz="2625">
                <a:solidFill>
                  <a:schemeClr val="bg1"/>
                </a:solidFill>
                <a:latin typeface="+mj-lt"/>
              </a:defRPr>
            </a:lvl7pPr>
            <a:lvl8pPr marL="0" indent="0" algn="ctr">
              <a:lnSpc>
                <a:spcPct val="100000"/>
              </a:lnSpc>
              <a:spcBef>
                <a:spcPts val="0"/>
              </a:spcBef>
              <a:spcAft>
                <a:spcPts val="0"/>
              </a:spcAft>
              <a:buFont typeface="+mj-lt"/>
              <a:buNone/>
              <a:defRPr sz="2625">
                <a:solidFill>
                  <a:schemeClr val="bg1"/>
                </a:solidFill>
                <a:latin typeface="+mj-lt"/>
              </a:defRPr>
            </a:lvl8pPr>
            <a:lvl9pPr marL="0" indent="0" algn="ctr">
              <a:lnSpc>
                <a:spcPct val="100000"/>
              </a:lnSpc>
              <a:spcBef>
                <a:spcPts val="0"/>
              </a:spcBef>
              <a:spcAft>
                <a:spcPts val="0"/>
              </a:spcAft>
              <a:buFont typeface="+mj-lt"/>
              <a:buNone/>
              <a:defRPr sz="2625">
                <a:solidFill>
                  <a:schemeClr val="bg1"/>
                </a:solidFill>
                <a:latin typeface="+mj-lt"/>
              </a:defRPr>
            </a:lvl9pPr>
          </a:lstStyle>
          <a:p>
            <a:r>
              <a:rPr lang="de-DE" dirty="0"/>
              <a:t>#</a:t>
            </a:r>
          </a:p>
        </p:txBody>
      </p:sp>
      <p:sp>
        <p:nvSpPr>
          <p:cNvPr id="273" name="Foliennummer">
            <a:extLst>
              <a:ext uri="{FF2B5EF4-FFF2-40B4-BE49-F238E27FC236}">
                <a16:creationId xmlns:a16="http://schemas.microsoft.com/office/drawing/2014/main" id="{0B55AD73-9349-46E0-9EC6-33E5C41C11E2}"/>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274" name="Fußzeile">
            <a:extLst>
              <a:ext uri="{FF2B5EF4-FFF2-40B4-BE49-F238E27FC236}">
                <a16:creationId xmlns:a16="http://schemas.microsoft.com/office/drawing/2014/main" id="{4C6A0CE5-E6F7-48F8-808E-14944D73126B}"/>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179440502"/>
      </p:ext>
    </p:extLst>
  </p:cSld>
  <p:clrMapOvr>
    <a:masterClrMapping/>
  </p:clrMapOvr>
  <p:extLst mod="1">
    <p:ext uri="{DCECCB84-F9BA-43D5-87BE-67443E8EF086}">
      <p15:sldGuideLst xmlns:p15="http://schemas.microsoft.com/office/powerpoint/2012/main">
        <p15:guide id="1" orient="horz" pos="1733" userDrawn="1">
          <p15:clr>
            <a:srgbClr val="000000"/>
          </p15:clr>
        </p15:guide>
        <p15:guide id="2" pos="2065" userDrawn="1">
          <p15:clr>
            <a:srgbClr val="000000"/>
          </p15:clr>
        </p15:guide>
        <p15:guide id="3" pos="8175" userDrawn="1">
          <p15:clr>
            <a:srgbClr val="000000"/>
          </p15:clr>
        </p15:guide>
        <p15:guide id="4" pos="9571" userDrawn="1">
          <p15:clr>
            <a:srgbClr val="00000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3" name="Inhalt">
            <a:extLst>
              <a:ext uri="{FF2B5EF4-FFF2-40B4-BE49-F238E27FC236}">
                <a16:creationId xmlns:a16="http://schemas.microsoft.com/office/drawing/2014/main" id="{73371D11-D4C5-95DF-6328-B5F5C0EA71B4}"/>
              </a:ext>
            </a:extLst>
          </p:cNvPr>
          <p:cNvSpPr>
            <a:spLocks noGrp="1"/>
          </p:cNvSpPr>
          <p:nvPr>
            <p:ph idx="1" hasCustomPrompt="1"/>
          </p:nvPr>
        </p:nvSpPr>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1948016060"/>
      </p:ext>
    </p:extLst>
  </p:cSld>
  <p:clrMapOvr>
    <a:masterClrMapping/>
  </p:clrMapOvr>
  <p:extLst mod="1">
    <p:ext uri="{DCECCB84-F9BA-43D5-87BE-67443E8EF086}">
      <p15:sldGuideLst xmlns:p15="http://schemas.microsoft.com/office/powerpoint/2012/main">
        <p15:guide id="1" orient="horz" pos="3634" userDrawn="1">
          <p15:clr>
            <a:srgbClr val="000000"/>
          </p15:clr>
        </p15:guide>
        <p15:guide id="2" pos="9887" userDrawn="1">
          <p15:clr>
            <a:srgbClr val="000000"/>
          </p15:clr>
        </p15:guide>
        <p15:guide id="3" pos="355" userDrawn="1">
          <p15:clr>
            <a:srgbClr val="000000"/>
          </p15:clr>
        </p15:guide>
        <p15:guide id="4" orient="horz" pos="1426" userDrawn="1">
          <p15:clr>
            <a:srgbClr val="000000"/>
          </p15:clr>
        </p15:guide>
        <p15:guide id="5" orient="horz" pos="785" userDrawn="1">
          <p15:clr>
            <a:srgbClr val="00000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 2 Inhalte">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63775"/>
            <a:ext cx="5385967" cy="35052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p:txBody>
          <a:bodyPr/>
          <a:lstStyle>
            <a:lvl1pPr>
              <a:defRPr/>
            </a:lvl1pPr>
          </a:lstStyle>
          <a:p>
            <a:r>
              <a:rPr lang="de-DE" dirty="0"/>
              <a:t>Überschrift</a:t>
            </a:r>
            <a:br>
              <a:rPr lang="de-DE" dirty="0"/>
            </a:br>
            <a:r>
              <a:rPr lang="de-DE" dirty="0"/>
              <a:t>maximal zwei Zeilen</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63775"/>
            <a:ext cx="5385967" cy="35052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77227252"/>
      </p:ext>
    </p:extLst>
  </p:cSld>
  <p:clrMapOvr>
    <a:masterClrMapping/>
  </p:clrMapOvr>
  <p:extLst mod="1">
    <p:ext uri="{DCECCB84-F9BA-43D5-87BE-67443E8EF086}">
      <p15:sldGuideLst xmlns:p15="http://schemas.microsoft.com/office/powerpoint/2012/main">
        <p15:guide id="1" orient="horz" pos="3634" userDrawn="1">
          <p15:clr>
            <a:srgbClr val="000000"/>
          </p15:clr>
        </p15:guide>
        <p15:guide id="2" pos="9887" userDrawn="1">
          <p15:clr>
            <a:srgbClr val="000000"/>
          </p15:clr>
        </p15:guide>
        <p15:guide id="3" pos="355" userDrawn="1">
          <p15:clr>
            <a:srgbClr val="000000"/>
          </p15:clr>
        </p15:guide>
        <p15:guide id="4" orient="horz" pos="1426" userDrawn="1">
          <p15:clr>
            <a:srgbClr val="000000"/>
          </p15:clr>
        </p15:guide>
        <p15:guide id="5" orient="horz" pos="785" userDrawn="1">
          <p15:clr>
            <a:srgbClr val="000000"/>
          </p15:clr>
        </p15:guide>
        <p15:guide id="6" pos="5361" userDrawn="1">
          <p15:clr>
            <a:srgbClr val="000000"/>
          </p15:clr>
        </p15:guide>
        <p15:guide id="7" pos="4879" userDrawn="1">
          <p15:clr>
            <a:srgbClr val="00000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elfolie 3-zeilig Farbe opt. ändern">
    <p:spTree>
      <p:nvGrpSpPr>
        <p:cNvPr id="1" name=""/>
        <p:cNvGrpSpPr/>
        <p:nvPr/>
      </p:nvGrpSpPr>
      <p:grpSpPr bwMode="auto">
        <a:xfrm>
          <a:off x="0" y="0"/>
          <a:ext cx="0" cy="0"/>
          <a:chOff x="0" y="0"/>
          <a:chExt cx="0" cy="0"/>
        </a:xfrm>
      </p:grpSpPr>
      <p:sp>
        <p:nvSpPr>
          <p:cNvPr id="4" name="Hintergrundnetz"/>
          <p:cNvSpPr>
            <a:spLocks noChangeAspect="1" noEditPoints="1"/>
          </p:cNvSpPr>
          <p:nvPr userDrawn="1"/>
        </p:nvSpPr>
        <p:spPr bwMode="auto">
          <a:xfrm>
            <a:off x="16933" y="0"/>
            <a:ext cx="12175067" cy="6858000"/>
          </a:xfrm>
          <a:custGeom>
            <a:avLst/>
            <a:gdLst>
              <a:gd name="T0" fmla="*/ 11923 w 25400"/>
              <a:gd name="T1" fmla="*/ 3320 h 19050"/>
              <a:gd name="T2" fmla="*/ 10023 w 25400"/>
              <a:gd name="T3" fmla="*/ 4808 h 19050"/>
              <a:gd name="T4" fmla="*/ 10862 w 25400"/>
              <a:gd name="T5" fmla="*/ 3283 h 19050"/>
              <a:gd name="T6" fmla="*/ 4657 w 25400"/>
              <a:gd name="T7" fmla="*/ 5594 h 19050"/>
              <a:gd name="T8" fmla="*/ 7180 w 25400"/>
              <a:gd name="T9" fmla="*/ 5671 h 19050"/>
              <a:gd name="T10" fmla="*/ 8344 w 25400"/>
              <a:gd name="T11" fmla="*/ 5707 h 19050"/>
              <a:gd name="T12" fmla="*/ 2461 w 25400"/>
              <a:gd name="T13" fmla="*/ 5169 h 19050"/>
              <a:gd name="T14" fmla="*/ 3123 w 25400"/>
              <a:gd name="T15" fmla="*/ 5291 h 19050"/>
              <a:gd name="T16" fmla="*/ 13439 w 25400"/>
              <a:gd name="T17" fmla="*/ 7971 h 19050"/>
              <a:gd name="T18" fmla="*/ 15341 w 25400"/>
              <a:gd name="T19" fmla="*/ 9056 h 19050"/>
              <a:gd name="T20" fmla="*/ 9954 w 25400"/>
              <a:gd name="T21" fmla="*/ 5938 h 19050"/>
              <a:gd name="T22" fmla="*/ 11356 w 25400"/>
              <a:gd name="T23" fmla="*/ 6738 h 19050"/>
              <a:gd name="T24" fmla="*/ 10546 w 25400"/>
              <a:gd name="T25" fmla="*/ 5177 h 19050"/>
              <a:gd name="T26" fmla="*/ 11397 w 25400"/>
              <a:gd name="T27" fmla="*/ 4735 h 19050"/>
              <a:gd name="T28" fmla="*/ 198 w 25400"/>
              <a:gd name="T29" fmla="*/ 4970 h 19050"/>
              <a:gd name="T30" fmla="*/ 11941 w 25400"/>
              <a:gd name="T31" fmla="*/ 1758 h 19050"/>
              <a:gd name="T32" fmla="*/ 13358 w 25400"/>
              <a:gd name="T33" fmla="*/ 249 h 19050"/>
              <a:gd name="T34" fmla="*/ 15214 w 25400"/>
              <a:gd name="T35" fmla="*/ 370 h 19050"/>
              <a:gd name="T36" fmla="*/ 9256 w 25400"/>
              <a:gd name="T37" fmla="*/ 1522 h 19050"/>
              <a:gd name="T38" fmla="*/ 7370 w 25400"/>
              <a:gd name="T39" fmla="*/ 502 h 19050"/>
              <a:gd name="T40" fmla="*/ 7953 w 25400"/>
              <a:gd name="T41" fmla="*/ 817 h 19050"/>
              <a:gd name="T42" fmla="*/ 403 w 25400"/>
              <a:gd name="T43" fmla="*/ 3631 h 19050"/>
              <a:gd name="T44" fmla="*/ 582 w 25400"/>
              <a:gd name="T45" fmla="*/ 4066 h 19050"/>
              <a:gd name="T46" fmla="*/ 13982 w 25400"/>
              <a:gd name="T47" fmla="*/ 17462 h 19050"/>
              <a:gd name="T48" fmla="*/ 16192 w 25400"/>
              <a:gd name="T49" fmla="*/ 11507 h 19050"/>
              <a:gd name="T50" fmla="*/ 15658 w 25400"/>
              <a:gd name="T51" fmla="*/ 12421 h 19050"/>
              <a:gd name="T52" fmla="*/ 14820 w 25400"/>
              <a:gd name="T53" fmla="*/ 13743 h 19050"/>
              <a:gd name="T54" fmla="*/ 12514 w 25400"/>
              <a:gd name="T55" fmla="*/ 17381 h 19050"/>
              <a:gd name="T56" fmla="*/ 13290 w 25400"/>
              <a:gd name="T57" fmla="*/ 16157 h 19050"/>
              <a:gd name="T58" fmla="*/ 22526 w 25400"/>
              <a:gd name="T59" fmla="*/ 14113 h 19050"/>
              <a:gd name="T60" fmla="*/ 22688 w 25400"/>
              <a:gd name="T61" fmla="*/ 13426 h 19050"/>
              <a:gd name="T62" fmla="*/ 20271 w 25400"/>
              <a:gd name="T63" fmla="*/ 16525 h 19050"/>
              <a:gd name="T64" fmla="*/ 20697 w 25400"/>
              <a:gd name="T65" fmla="*/ 16320 h 19050"/>
              <a:gd name="T66" fmla="*/ 16675 w 25400"/>
              <a:gd name="T67" fmla="*/ 18115 h 19050"/>
              <a:gd name="T68" fmla="*/ 17158 w 25400"/>
              <a:gd name="T69" fmla="*/ 17716 h 19050"/>
              <a:gd name="T70" fmla="*/ 19311 w 25400"/>
              <a:gd name="T71" fmla="*/ 14734 h 19050"/>
              <a:gd name="T72" fmla="*/ 20316 w 25400"/>
              <a:gd name="T73" fmla="*/ 15114 h 19050"/>
              <a:gd name="T74" fmla="*/ 17836 w 25400"/>
              <a:gd name="T75" fmla="*/ 12851 h 19050"/>
              <a:gd name="T76" fmla="*/ 17071 w 25400"/>
              <a:gd name="T77" fmla="*/ 11230 h 19050"/>
              <a:gd name="T78" fmla="*/ 23150 w 25400"/>
              <a:gd name="T79" fmla="*/ 15966 h 19050"/>
              <a:gd name="T80" fmla="*/ 23969 w 25400"/>
              <a:gd name="T81" fmla="*/ 16146 h 19050"/>
              <a:gd name="T82" fmla="*/ 9396 w 25400"/>
              <a:gd name="T83" fmla="*/ 3334 h 19050"/>
              <a:gd name="T84" fmla="*/ 5372 w 25400"/>
              <a:gd name="T85" fmla="*/ 5019 h 19050"/>
              <a:gd name="T86" fmla="*/ 7794 w 25400"/>
              <a:gd name="T87" fmla="*/ 4005 h 19050"/>
              <a:gd name="T88" fmla="*/ 4330 w 25400"/>
              <a:gd name="T89" fmla="*/ 5455 h 19050"/>
              <a:gd name="T90" fmla="*/ 5301 w 25400"/>
              <a:gd name="T91" fmla="*/ 5048 h 19050"/>
              <a:gd name="T92" fmla="*/ 14473 w 25400"/>
              <a:gd name="T93" fmla="*/ 1703 h 19050"/>
              <a:gd name="T94" fmla="*/ 15099 w 25400"/>
              <a:gd name="T95" fmla="*/ 1481 h 19050"/>
              <a:gd name="T96" fmla="*/ 12217 w 25400"/>
              <a:gd name="T97" fmla="*/ 2317 h 19050"/>
              <a:gd name="T98" fmla="*/ 17287 w 25400"/>
              <a:gd name="T99" fmla="*/ 15392 h 19050"/>
              <a:gd name="T100" fmla="*/ 15337 w 25400"/>
              <a:gd name="T101" fmla="*/ 16772 h 19050"/>
              <a:gd name="T102" fmla="*/ 17623 w 25400"/>
              <a:gd name="T103" fmla="*/ 15201 h 19050"/>
              <a:gd name="T104" fmla="*/ 17487 w 25400"/>
              <a:gd name="T105" fmla="*/ 16451 h 19050"/>
              <a:gd name="T106" fmla="*/ 17966 w 25400"/>
              <a:gd name="T107" fmla="*/ 15627 h 19050"/>
              <a:gd name="T108" fmla="*/ 9101 w 25400"/>
              <a:gd name="T109" fmla="*/ 18362 h 19050"/>
              <a:gd name="T110" fmla="*/ 10727 w 25400"/>
              <a:gd name="T111" fmla="*/ 18043 h 19050"/>
              <a:gd name="T112" fmla="*/ 4916 w 25400"/>
              <a:gd name="T113" fmla="*/ 19044 h 19050"/>
              <a:gd name="T114" fmla="*/ 7316 w 25400"/>
              <a:gd name="T115" fmla="*/ 18670 h 19050"/>
              <a:gd name="T116" fmla="*/ 16075 w 25400"/>
              <a:gd name="T117" fmla="*/ 18569 h 19050"/>
              <a:gd name="T118" fmla="*/ 14763 w 25400"/>
              <a:gd name="T119" fmla="*/ 18457 h 19050"/>
              <a:gd name="T120" fmla="*/ 15730 w 25400"/>
              <a:gd name="T121" fmla="*/ 1250 h 19050"/>
              <a:gd name="T122" fmla="*/ 10892 w 25400"/>
              <a:gd name="T123" fmla="*/ 2708 h 19050"/>
              <a:gd name="T124" fmla="*/ 18847 w 25400"/>
              <a:gd name="T125" fmla="*/ 14601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00" h="19050" extrusionOk="0">
                <a:moveTo>
                  <a:pt x="22330" y="15806"/>
                </a:moveTo>
                <a:cubicBezTo>
                  <a:pt x="22330" y="15705"/>
                  <a:pt x="22267" y="15620"/>
                  <a:pt x="22178" y="15586"/>
                </a:cubicBezTo>
                <a:lnTo>
                  <a:pt x="22193" y="15523"/>
                </a:lnTo>
                <a:lnTo>
                  <a:pt x="22155" y="15514"/>
                </a:lnTo>
                <a:lnTo>
                  <a:pt x="22141" y="15575"/>
                </a:lnTo>
                <a:cubicBezTo>
                  <a:pt x="22126" y="15572"/>
                  <a:pt x="22111" y="15571"/>
                  <a:pt x="22095" y="15571"/>
                </a:cubicBezTo>
                <a:cubicBezTo>
                  <a:pt x="22001" y="15571"/>
                  <a:pt x="21921" y="15626"/>
                  <a:pt x="21883" y="15705"/>
                </a:cubicBezTo>
                <a:lnTo>
                  <a:pt x="21805" y="15675"/>
                </a:lnTo>
                <a:lnTo>
                  <a:pt x="21791" y="15712"/>
                </a:lnTo>
                <a:lnTo>
                  <a:pt x="21869" y="15741"/>
                </a:lnTo>
                <a:cubicBezTo>
                  <a:pt x="21863" y="15762"/>
                  <a:pt x="21860" y="15783"/>
                  <a:pt x="21860" y="15806"/>
                </a:cubicBezTo>
                <a:cubicBezTo>
                  <a:pt x="21860" y="15828"/>
                  <a:pt x="21863" y="15850"/>
                  <a:pt x="21869" y="15871"/>
                </a:cubicBezTo>
                <a:lnTo>
                  <a:pt x="21795" y="15900"/>
                </a:lnTo>
                <a:lnTo>
                  <a:pt x="21809" y="15936"/>
                </a:lnTo>
                <a:lnTo>
                  <a:pt x="21883" y="15907"/>
                </a:lnTo>
                <a:cubicBezTo>
                  <a:pt x="21921" y="15986"/>
                  <a:pt x="22002" y="16041"/>
                  <a:pt x="22095" y="16041"/>
                </a:cubicBezTo>
                <a:cubicBezTo>
                  <a:pt x="22205" y="16041"/>
                  <a:pt x="22296" y="15966"/>
                  <a:pt x="22322" y="15864"/>
                </a:cubicBezTo>
                <a:lnTo>
                  <a:pt x="22393" y="15876"/>
                </a:lnTo>
                <a:lnTo>
                  <a:pt x="22399" y="15838"/>
                </a:lnTo>
                <a:lnTo>
                  <a:pt x="22329" y="15826"/>
                </a:lnTo>
                <a:cubicBezTo>
                  <a:pt x="22330" y="15819"/>
                  <a:pt x="22330" y="15812"/>
                  <a:pt x="22330" y="15806"/>
                </a:cubicBezTo>
                <a:close/>
                <a:moveTo>
                  <a:pt x="6919" y="4414"/>
                </a:moveTo>
                <a:lnTo>
                  <a:pt x="6904" y="4378"/>
                </a:lnTo>
                <a:lnTo>
                  <a:pt x="6797" y="4422"/>
                </a:lnTo>
                <a:lnTo>
                  <a:pt x="6812" y="4458"/>
                </a:lnTo>
                <a:lnTo>
                  <a:pt x="6812" y="4458"/>
                </a:lnTo>
                <a:lnTo>
                  <a:pt x="6919" y="4414"/>
                </a:lnTo>
                <a:close/>
                <a:moveTo>
                  <a:pt x="11646" y="3058"/>
                </a:moveTo>
                <a:lnTo>
                  <a:pt x="11563" y="2979"/>
                </a:lnTo>
                <a:lnTo>
                  <a:pt x="11536" y="3007"/>
                </a:lnTo>
                <a:lnTo>
                  <a:pt x="11619" y="3086"/>
                </a:lnTo>
                <a:lnTo>
                  <a:pt x="11646" y="3058"/>
                </a:lnTo>
                <a:close/>
                <a:moveTo>
                  <a:pt x="11785" y="3189"/>
                </a:moveTo>
                <a:lnTo>
                  <a:pt x="11701" y="3110"/>
                </a:lnTo>
                <a:lnTo>
                  <a:pt x="11675" y="3138"/>
                </a:lnTo>
                <a:lnTo>
                  <a:pt x="11758" y="3217"/>
                </a:lnTo>
                <a:lnTo>
                  <a:pt x="11785" y="3189"/>
                </a:lnTo>
                <a:close/>
                <a:moveTo>
                  <a:pt x="11923" y="3320"/>
                </a:moveTo>
                <a:lnTo>
                  <a:pt x="11840" y="3241"/>
                </a:lnTo>
                <a:lnTo>
                  <a:pt x="11813" y="3269"/>
                </a:lnTo>
                <a:lnTo>
                  <a:pt x="11897" y="3348"/>
                </a:lnTo>
                <a:lnTo>
                  <a:pt x="11923" y="3320"/>
                </a:lnTo>
                <a:close/>
                <a:moveTo>
                  <a:pt x="11424" y="2848"/>
                </a:moveTo>
                <a:lnTo>
                  <a:pt x="11397" y="2877"/>
                </a:lnTo>
                <a:lnTo>
                  <a:pt x="11481" y="2955"/>
                </a:lnTo>
                <a:lnTo>
                  <a:pt x="11507" y="2927"/>
                </a:lnTo>
                <a:lnTo>
                  <a:pt x="11424" y="2848"/>
                </a:lnTo>
                <a:close/>
                <a:moveTo>
                  <a:pt x="12451" y="3871"/>
                </a:moveTo>
                <a:lnTo>
                  <a:pt x="12478" y="3843"/>
                </a:lnTo>
                <a:lnTo>
                  <a:pt x="12394" y="3764"/>
                </a:lnTo>
                <a:lnTo>
                  <a:pt x="12368" y="3793"/>
                </a:lnTo>
                <a:lnTo>
                  <a:pt x="12451" y="3871"/>
                </a:lnTo>
                <a:close/>
                <a:moveTo>
                  <a:pt x="11952" y="3400"/>
                </a:moveTo>
                <a:lnTo>
                  <a:pt x="12035" y="3479"/>
                </a:lnTo>
                <a:lnTo>
                  <a:pt x="12062" y="3451"/>
                </a:lnTo>
                <a:lnTo>
                  <a:pt x="11978" y="3372"/>
                </a:lnTo>
                <a:lnTo>
                  <a:pt x="11952" y="3400"/>
                </a:lnTo>
                <a:close/>
                <a:moveTo>
                  <a:pt x="12174" y="3610"/>
                </a:moveTo>
                <a:lnTo>
                  <a:pt x="12200" y="3581"/>
                </a:lnTo>
                <a:lnTo>
                  <a:pt x="12117" y="3503"/>
                </a:lnTo>
                <a:lnTo>
                  <a:pt x="12090" y="3531"/>
                </a:lnTo>
                <a:lnTo>
                  <a:pt x="12174" y="3610"/>
                </a:lnTo>
                <a:close/>
                <a:moveTo>
                  <a:pt x="12229" y="3662"/>
                </a:moveTo>
                <a:lnTo>
                  <a:pt x="12312" y="3741"/>
                </a:lnTo>
                <a:lnTo>
                  <a:pt x="12339" y="3712"/>
                </a:lnTo>
                <a:lnTo>
                  <a:pt x="12256" y="3634"/>
                </a:lnTo>
                <a:lnTo>
                  <a:pt x="12229" y="3662"/>
                </a:lnTo>
                <a:close/>
                <a:moveTo>
                  <a:pt x="10236" y="4483"/>
                </a:moveTo>
                <a:lnTo>
                  <a:pt x="10202" y="4465"/>
                </a:lnTo>
                <a:lnTo>
                  <a:pt x="10148" y="4568"/>
                </a:lnTo>
                <a:lnTo>
                  <a:pt x="10183" y="4586"/>
                </a:lnTo>
                <a:lnTo>
                  <a:pt x="10236" y="4483"/>
                </a:lnTo>
                <a:close/>
                <a:moveTo>
                  <a:pt x="10059" y="4739"/>
                </a:moveTo>
                <a:lnTo>
                  <a:pt x="10093" y="4757"/>
                </a:lnTo>
                <a:lnTo>
                  <a:pt x="10147" y="4654"/>
                </a:lnTo>
                <a:lnTo>
                  <a:pt x="10112" y="4636"/>
                </a:lnTo>
                <a:lnTo>
                  <a:pt x="10059" y="4739"/>
                </a:lnTo>
                <a:close/>
                <a:moveTo>
                  <a:pt x="9701" y="5425"/>
                </a:moveTo>
                <a:lnTo>
                  <a:pt x="9736" y="5443"/>
                </a:lnTo>
                <a:lnTo>
                  <a:pt x="9790" y="5340"/>
                </a:lnTo>
                <a:lnTo>
                  <a:pt x="9755" y="5322"/>
                </a:lnTo>
                <a:lnTo>
                  <a:pt x="9701" y="5425"/>
                </a:lnTo>
                <a:close/>
                <a:moveTo>
                  <a:pt x="10058" y="4826"/>
                </a:moveTo>
                <a:lnTo>
                  <a:pt x="10023" y="4808"/>
                </a:lnTo>
                <a:lnTo>
                  <a:pt x="9970" y="4911"/>
                </a:lnTo>
                <a:lnTo>
                  <a:pt x="10004" y="4929"/>
                </a:lnTo>
                <a:lnTo>
                  <a:pt x="10058" y="4826"/>
                </a:lnTo>
                <a:close/>
                <a:moveTo>
                  <a:pt x="10415" y="4140"/>
                </a:moveTo>
                <a:lnTo>
                  <a:pt x="10380" y="4122"/>
                </a:lnTo>
                <a:lnTo>
                  <a:pt x="10327" y="4225"/>
                </a:lnTo>
                <a:lnTo>
                  <a:pt x="10361" y="4243"/>
                </a:lnTo>
                <a:lnTo>
                  <a:pt x="10415" y="4140"/>
                </a:lnTo>
                <a:close/>
                <a:moveTo>
                  <a:pt x="9844" y="5150"/>
                </a:moveTo>
                <a:lnTo>
                  <a:pt x="9791" y="5253"/>
                </a:lnTo>
                <a:lnTo>
                  <a:pt x="9825" y="5271"/>
                </a:lnTo>
                <a:lnTo>
                  <a:pt x="9879" y="5168"/>
                </a:lnTo>
                <a:lnTo>
                  <a:pt x="9844" y="5150"/>
                </a:lnTo>
                <a:close/>
                <a:moveTo>
                  <a:pt x="10291" y="4294"/>
                </a:moveTo>
                <a:lnTo>
                  <a:pt x="10238" y="4397"/>
                </a:lnTo>
                <a:lnTo>
                  <a:pt x="10272" y="4414"/>
                </a:lnTo>
                <a:lnTo>
                  <a:pt x="10326" y="4312"/>
                </a:lnTo>
                <a:lnTo>
                  <a:pt x="10291" y="4294"/>
                </a:lnTo>
                <a:close/>
                <a:moveTo>
                  <a:pt x="10917" y="3094"/>
                </a:moveTo>
                <a:lnTo>
                  <a:pt x="10863" y="3197"/>
                </a:lnTo>
                <a:lnTo>
                  <a:pt x="10897" y="3215"/>
                </a:lnTo>
                <a:lnTo>
                  <a:pt x="10951" y="3112"/>
                </a:lnTo>
                <a:lnTo>
                  <a:pt x="10917" y="3094"/>
                </a:lnTo>
                <a:close/>
                <a:moveTo>
                  <a:pt x="11006" y="2923"/>
                </a:moveTo>
                <a:lnTo>
                  <a:pt x="10952" y="3026"/>
                </a:lnTo>
                <a:lnTo>
                  <a:pt x="10987" y="3044"/>
                </a:lnTo>
                <a:lnTo>
                  <a:pt x="11040" y="2941"/>
                </a:lnTo>
                <a:lnTo>
                  <a:pt x="11006" y="2923"/>
                </a:lnTo>
                <a:close/>
                <a:moveTo>
                  <a:pt x="10594" y="3798"/>
                </a:moveTo>
                <a:lnTo>
                  <a:pt x="10559" y="3780"/>
                </a:lnTo>
                <a:lnTo>
                  <a:pt x="10506" y="3882"/>
                </a:lnTo>
                <a:lnTo>
                  <a:pt x="10540" y="3900"/>
                </a:lnTo>
                <a:lnTo>
                  <a:pt x="10594" y="3798"/>
                </a:lnTo>
                <a:close/>
                <a:moveTo>
                  <a:pt x="10470" y="3951"/>
                </a:moveTo>
                <a:lnTo>
                  <a:pt x="10416" y="4054"/>
                </a:lnTo>
                <a:lnTo>
                  <a:pt x="10451" y="4072"/>
                </a:lnTo>
                <a:lnTo>
                  <a:pt x="10504" y="3969"/>
                </a:lnTo>
                <a:lnTo>
                  <a:pt x="10470" y="3951"/>
                </a:lnTo>
                <a:close/>
                <a:moveTo>
                  <a:pt x="10827" y="3265"/>
                </a:moveTo>
                <a:lnTo>
                  <a:pt x="10774" y="3368"/>
                </a:lnTo>
                <a:lnTo>
                  <a:pt x="10808" y="3386"/>
                </a:lnTo>
                <a:lnTo>
                  <a:pt x="10862" y="3283"/>
                </a:lnTo>
                <a:lnTo>
                  <a:pt x="10827" y="3265"/>
                </a:lnTo>
                <a:close/>
                <a:moveTo>
                  <a:pt x="10738" y="3437"/>
                </a:moveTo>
                <a:lnTo>
                  <a:pt x="10684" y="3540"/>
                </a:lnTo>
                <a:lnTo>
                  <a:pt x="10719" y="3558"/>
                </a:lnTo>
                <a:lnTo>
                  <a:pt x="10772" y="3455"/>
                </a:lnTo>
                <a:lnTo>
                  <a:pt x="10738" y="3437"/>
                </a:lnTo>
                <a:close/>
                <a:moveTo>
                  <a:pt x="10648" y="3608"/>
                </a:moveTo>
                <a:lnTo>
                  <a:pt x="10595" y="3711"/>
                </a:lnTo>
                <a:lnTo>
                  <a:pt x="10629" y="3729"/>
                </a:lnTo>
                <a:lnTo>
                  <a:pt x="10683" y="3626"/>
                </a:lnTo>
                <a:lnTo>
                  <a:pt x="10648" y="3608"/>
                </a:lnTo>
                <a:close/>
                <a:moveTo>
                  <a:pt x="9880" y="5082"/>
                </a:moveTo>
                <a:lnTo>
                  <a:pt x="9915" y="5100"/>
                </a:lnTo>
                <a:lnTo>
                  <a:pt x="9968" y="4997"/>
                </a:lnTo>
                <a:lnTo>
                  <a:pt x="9934" y="4979"/>
                </a:lnTo>
                <a:lnTo>
                  <a:pt x="9880" y="5082"/>
                </a:lnTo>
                <a:close/>
                <a:moveTo>
                  <a:pt x="5551" y="5582"/>
                </a:moveTo>
                <a:lnTo>
                  <a:pt x="5434" y="5579"/>
                </a:lnTo>
                <a:lnTo>
                  <a:pt x="5433" y="5618"/>
                </a:lnTo>
                <a:lnTo>
                  <a:pt x="5550" y="5621"/>
                </a:lnTo>
                <a:lnTo>
                  <a:pt x="5551" y="5582"/>
                </a:lnTo>
                <a:close/>
                <a:moveTo>
                  <a:pt x="5745" y="5588"/>
                </a:moveTo>
                <a:lnTo>
                  <a:pt x="5628" y="5585"/>
                </a:lnTo>
                <a:lnTo>
                  <a:pt x="5627" y="5624"/>
                </a:lnTo>
                <a:lnTo>
                  <a:pt x="5744" y="5627"/>
                </a:lnTo>
                <a:lnTo>
                  <a:pt x="5745" y="5588"/>
                </a:lnTo>
                <a:close/>
                <a:moveTo>
                  <a:pt x="5939" y="5594"/>
                </a:moveTo>
                <a:lnTo>
                  <a:pt x="5823" y="5591"/>
                </a:lnTo>
                <a:lnTo>
                  <a:pt x="5821" y="5630"/>
                </a:lnTo>
                <a:lnTo>
                  <a:pt x="5938" y="5633"/>
                </a:lnTo>
                <a:lnTo>
                  <a:pt x="5939" y="5594"/>
                </a:lnTo>
                <a:close/>
                <a:moveTo>
                  <a:pt x="9121" y="5731"/>
                </a:moveTo>
                <a:lnTo>
                  <a:pt x="9237" y="5734"/>
                </a:lnTo>
                <a:lnTo>
                  <a:pt x="9238" y="5696"/>
                </a:lnTo>
                <a:lnTo>
                  <a:pt x="9122" y="5692"/>
                </a:lnTo>
                <a:lnTo>
                  <a:pt x="9121" y="5731"/>
                </a:lnTo>
                <a:close/>
                <a:moveTo>
                  <a:pt x="6133" y="5600"/>
                </a:moveTo>
                <a:lnTo>
                  <a:pt x="6017" y="5597"/>
                </a:lnTo>
                <a:lnTo>
                  <a:pt x="6015" y="5635"/>
                </a:lnTo>
                <a:lnTo>
                  <a:pt x="6132" y="5639"/>
                </a:lnTo>
                <a:lnTo>
                  <a:pt x="6133" y="5600"/>
                </a:lnTo>
                <a:close/>
                <a:moveTo>
                  <a:pt x="4657" y="5594"/>
                </a:moveTo>
                <a:lnTo>
                  <a:pt x="4773" y="5597"/>
                </a:lnTo>
                <a:lnTo>
                  <a:pt x="4774" y="5559"/>
                </a:lnTo>
                <a:lnTo>
                  <a:pt x="4658" y="5555"/>
                </a:lnTo>
                <a:lnTo>
                  <a:pt x="4657" y="5594"/>
                </a:lnTo>
                <a:close/>
                <a:moveTo>
                  <a:pt x="4463" y="5588"/>
                </a:moveTo>
                <a:lnTo>
                  <a:pt x="4579" y="5591"/>
                </a:lnTo>
                <a:lnTo>
                  <a:pt x="4580" y="5553"/>
                </a:lnTo>
                <a:lnTo>
                  <a:pt x="4464" y="5549"/>
                </a:lnTo>
                <a:lnTo>
                  <a:pt x="4463" y="5588"/>
                </a:lnTo>
                <a:close/>
                <a:moveTo>
                  <a:pt x="4969" y="5565"/>
                </a:moveTo>
                <a:lnTo>
                  <a:pt x="4852" y="5561"/>
                </a:lnTo>
                <a:lnTo>
                  <a:pt x="4851" y="5600"/>
                </a:lnTo>
                <a:lnTo>
                  <a:pt x="4967" y="5603"/>
                </a:lnTo>
                <a:lnTo>
                  <a:pt x="4969" y="5565"/>
                </a:lnTo>
                <a:close/>
                <a:moveTo>
                  <a:pt x="5163" y="5570"/>
                </a:moveTo>
                <a:lnTo>
                  <a:pt x="5046" y="5567"/>
                </a:lnTo>
                <a:lnTo>
                  <a:pt x="5045" y="5606"/>
                </a:lnTo>
                <a:lnTo>
                  <a:pt x="5161" y="5609"/>
                </a:lnTo>
                <a:lnTo>
                  <a:pt x="5163" y="5570"/>
                </a:lnTo>
                <a:close/>
                <a:moveTo>
                  <a:pt x="5357" y="5576"/>
                </a:moveTo>
                <a:lnTo>
                  <a:pt x="5240" y="5573"/>
                </a:lnTo>
                <a:lnTo>
                  <a:pt x="5239" y="5612"/>
                </a:lnTo>
                <a:lnTo>
                  <a:pt x="5356" y="5615"/>
                </a:lnTo>
                <a:lnTo>
                  <a:pt x="5357" y="5576"/>
                </a:lnTo>
                <a:close/>
                <a:moveTo>
                  <a:pt x="8927" y="5725"/>
                </a:moveTo>
                <a:lnTo>
                  <a:pt x="9043" y="5728"/>
                </a:lnTo>
                <a:lnTo>
                  <a:pt x="9044" y="5690"/>
                </a:lnTo>
                <a:lnTo>
                  <a:pt x="8928" y="5686"/>
                </a:lnTo>
                <a:lnTo>
                  <a:pt x="8927" y="5725"/>
                </a:lnTo>
                <a:close/>
                <a:moveTo>
                  <a:pt x="6715" y="5618"/>
                </a:moveTo>
                <a:lnTo>
                  <a:pt x="6599" y="5615"/>
                </a:lnTo>
                <a:lnTo>
                  <a:pt x="6598" y="5653"/>
                </a:lnTo>
                <a:lnTo>
                  <a:pt x="6714" y="5657"/>
                </a:lnTo>
                <a:lnTo>
                  <a:pt x="6715" y="5618"/>
                </a:lnTo>
                <a:close/>
                <a:moveTo>
                  <a:pt x="7492" y="5642"/>
                </a:moveTo>
                <a:lnTo>
                  <a:pt x="7375" y="5638"/>
                </a:lnTo>
                <a:lnTo>
                  <a:pt x="7374" y="5677"/>
                </a:lnTo>
                <a:lnTo>
                  <a:pt x="7490" y="5681"/>
                </a:lnTo>
                <a:lnTo>
                  <a:pt x="7492" y="5642"/>
                </a:lnTo>
                <a:close/>
                <a:moveTo>
                  <a:pt x="7297" y="5636"/>
                </a:moveTo>
                <a:lnTo>
                  <a:pt x="7181" y="5632"/>
                </a:lnTo>
                <a:lnTo>
                  <a:pt x="7180" y="5671"/>
                </a:lnTo>
                <a:lnTo>
                  <a:pt x="7296" y="5675"/>
                </a:lnTo>
                <a:lnTo>
                  <a:pt x="7297" y="5636"/>
                </a:lnTo>
                <a:close/>
                <a:moveTo>
                  <a:pt x="7103" y="5630"/>
                </a:moveTo>
                <a:lnTo>
                  <a:pt x="6987" y="5626"/>
                </a:lnTo>
                <a:lnTo>
                  <a:pt x="6986" y="5665"/>
                </a:lnTo>
                <a:lnTo>
                  <a:pt x="7102" y="5669"/>
                </a:lnTo>
                <a:lnTo>
                  <a:pt x="7103" y="5630"/>
                </a:lnTo>
                <a:close/>
                <a:moveTo>
                  <a:pt x="6521" y="5612"/>
                </a:moveTo>
                <a:lnTo>
                  <a:pt x="6405" y="5609"/>
                </a:lnTo>
                <a:lnTo>
                  <a:pt x="6404" y="5647"/>
                </a:lnTo>
                <a:lnTo>
                  <a:pt x="6520" y="5651"/>
                </a:lnTo>
                <a:lnTo>
                  <a:pt x="6521" y="5612"/>
                </a:lnTo>
                <a:close/>
                <a:moveTo>
                  <a:pt x="6327" y="5606"/>
                </a:moveTo>
                <a:lnTo>
                  <a:pt x="6211" y="5603"/>
                </a:lnTo>
                <a:lnTo>
                  <a:pt x="6210" y="5641"/>
                </a:lnTo>
                <a:lnTo>
                  <a:pt x="6326" y="5645"/>
                </a:lnTo>
                <a:lnTo>
                  <a:pt x="6327" y="5606"/>
                </a:lnTo>
                <a:close/>
                <a:moveTo>
                  <a:pt x="6909" y="5624"/>
                </a:moveTo>
                <a:lnTo>
                  <a:pt x="6793" y="5620"/>
                </a:lnTo>
                <a:lnTo>
                  <a:pt x="6792" y="5659"/>
                </a:lnTo>
                <a:lnTo>
                  <a:pt x="6908" y="5663"/>
                </a:lnTo>
                <a:lnTo>
                  <a:pt x="6909" y="5624"/>
                </a:lnTo>
                <a:close/>
                <a:moveTo>
                  <a:pt x="7686" y="5648"/>
                </a:moveTo>
                <a:lnTo>
                  <a:pt x="7569" y="5644"/>
                </a:lnTo>
                <a:lnTo>
                  <a:pt x="7568" y="5683"/>
                </a:lnTo>
                <a:lnTo>
                  <a:pt x="7684" y="5687"/>
                </a:lnTo>
                <a:lnTo>
                  <a:pt x="7686" y="5648"/>
                </a:lnTo>
                <a:close/>
                <a:moveTo>
                  <a:pt x="8538" y="5713"/>
                </a:moveTo>
                <a:lnTo>
                  <a:pt x="8655" y="5716"/>
                </a:lnTo>
                <a:lnTo>
                  <a:pt x="8656" y="5678"/>
                </a:lnTo>
                <a:lnTo>
                  <a:pt x="8540" y="5674"/>
                </a:lnTo>
                <a:lnTo>
                  <a:pt x="8538" y="5713"/>
                </a:lnTo>
                <a:close/>
                <a:moveTo>
                  <a:pt x="8150" y="5701"/>
                </a:moveTo>
                <a:lnTo>
                  <a:pt x="8267" y="5705"/>
                </a:lnTo>
                <a:lnTo>
                  <a:pt x="8268" y="5666"/>
                </a:lnTo>
                <a:lnTo>
                  <a:pt x="8151" y="5662"/>
                </a:lnTo>
                <a:lnTo>
                  <a:pt x="8150" y="5701"/>
                </a:lnTo>
                <a:close/>
                <a:moveTo>
                  <a:pt x="8344" y="5707"/>
                </a:moveTo>
                <a:lnTo>
                  <a:pt x="8461" y="5710"/>
                </a:lnTo>
                <a:lnTo>
                  <a:pt x="8462" y="5672"/>
                </a:lnTo>
                <a:lnTo>
                  <a:pt x="8346" y="5668"/>
                </a:lnTo>
                <a:lnTo>
                  <a:pt x="8344" y="5707"/>
                </a:lnTo>
                <a:close/>
                <a:moveTo>
                  <a:pt x="8733" y="5719"/>
                </a:moveTo>
                <a:lnTo>
                  <a:pt x="8849" y="5722"/>
                </a:lnTo>
                <a:lnTo>
                  <a:pt x="8850" y="5684"/>
                </a:lnTo>
                <a:lnTo>
                  <a:pt x="8734" y="5680"/>
                </a:lnTo>
                <a:lnTo>
                  <a:pt x="8733" y="5719"/>
                </a:lnTo>
                <a:close/>
                <a:moveTo>
                  <a:pt x="7880" y="5654"/>
                </a:moveTo>
                <a:lnTo>
                  <a:pt x="7763" y="5650"/>
                </a:lnTo>
                <a:lnTo>
                  <a:pt x="7762" y="5689"/>
                </a:lnTo>
                <a:lnTo>
                  <a:pt x="7879" y="5693"/>
                </a:lnTo>
                <a:lnTo>
                  <a:pt x="7880" y="5654"/>
                </a:lnTo>
                <a:close/>
                <a:moveTo>
                  <a:pt x="8074" y="5660"/>
                </a:moveTo>
                <a:lnTo>
                  <a:pt x="7957" y="5656"/>
                </a:lnTo>
                <a:lnTo>
                  <a:pt x="7956" y="5695"/>
                </a:lnTo>
                <a:lnTo>
                  <a:pt x="8073" y="5699"/>
                </a:lnTo>
                <a:lnTo>
                  <a:pt x="8074" y="5660"/>
                </a:lnTo>
                <a:close/>
                <a:moveTo>
                  <a:pt x="1772" y="5000"/>
                </a:moveTo>
                <a:lnTo>
                  <a:pt x="1886" y="5028"/>
                </a:lnTo>
                <a:lnTo>
                  <a:pt x="1895" y="4990"/>
                </a:lnTo>
                <a:lnTo>
                  <a:pt x="1781" y="4962"/>
                </a:lnTo>
                <a:lnTo>
                  <a:pt x="1772" y="5000"/>
                </a:lnTo>
                <a:close/>
                <a:moveTo>
                  <a:pt x="1963" y="5047"/>
                </a:moveTo>
                <a:lnTo>
                  <a:pt x="2078" y="5075"/>
                </a:lnTo>
                <a:lnTo>
                  <a:pt x="2087" y="5037"/>
                </a:lnTo>
                <a:lnTo>
                  <a:pt x="1972" y="5009"/>
                </a:lnTo>
                <a:lnTo>
                  <a:pt x="1963" y="5047"/>
                </a:lnTo>
                <a:close/>
                <a:moveTo>
                  <a:pt x="1388" y="4906"/>
                </a:moveTo>
                <a:lnTo>
                  <a:pt x="1503" y="4934"/>
                </a:lnTo>
                <a:lnTo>
                  <a:pt x="1512" y="4896"/>
                </a:lnTo>
                <a:lnTo>
                  <a:pt x="1397" y="4868"/>
                </a:lnTo>
                <a:lnTo>
                  <a:pt x="1388" y="4906"/>
                </a:lnTo>
                <a:close/>
                <a:moveTo>
                  <a:pt x="1580" y="4953"/>
                </a:moveTo>
                <a:lnTo>
                  <a:pt x="1695" y="4981"/>
                </a:lnTo>
                <a:lnTo>
                  <a:pt x="1704" y="4943"/>
                </a:lnTo>
                <a:lnTo>
                  <a:pt x="1589" y="4915"/>
                </a:lnTo>
                <a:lnTo>
                  <a:pt x="1580" y="4953"/>
                </a:lnTo>
                <a:close/>
                <a:moveTo>
                  <a:pt x="1197" y="4859"/>
                </a:moveTo>
                <a:lnTo>
                  <a:pt x="1311" y="4887"/>
                </a:lnTo>
                <a:lnTo>
                  <a:pt x="1320" y="4849"/>
                </a:lnTo>
                <a:lnTo>
                  <a:pt x="1206" y="4821"/>
                </a:lnTo>
                <a:lnTo>
                  <a:pt x="1197" y="4859"/>
                </a:lnTo>
                <a:close/>
                <a:moveTo>
                  <a:pt x="2347" y="5141"/>
                </a:moveTo>
                <a:lnTo>
                  <a:pt x="2461" y="5169"/>
                </a:lnTo>
                <a:lnTo>
                  <a:pt x="2470" y="5131"/>
                </a:lnTo>
                <a:lnTo>
                  <a:pt x="2356" y="5103"/>
                </a:lnTo>
                <a:lnTo>
                  <a:pt x="2347" y="5141"/>
                </a:lnTo>
                <a:close/>
                <a:moveTo>
                  <a:pt x="2155" y="5094"/>
                </a:moveTo>
                <a:lnTo>
                  <a:pt x="2270" y="5122"/>
                </a:lnTo>
                <a:lnTo>
                  <a:pt x="2279" y="5084"/>
                </a:lnTo>
                <a:lnTo>
                  <a:pt x="2164" y="5056"/>
                </a:lnTo>
                <a:lnTo>
                  <a:pt x="2155" y="5094"/>
                </a:lnTo>
                <a:close/>
                <a:moveTo>
                  <a:pt x="3688" y="5469"/>
                </a:moveTo>
                <a:lnTo>
                  <a:pt x="3803" y="5497"/>
                </a:lnTo>
                <a:lnTo>
                  <a:pt x="3812" y="5460"/>
                </a:lnTo>
                <a:lnTo>
                  <a:pt x="3698" y="5432"/>
                </a:lnTo>
                <a:lnTo>
                  <a:pt x="3688" y="5469"/>
                </a:lnTo>
                <a:close/>
                <a:moveTo>
                  <a:pt x="3497" y="5422"/>
                </a:moveTo>
                <a:lnTo>
                  <a:pt x="3611" y="5450"/>
                </a:lnTo>
                <a:lnTo>
                  <a:pt x="3621" y="5413"/>
                </a:lnTo>
                <a:lnTo>
                  <a:pt x="3506" y="5385"/>
                </a:lnTo>
                <a:lnTo>
                  <a:pt x="3497" y="5422"/>
                </a:lnTo>
                <a:close/>
                <a:moveTo>
                  <a:pt x="2922" y="5281"/>
                </a:moveTo>
                <a:lnTo>
                  <a:pt x="3036" y="5309"/>
                </a:lnTo>
                <a:lnTo>
                  <a:pt x="3046" y="5272"/>
                </a:lnTo>
                <a:lnTo>
                  <a:pt x="2931" y="5244"/>
                </a:lnTo>
                <a:lnTo>
                  <a:pt x="2922" y="5281"/>
                </a:lnTo>
                <a:close/>
                <a:moveTo>
                  <a:pt x="3305" y="5375"/>
                </a:moveTo>
                <a:lnTo>
                  <a:pt x="3420" y="5403"/>
                </a:lnTo>
                <a:lnTo>
                  <a:pt x="3429" y="5366"/>
                </a:lnTo>
                <a:lnTo>
                  <a:pt x="3314" y="5338"/>
                </a:lnTo>
                <a:lnTo>
                  <a:pt x="3305" y="5375"/>
                </a:lnTo>
                <a:close/>
                <a:moveTo>
                  <a:pt x="2730" y="5234"/>
                </a:moveTo>
                <a:lnTo>
                  <a:pt x="2845" y="5263"/>
                </a:lnTo>
                <a:lnTo>
                  <a:pt x="2854" y="5225"/>
                </a:lnTo>
                <a:lnTo>
                  <a:pt x="2739" y="5197"/>
                </a:lnTo>
                <a:lnTo>
                  <a:pt x="2730" y="5234"/>
                </a:lnTo>
                <a:close/>
                <a:moveTo>
                  <a:pt x="2538" y="5187"/>
                </a:moveTo>
                <a:lnTo>
                  <a:pt x="2653" y="5216"/>
                </a:lnTo>
                <a:lnTo>
                  <a:pt x="2662" y="5178"/>
                </a:lnTo>
                <a:lnTo>
                  <a:pt x="2547" y="5150"/>
                </a:lnTo>
                <a:lnTo>
                  <a:pt x="2538" y="5187"/>
                </a:lnTo>
                <a:close/>
                <a:moveTo>
                  <a:pt x="3113" y="5328"/>
                </a:moveTo>
                <a:lnTo>
                  <a:pt x="3228" y="5356"/>
                </a:lnTo>
                <a:lnTo>
                  <a:pt x="3237" y="5319"/>
                </a:lnTo>
                <a:lnTo>
                  <a:pt x="3123" y="5291"/>
                </a:lnTo>
                <a:lnTo>
                  <a:pt x="3113" y="5328"/>
                </a:lnTo>
                <a:close/>
                <a:moveTo>
                  <a:pt x="13839" y="8199"/>
                </a:moveTo>
                <a:lnTo>
                  <a:pt x="13940" y="8256"/>
                </a:lnTo>
                <a:lnTo>
                  <a:pt x="13959" y="8222"/>
                </a:lnTo>
                <a:lnTo>
                  <a:pt x="13858" y="8165"/>
                </a:lnTo>
                <a:lnTo>
                  <a:pt x="13839" y="8199"/>
                </a:lnTo>
                <a:close/>
                <a:moveTo>
                  <a:pt x="14459" y="8508"/>
                </a:moveTo>
                <a:lnTo>
                  <a:pt x="14359" y="8451"/>
                </a:lnTo>
                <a:lnTo>
                  <a:pt x="14340" y="8484"/>
                </a:lnTo>
                <a:lnTo>
                  <a:pt x="14440" y="8542"/>
                </a:lnTo>
                <a:lnTo>
                  <a:pt x="14459" y="8508"/>
                </a:lnTo>
                <a:close/>
                <a:moveTo>
                  <a:pt x="13692" y="8070"/>
                </a:moveTo>
                <a:lnTo>
                  <a:pt x="13672" y="8104"/>
                </a:lnTo>
                <a:lnTo>
                  <a:pt x="13773" y="8161"/>
                </a:lnTo>
                <a:lnTo>
                  <a:pt x="13792" y="8127"/>
                </a:lnTo>
                <a:lnTo>
                  <a:pt x="13692" y="8070"/>
                </a:lnTo>
                <a:close/>
                <a:moveTo>
                  <a:pt x="14173" y="8389"/>
                </a:moveTo>
                <a:lnTo>
                  <a:pt x="14273" y="8446"/>
                </a:lnTo>
                <a:lnTo>
                  <a:pt x="14292" y="8413"/>
                </a:lnTo>
                <a:lnTo>
                  <a:pt x="14192" y="8356"/>
                </a:lnTo>
                <a:lnTo>
                  <a:pt x="14173" y="8389"/>
                </a:lnTo>
                <a:close/>
                <a:moveTo>
                  <a:pt x="14126" y="8318"/>
                </a:moveTo>
                <a:lnTo>
                  <a:pt x="14025" y="8260"/>
                </a:lnTo>
                <a:lnTo>
                  <a:pt x="14006" y="8294"/>
                </a:lnTo>
                <a:lnTo>
                  <a:pt x="14106" y="8351"/>
                </a:lnTo>
                <a:lnTo>
                  <a:pt x="14126" y="8318"/>
                </a:lnTo>
                <a:close/>
                <a:moveTo>
                  <a:pt x="13024" y="7689"/>
                </a:moveTo>
                <a:lnTo>
                  <a:pt x="13005" y="7723"/>
                </a:lnTo>
                <a:lnTo>
                  <a:pt x="13105" y="7780"/>
                </a:lnTo>
                <a:lnTo>
                  <a:pt x="13124" y="7747"/>
                </a:lnTo>
                <a:lnTo>
                  <a:pt x="13024" y="7689"/>
                </a:lnTo>
                <a:close/>
                <a:moveTo>
                  <a:pt x="13625" y="8032"/>
                </a:moveTo>
                <a:lnTo>
                  <a:pt x="13525" y="7975"/>
                </a:lnTo>
                <a:lnTo>
                  <a:pt x="13506" y="8009"/>
                </a:lnTo>
                <a:lnTo>
                  <a:pt x="13606" y="8066"/>
                </a:lnTo>
                <a:lnTo>
                  <a:pt x="13625" y="8032"/>
                </a:lnTo>
                <a:close/>
                <a:moveTo>
                  <a:pt x="13172" y="7818"/>
                </a:moveTo>
                <a:lnTo>
                  <a:pt x="13272" y="7875"/>
                </a:lnTo>
                <a:lnTo>
                  <a:pt x="13291" y="7842"/>
                </a:lnTo>
                <a:lnTo>
                  <a:pt x="13191" y="7785"/>
                </a:lnTo>
                <a:lnTo>
                  <a:pt x="13172" y="7818"/>
                </a:lnTo>
                <a:close/>
                <a:moveTo>
                  <a:pt x="13439" y="7971"/>
                </a:moveTo>
                <a:lnTo>
                  <a:pt x="13458" y="7937"/>
                </a:lnTo>
                <a:lnTo>
                  <a:pt x="13358" y="7880"/>
                </a:lnTo>
                <a:lnTo>
                  <a:pt x="13339" y="7913"/>
                </a:lnTo>
                <a:lnTo>
                  <a:pt x="13439" y="7971"/>
                </a:lnTo>
                <a:close/>
                <a:moveTo>
                  <a:pt x="12958" y="7651"/>
                </a:moveTo>
                <a:lnTo>
                  <a:pt x="12857" y="7594"/>
                </a:lnTo>
                <a:lnTo>
                  <a:pt x="12838" y="7628"/>
                </a:lnTo>
                <a:lnTo>
                  <a:pt x="12938" y="7685"/>
                </a:lnTo>
                <a:lnTo>
                  <a:pt x="12958" y="7651"/>
                </a:lnTo>
                <a:close/>
                <a:moveTo>
                  <a:pt x="15527" y="9117"/>
                </a:moveTo>
                <a:lnTo>
                  <a:pt x="15508" y="9151"/>
                </a:lnTo>
                <a:lnTo>
                  <a:pt x="15608" y="9208"/>
                </a:lnTo>
                <a:lnTo>
                  <a:pt x="15627" y="9174"/>
                </a:lnTo>
                <a:lnTo>
                  <a:pt x="15527" y="9117"/>
                </a:lnTo>
                <a:close/>
                <a:moveTo>
                  <a:pt x="15675" y="9246"/>
                </a:moveTo>
                <a:lnTo>
                  <a:pt x="15775" y="9303"/>
                </a:lnTo>
                <a:lnTo>
                  <a:pt x="15794" y="9269"/>
                </a:lnTo>
                <a:lnTo>
                  <a:pt x="15694" y="9212"/>
                </a:lnTo>
                <a:lnTo>
                  <a:pt x="15675" y="9246"/>
                </a:lnTo>
                <a:close/>
                <a:moveTo>
                  <a:pt x="16062" y="9422"/>
                </a:moveTo>
                <a:lnTo>
                  <a:pt x="16028" y="9403"/>
                </a:lnTo>
                <a:lnTo>
                  <a:pt x="16008" y="9436"/>
                </a:lnTo>
                <a:lnTo>
                  <a:pt x="16105" y="9492"/>
                </a:lnTo>
                <a:lnTo>
                  <a:pt x="16062" y="9422"/>
                </a:lnTo>
                <a:close/>
                <a:moveTo>
                  <a:pt x="14626" y="8603"/>
                </a:moveTo>
                <a:lnTo>
                  <a:pt x="14526" y="8546"/>
                </a:lnTo>
                <a:lnTo>
                  <a:pt x="14507" y="8580"/>
                </a:lnTo>
                <a:lnTo>
                  <a:pt x="14607" y="8637"/>
                </a:lnTo>
                <a:lnTo>
                  <a:pt x="14626" y="8603"/>
                </a:lnTo>
                <a:close/>
                <a:moveTo>
                  <a:pt x="15841" y="9341"/>
                </a:moveTo>
                <a:lnTo>
                  <a:pt x="15942" y="9398"/>
                </a:lnTo>
                <a:lnTo>
                  <a:pt x="15961" y="9365"/>
                </a:lnTo>
                <a:lnTo>
                  <a:pt x="15861" y="9307"/>
                </a:lnTo>
                <a:lnTo>
                  <a:pt x="15841" y="9341"/>
                </a:lnTo>
                <a:close/>
                <a:moveTo>
                  <a:pt x="14793" y="8698"/>
                </a:moveTo>
                <a:lnTo>
                  <a:pt x="14693" y="8641"/>
                </a:lnTo>
                <a:lnTo>
                  <a:pt x="14673" y="8675"/>
                </a:lnTo>
                <a:lnTo>
                  <a:pt x="14774" y="8732"/>
                </a:lnTo>
                <a:lnTo>
                  <a:pt x="14793" y="8698"/>
                </a:lnTo>
                <a:close/>
                <a:moveTo>
                  <a:pt x="15460" y="9079"/>
                </a:moveTo>
                <a:lnTo>
                  <a:pt x="15360" y="9022"/>
                </a:lnTo>
                <a:lnTo>
                  <a:pt x="15341" y="9056"/>
                </a:lnTo>
                <a:lnTo>
                  <a:pt x="15441" y="9113"/>
                </a:lnTo>
                <a:lnTo>
                  <a:pt x="15460" y="9079"/>
                </a:lnTo>
                <a:close/>
                <a:moveTo>
                  <a:pt x="15294" y="8984"/>
                </a:moveTo>
                <a:lnTo>
                  <a:pt x="15193" y="8927"/>
                </a:lnTo>
                <a:lnTo>
                  <a:pt x="15174" y="8960"/>
                </a:lnTo>
                <a:lnTo>
                  <a:pt x="15274" y="9018"/>
                </a:lnTo>
                <a:lnTo>
                  <a:pt x="15294" y="8984"/>
                </a:lnTo>
                <a:close/>
                <a:moveTo>
                  <a:pt x="14960" y="8794"/>
                </a:moveTo>
                <a:lnTo>
                  <a:pt x="14860" y="8736"/>
                </a:lnTo>
                <a:lnTo>
                  <a:pt x="14840" y="8770"/>
                </a:lnTo>
                <a:lnTo>
                  <a:pt x="14941" y="8827"/>
                </a:lnTo>
                <a:lnTo>
                  <a:pt x="14960" y="8794"/>
                </a:lnTo>
                <a:close/>
                <a:moveTo>
                  <a:pt x="15127" y="8889"/>
                </a:moveTo>
                <a:lnTo>
                  <a:pt x="15026" y="8832"/>
                </a:lnTo>
                <a:lnTo>
                  <a:pt x="15007" y="8865"/>
                </a:lnTo>
                <a:lnTo>
                  <a:pt x="15108" y="8922"/>
                </a:lnTo>
                <a:lnTo>
                  <a:pt x="15127" y="8889"/>
                </a:lnTo>
                <a:close/>
                <a:moveTo>
                  <a:pt x="10335" y="6200"/>
                </a:moveTo>
                <a:lnTo>
                  <a:pt x="10436" y="6257"/>
                </a:lnTo>
                <a:lnTo>
                  <a:pt x="10455" y="6224"/>
                </a:lnTo>
                <a:lnTo>
                  <a:pt x="10355" y="6166"/>
                </a:lnTo>
                <a:lnTo>
                  <a:pt x="10335" y="6200"/>
                </a:lnTo>
                <a:close/>
                <a:moveTo>
                  <a:pt x="10288" y="6128"/>
                </a:moveTo>
                <a:lnTo>
                  <a:pt x="10188" y="6071"/>
                </a:lnTo>
                <a:lnTo>
                  <a:pt x="10168" y="6105"/>
                </a:lnTo>
                <a:lnTo>
                  <a:pt x="10269" y="6162"/>
                </a:lnTo>
                <a:lnTo>
                  <a:pt x="10288" y="6128"/>
                </a:lnTo>
                <a:close/>
                <a:moveTo>
                  <a:pt x="10669" y="6391"/>
                </a:moveTo>
                <a:lnTo>
                  <a:pt x="10769" y="6448"/>
                </a:lnTo>
                <a:lnTo>
                  <a:pt x="10789" y="6414"/>
                </a:lnTo>
                <a:lnTo>
                  <a:pt x="10688" y="6357"/>
                </a:lnTo>
                <a:lnTo>
                  <a:pt x="10669" y="6391"/>
                </a:lnTo>
                <a:close/>
                <a:moveTo>
                  <a:pt x="10521" y="6262"/>
                </a:moveTo>
                <a:lnTo>
                  <a:pt x="10502" y="6295"/>
                </a:lnTo>
                <a:lnTo>
                  <a:pt x="10602" y="6353"/>
                </a:lnTo>
                <a:lnTo>
                  <a:pt x="10622" y="6319"/>
                </a:lnTo>
                <a:lnTo>
                  <a:pt x="10521" y="6262"/>
                </a:lnTo>
                <a:close/>
                <a:moveTo>
                  <a:pt x="9954" y="5938"/>
                </a:moveTo>
                <a:lnTo>
                  <a:pt x="9854" y="5881"/>
                </a:lnTo>
                <a:lnTo>
                  <a:pt x="9835" y="5915"/>
                </a:lnTo>
                <a:lnTo>
                  <a:pt x="9935" y="5972"/>
                </a:lnTo>
                <a:lnTo>
                  <a:pt x="9954" y="5938"/>
                </a:lnTo>
                <a:close/>
                <a:moveTo>
                  <a:pt x="10121" y="6033"/>
                </a:moveTo>
                <a:lnTo>
                  <a:pt x="10021" y="5976"/>
                </a:lnTo>
                <a:lnTo>
                  <a:pt x="10002" y="6010"/>
                </a:lnTo>
                <a:lnTo>
                  <a:pt x="10102" y="6067"/>
                </a:lnTo>
                <a:lnTo>
                  <a:pt x="10121" y="6033"/>
                </a:lnTo>
                <a:close/>
                <a:moveTo>
                  <a:pt x="10836" y="6486"/>
                </a:moveTo>
                <a:lnTo>
                  <a:pt x="10936" y="6543"/>
                </a:lnTo>
                <a:lnTo>
                  <a:pt x="10955" y="6509"/>
                </a:lnTo>
                <a:lnTo>
                  <a:pt x="10855" y="6452"/>
                </a:lnTo>
                <a:lnTo>
                  <a:pt x="10836" y="6486"/>
                </a:lnTo>
                <a:close/>
                <a:moveTo>
                  <a:pt x="11289" y="6700"/>
                </a:moveTo>
                <a:lnTo>
                  <a:pt x="11189" y="6642"/>
                </a:lnTo>
                <a:lnTo>
                  <a:pt x="11170" y="6676"/>
                </a:lnTo>
                <a:lnTo>
                  <a:pt x="11270" y="6733"/>
                </a:lnTo>
                <a:lnTo>
                  <a:pt x="11289" y="6700"/>
                </a:lnTo>
                <a:close/>
                <a:moveTo>
                  <a:pt x="12123" y="7175"/>
                </a:moveTo>
                <a:lnTo>
                  <a:pt x="12023" y="7118"/>
                </a:lnTo>
                <a:lnTo>
                  <a:pt x="12004" y="7152"/>
                </a:lnTo>
                <a:lnTo>
                  <a:pt x="12104" y="7209"/>
                </a:lnTo>
                <a:lnTo>
                  <a:pt x="12123" y="7175"/>
                </a:lnTo>
                <a:close/>
                <a:moveTo>
                  <a:pt x="12457" y="7366"/>
                </a:moveTo>
                <a:lnTo>
                  <a:pt x="12357" y="7309"/>
                </a:lnTo>
                <a:lnTo>
                  <a:pt x="12338" y="7342"/>
                </a:lnTo>
                <a:lnTo>
                  <a:pt x="12438" y="7400"/>
                </a:lnTo>
                <a:lnTo>
                  <a:pt x="12457" y="7366"/>
                </a:lnTo>
                <a:close/>
                <a:moveTo>
                  <a:pt x="11856" y="7023"/>
                </a:moveTo>
                <a:lnTo>
                  <a:pt x="11837" y="7057"/>
                </a:lnTo>
                <a:lnTo>
                  <a:pt x="11937" y="7114"/>
                </a:lnTo>
                <a:lnTo>
                  <a:pt x="11956" y="7080"/>
                </a:lnTo>
                <a:lnTo>
                  <a:pt x="11856" y="7023"/>
                </a:lnTo>
                <a:close/>
                <a:moveTo>
                  <a:pt x="12504" y="7438"/>
                </a:moveTo>
                <a:lnTo>
                  <a:pt x="12605" y="7495"/>
                </a:lnTo>
                <a:lnTo>
                  <a:pt x="12624" y="7461"/>
                </a:lnTo>
                <a:lnTo>
                  <a:pt x="12524" y="7404"/>
                </a:lnTo>
                <a:lnTo>
                  <a:pt x="12504" y="7438"/>
                </a:lnTo>
                <a:close/>
                <a:moveTo>
                  <a:pt x="12290" y="7271"/>
                </a:moveTo>
                <a:lnTo>
                  <a:pt x="12190" y="7213"/>
                </a:lnTo>
                <a:lnTo>
                  <a:pt x="12171" y="7247"/>
                </a:lnTo>
                <a:lnTo>
                  <a:pt x="12271" y="7304"/>
                </a:lnTo>
                <a:lnTo>
                  <a:pt x="12290" y="7271"/>
                </a:lnTo>
                <a:close/>
                <a:moveTo>
                  <a:pt x="11456" y="6795"/>
                </a:moveTo>
                <a:lnTo>
                  <a:pt x="11356" y="6738"/>
                </a:lnTo>
                <a:lnTo>
                  <a:pt x="11336" y="6771"/>
                </a:lnTo>
                <a:lnTo>
                  <a:pt x="11437" y="6828"/>
                </a:lnTo>
                <a:lnTo>
                  <a:pt x="11456" y="6795"/>
                </a:lnTo>
                <a:close/>
                <a:moveTo>
                  <a:pt x="12671" y="7533"/>
                </a:moveTo>
                <a:lnTo>
                  <a:pt x="12772" y="7590"/>
                </a:lnTo>
                <a:lnTo>
                  <a:pt x="12791" y="7556"/>
                </a:lnTo>
                <a:lnTo>
                  <a:pt x="12690" y="7499"/>
                </a:lnTo>
                <a:lnTo>
                  <a:pt x="12671" y="7533"/>
                </a:lnTo>
                <a:close/>
                <a:moveTo>
                  <a:pt x="11623" y="6890"/>
                </a:moveTo>
                <a:lnTo>
                  <a:pt x="11523" y="6833"/>
                </a:lnTo>
                <a:lnTo>
                  <a:pt x="11503" y="6866"/>
                </a:lnTo>
                <a:lnTo>
                  <a:pt x="11604" y="6924"/>
                </a:lnTo>
                <a:lnTo>
                  <a:pt x="11623" y="6890"/>
                </a:lnTo>
                <a:close/>
                <a:moveTo>
                  <a:pt x="11003" y="6581"/>
                </a:moveTo>
                <a:lnTo>
                  <a:pt x="11103" y="6638"/>
                </a:lnTo>
                <a:lnTo>
                  <a:pt x="11122" y="6604"/>
                </a:lnTo>
                <a:lnTo>
                  <a:pt x="11022" y="6547"/>
                </a:lnTo>
                <a:lnTo>
                  <a:pt x="11003" y="6581"/>
                </a:lnTo>
                <a:close/>
                <a:moveTo>
                  <a:pt x="11670" y="6962"/>
                </a:moveTo>
                <a:lnTo>
                  <a:pt x="11770" y="7019"/>
                </a:lnTo>
                <a:lnTo>
                  <a:pt x="11790" y="6985"/>
                </a:lnTo>
                <a:lnTo>
                  <a:pt x="11689" y="6928"/>
                </a:lnTo>
                <a:lnTo>
                  <a:pt x="11670" y="6962"/>
                </a:lnTo>
                <a:close/>
                <a:moveTo>
                  <a:pt x="11007" y="4982"/>
                </a:moveTo>
                <a:lnTo>
                  <a:pt x="10989" y="4947"/>
                </a:lnTo>
                <a:lnTo>
                  <a:pt x="10886" y="5000"/>
                </a:lnTo>
                <a:lnTo>
                  <a:pt x="10904" y="5035"/>
                </a:lnTo>
                <a:lnTo>
                  <a:pt x="11007" y="4982"/>
                </a:lnTo>
                <a:close/>
                <a:moveTo>
                  <a:pt x="10836" y="5070"/>
                </a:moveTo>
                <a:lnTo>
                  <a:pt x="10818" y="5036"/>
                </a:lnTo>
                <a:lnTo>
                  <a:pt x="10716" y="5089"/>
                </a:lnTo>
                <a:lnTo>
                  <a:pt x="10734" y="5123"/>
                </a:lnTo>
                <a:lnTo>
                  <a:pt x="10836" y="5070"/>
                </a:lnTo>
                <a:close/>
                <a:moveTo>
                  <a:pt x="10478" y="5212"/>
                </a:moveTo>
                <a:lnTo>
                  <a:pt x="10376" y="5266"/>
                </a:lnTo>
                <a:lnTo>
                  <a:pt x="10393" y="5300"/>
                </a:lnTo>
                <a:lnTo>
                  <a:pt x="10496" y="5247"/>
                </a:lnTo>
                <a:lnTo>
                  <a:pt x="10478" y="5212"/>
                </a:lnTo>
                <a:close/>
                <a:moveTo>
                  <a:pt x="10564" y="5212"/>
                </a:moveTo>
                <a:lnTo>
                  <a:pt x="10666" y="5158"/>
                </a:lnTo>
                <a:lnTo>
                  <a:pt x="10648" y="5124"/>
                </a:lnTo>
                <a:lnTo>
                  <a:pt x="10546" y="5177"/>
                </a:lnTo>
                <a:lnTo>
                  <a:pt x="10564" y="5212"/>
                </a:lnTo>
                <a:close/>
                <a:moveTo>
                  <a:pt x="11227" y="4823"/>
                </a:moveTo>
                <a:lnTo>
                  <a:pt x="11245" y="4858"/>
                </a:lnTo>
                <a:lnTo>
                  <a:pt x="11347" y="4805"/>
                </a:lnTo>
                <a:lnTo>
                  <a:pt x="11329" y="4770"/>
                </a:lnTo>
                <a:lnTo>
                  <a:pt x="11227" y="4823"/>
                </a:lnTo>
                <a:close/>
                <a:moveTo>
                  <a:pt x="11585" y="4681"/>
                </a:moveTo>
                <a:lnTo>
                  <a:pt x="11687" y="4628"/>
                </a:lnTo>
                <a:lnTo>
                  <a:pt x="11670" y="4593"/>
                </a:lnTo>
                <a:lnTo>
                  <a:pt x="11567" y="4647"/>
                </a:lnTo>
                <a:lnTo>
                  <a:pt x="11585" y="4681"/>
                </a:lnTo>
                <a:close/>
                <a:moveTo>
                  <a:pt x="9797" y="5566"/>
                </a:moveTo>
                <a:lnTo>
                  <a:pt x="9728" y="5602"/>
                </a:lnTo>
                <a:cubicBezTo>
                  <a:pt x="9715" y="5582"/>
                  <a:pt x="9698" y="5565"/>
                  <a:pt x="9680" y="5550"/>
                </a:cubicBezTo>
                <a:lnTo>
                  <a:pt x="9700" y="5511"/>
                </a:lnTo>
                <a:lnTo>
                  <a:pt x="9666" y="5493"/>
                </a:lnTo>
                <a:lnTo>
                  <a:pt x="9647" y="5529"/>
                </a:lnTo>
                <a:cubicBezTo>
                  <a:pt x="9614" y="5510"/>
                  <a:pt x="9576" y="5500"/>
                  <a:pt x="9535" y="5500"/>
                </a:cubicBezTo>
                <a:cubicBezTo>
                  <a:pt x="9405" y="5500"/>
                  <a:pt x="9300" y="5605"/>
                  <a:pt x="9300" y="5735"/>
                </a:cubicBezTo>
                <a:cubicBezTo>
                  <a:pt x="9300" y="5865"/>
                  <a:pt x="9405" y="5970"/>
                  <a:pt x="9535" y="5970"/>
                </a:cubicBezTo>
                <a:cubicBezTo>
                  <a:pt x="9620" y="5970"/>
                  <a:pt x="9694" y="5925"/>
                  <a:pt x="9735" y="5858"/>
                </a:cubicBezTo>
                <a:lnTo>
                  <a:pt x="9768" y="5877"/>
                </a:lnTo>
                <a:lnTo>
                  <a:pt x="9787" y="5843"/>
                </a:lnTo>
                <a:lnTo>
                  <a:pt x="9753" y="5823"/>
                </a:lnTo>
                <a:cubicBezTo>
                  <a:pt x="9764" y="5796"/>
                  <a:pt x="9770" y="5766"/>
                  <a:pt x="9770" y="5735"/>
                </a:cubicBezTo>
                <a:cubicBezTo>
                  <a:pt x="9770" y="5699"/>
                  <a:pt x="9762" y="5666"/>
                  <a:pt x="9748" y="5636"/>
                </a:cubicBezTo>
                <a:lnTo>
                  <a:pt x="9815" y="5601"/>
                </a:lnTo>
                <a:lnTo>
                  <a:pt x="9797" y="5566"/>
                </a:lnTo>
                <a:close/>
                <a:moveTo>
                  <a:pt x="12180" y="4328"/>
                </a:moveTo>
                <a:lnTo>
                  <a:pt x="12078" y="4381"/>
                </a:lnTo>
                <a:lnTo>
                  <a:pt x="12096" y="4416"/>
                </a:lnTo>
                <a:lnTo>
                  <a:pt x="12198" y="4363"/>
                </a:lnTo>
                <a:lnTo>
                  <a:pt x="12180" y="4328"/>
                </a:lnTo>
                <a:close/>
                <a:moveTo>
                  <a:pt x="11840" y="4505"/>
                </a:moveTo>
                <a:lnTo>
                  <a:pt x="11738" y="4558"/>
                </a:lnTo>
                <a:lnTo>
                  <a:pt x="11755" y="4593"/>
                </a:lnTo>
                <a:lnTo>
                  <a:pt x="11858" y="4539"/>
                </a:lnTo>
                <a:lnTo>
                  <a:pt x="11840" y="4505"/>
                </a:lnTo>
                <a:close/>
                <a:moveTo>
                  <a:pt x="11415" y="4769"/>
                </a:moveTo>
                <a:lnTo>
                  <a:pt x="11517" y="4716"/>
                </a:lnTo>
                <a:lnTo>
                  <a:pt x="11499" y="4682"/>
                </a:lnTo>
                <a:lnTo>
                  <a:pt x="11397" y="4735"/>
                </a:lnTo>
                <a:lnTo>
                  <a:pt x="11415" y="4769"/>
                </a:lnTo>
                <a:close/>
                <a:moveTo>
                  <a:pt x="12028" y="4451"/>
                </a:moveTo>
                <a:lnTo>
                  <a:pt x="12010" y="4417"/>
                </a:lnTo>
                <a:lnTo>
                  <a:pt x="11908" y="4470"/>
                </a:lnTo>
                <a:lnTo>
                  <a:pt x="11926" y="4504"/>
                </a:lnTo>
                <a:lnTo>
                  <a:pt x="12028" y="4451"/>
                </a:lnTo>
                <a:close/>
                <a:moveTo>
                  <a:pt x="11057" y="4912"/>
                </a:moveTo>
                <a:lnTo>
                  <a:pt x="11074" y="4946"/>
                </a:lnTo>
                <a:lnTo>
                  <a:pt x="11177" y="4893"/>
                </a:lnTo>
                <a:lnTo>
                  <a:pt x="11159" y="4859"/>
                </a:lnTo>
                <a:lnTo>
                  <a:pt x="11057" y="4912"/>
                </a:lnTo>
                <a:close/>
                <a:moveTo>
                  <a:pt x="10223" y="5389"/>
                </a:moveTo>
                <a:lnTo>
                  <a:pt x="10326" y="5335"/>
                </a:lnTo>
                <a:lnTo>
                  <a:pt x="10308" y="5301"/>
                </a:lnTo>
                <a:lnTo>
                  <a:pt x="10205" y="5354"/>
                </a:lnTo>
                <a:lnTo>
                  <a:pt x="10223" y="5389"/>
                </a:lnTo>
                <a:close/>
                <a:moveTo>
                  <a:pt x="10035" y="5442"/>
                </a:moveTo>
                <a:lnTo>
                  <a:pt x="10053" y="5477"/>
                </a:lnTo>
                <a:lnTo>
                  <a:pt x="10155" y="5424"/>
                </a:lnTo>
                <a:lnTo>
                  <a:pt x="10137" y="5389"/>
                </a:lnTo>
                <a:lnTo>
                  <a:pt x="10035" y="5442"/>
                </a:lnTo>
                <a:close/>
                <a:moveTo>
                  <a:pt x="12351" y="4240"/>
                </a:moveTo>
                <a:lnTo>
                  <a:pt x="12248" y="4293"/>
                </a:lnTo>
                <a:lnTo>
                  <a:pt x="12266" y="4327"/>
                </a:lnTo>
                <a:lnTo>
                  <a:pt x="12368" y="4274"/>
                </a:lnTo>
                <a:lnTo>
                  <a:pt x="12351" y="4240"/>
                </a:lnTo>
                <a:close/>
                <a:moveTo>
                  <a:pt x="9865" y="5531"/>
                </a:moveTo>
                <a:lnTo>
                  <a:pt x="9883" y="5565"/>
                </a:lnTo>
                <a:lnTo>
                  <a:pt x="9985" y="5512"/>
                </a:lnTo>
                <a:lnTo>
                  <a:pt x="9967" y="5478"/>
                </a:lnTo>
                <a:lnTo>
                  <a:pt x="9865" y="5531"/>
                </a:lnTo>
                <a:close/>
                <a:moveTo>
                  <a:pt x="384" y="4897"/>
                </a:moveTo>
                <a:lnTo>
                  <a:pt x="398" y="4933"/>
                </a:lnTo>
                <a:lnTo>
                  <a:pt x="509" y="4889"/>
                </a:lnTo>
                <a:lnTo>
                  <a:pt x="495" y="4853"/>
                </a:lnTo>
                <a:lnTo>
                  <a:pt x="384" y="4897"/>
                </a:lnTo>
                <a:close/>
                <a:moveTo>
                  <a:pt x="11" y="5043"/>
                </a:moveTo>
                <a:lnTo>
                  <a:pt x="25" y="5079"/>
                </a:lnTo>
                <a:lnTo>
                  <a:pt x="137" y="5036"/>
                </a:lnTo>
                <a:lnTo>
                  <a:pt x="122" y="4999"/>
                </a:lnTo>
                <a:lnTo>
                  <a:pt x="11" y="5043"/>
                </a:lnTo>
                <a:close/>
                <a:moveTo>
                  <a:pt x="198" y="4970"/>
                </a:moveTo>
                <a:lnTo>
                  <a:pt x="212" y="5006"/>
                </a:lnTo>
                <a:lnTo>
                  <a:pt x="323" y="4962"/>
                </a:lnTo>
                <a:lnTo>
                  <a:pt x="309" y="4926"/>
                </a:lnTo>
                <a:lnTo>
                  <a:pt x="198" y="4970"/>
                </a:lnTo>
                <a:close/>
                <a:moveTo>
                  <a:pt x="4940" y="64"/>
                </a:moveTo>
                <a:lnTo>
                  <a:pt x="4905" y="0"/>
                </a:lnTo>
                <a:lnTo>
                  <a:pt x="4861" y="0"/>
                </a:lnTo>
                <a:lnTo>
                  <a:pt x="4905" y="83"/>
                </a:lnTo>
                <a:lnTo>
                  <a:pt x="4940" y="64"/>
                </a:lnTo>
                <a:close/>
                <a:moveTo>
                  <a:pt x="5225" y="594"/>
                </a:moveTo>
                <a:lnTo>
                  <a:pt x="5168" y="489"/>
                </a:lnTo>
                <a:lnTo>
                  <a:pt x="5134" y="507"/>
                </a:lnTo>
                <a:lnTo>
                  <a:pt x="5191" y="613"/>
                </a:lnTo>
                <a:lnTo>
                  <a:pt x="5225" y="594"/>
                </a:lnTo>
                <a:close/>
                <a:moveTo>
                  <a:pt x="5130" y="418"/>
                </a:moveTo>
                <a:lnTo>
                  <a:pt x="5073" y="312"/>
                </a:lnTo>
                <a:lnTo>
                  <a:pt x="5039" y="331"/>
                </a:lnTo>
                <a:lnTo>
                  <a:pt x="5096" y="436"/>
                </a:lnTo>
                <a:lnTo>
                  <a:pt x="5130" y="418"/>
                </a:lnTo>
                <a:close/>
                <a:moveTo>
                  <a:pt x="5035" y="241"/>
                </a:moveTo>
                <a:lnTo>
                  <a:pt x="4978" y="136"/>
                </a:lnTo>
                <a:lnTo>
                  <a:pt x="4944" y="154"/>
                </a:lnTo>
                <a:lnTo>
                  <a:pt x="5001" y="259"/>
                </a:lnTo>
                <a:lnTo>
                  <a:pt x="5035" y="241"/>
                </a:lnTo>
                <a:close/>
                <a:moveTo>
                  <a:pt x="11786" y="1987"/>
                </a:moveTo>
                <a:lnTo>
                  <a:pt x="11758" y="1961"/>
                </a:lnTo>
                <a:lnTo>
                  <a:pt x="11679" y="2048"/>
                </a:lnTo>
                <a:lnTo>
                  <a:pt x="11708" y="2074"/>
                </a:lnTo>
                <a:lnTo>
                  <a:pt x="11786" y="1987"/>
                </a:lnTo>
                <a:close/>
                <a:moveTo>
                  <a:pt x="11917" y="1842"/>
                </a:moveTo>
                <a:lnTo>
                  <a:pt x="11888" y="1816"/>
                </a:lnTo>
                <a:lnTo>
                  <a:pt x="11810" y="1903"/>
                </a:lnTo>
                <a:lnTo>
                  <a:pt x="11839" y="1929"/>
                </a:lnTo>
                <a:lnTo>
                  <a:pt x="11917" y="1842"/>
                </a:lnTo>
                <a:close/>
                <a:moveTo>
                  <a:pt x="11655" y="2132"/>
                </a:moveTo>
                <a:lnTo>
                  <a:pt x="11627" y="2106"/>
                </a:lnTo>
                <a:lnTo>
                  <a:pt x="11548" y="2193"/>
                </a:lnTo>
                <a:lnTo>
                  <a:pt x="11577" y="2219"/>
                </a:lnTo>
                <a:lnTo>
                  <a:pt x="11655" y="2132"/>
                </a:lnTo>
                <a:close/>
                <a:moveTo>
                  <a:pt x="12048" y="1697"/>
                </a:moveTo>
                <a:lnTo>
                  <a:pt x="12019" y="1671"/>
                </a:lnTo>
                <a:lnTo>
                  <a:pt x="11941" y="1758"/>
                </a:lnTo>
                <a:lnTo>
                  <a:pt x="11970" y="1784"/>
                </a:lnTo>
                <a:lnTo>
                  <a:pt x="12048" y="1697"/>
                </a:lnTo>
                <a:close/>
                <a:moveTo>
                  <a:pt x="13583" y="0"/>
                </a:moveTo>
                <a:lnTo>
                  <a:pt x="13531" y="0"/>
                </a:lnTo>
                <a:lnTo>
                  <a:pt x="13512" y="20"/>
                </a:lnTo>
                <a:lnTo>
                  <a:pt x="13541" y="46"/>
                </a:lnTo>
                <a:lnTo>
                  <a:pt x="13583" y="0"/>
                </a:lnTo>
                <a:close/>
                <a:moveTo>
                  <a:pt x="11524" y="2277"/>
                </a:moveTo>
                <a:lnTo>
                  <a:pt x="11496" y="2251"/>
                </a:lnTo>
                <a:lnTo>
                  <a:pt x="11417" y="2337"/>
                </a:lnTo>
                <a:lnTo>
                  <a:pt x="11446" y="2363"/>
                </a:lnTo>
                <a:lnTo>
                  <a:pt x="11524" y="2277"/>
                </a:lnTo>
                <a:close/>
                <a:moveTo>
                  <a:pt x="12310" y="1408"/>
                </a:moveTo>
                <a:lnTo>
                  <a:pt x="12281" y="1382"/>
                </a:lnTo>
                <a:lnTo>
                  <a:pt x="12203" y="1468"/>
                </a:lnTo>
                <a:lnTo>
                  <a:pt x="12232" y="1494"/>
                </a:lnTo>
                <a:lnTo>
                  <a:pt x="12310" y="1408"/>
                </a:lnTo>
                <a:close/>
                <a:moveTo>
                  <a:pt x="12179" y="1552"/>
                </a:moveTo>
                <a:lnTo>
                  <a:pt x="12150" y="1526"/>
                </a:lnTo>
                <a:lnTo>
                  <a:pt x="12072" y="1613"/>
                </a:lnTo>
                <a:lnTo>
                  <a:pt x="12101" y="1639"/>
                </a:lnTo>
                <a:lnTo>
                  <a:pt x="12179" y="1552"/>
                </a:lnTo>
                <a:close/>
                <a:moveTo>
                  <a:pt x="13096" y="539"/>
                </a:moveTo>
                <a:lnTo>
                  <a:pt x="13067" y="513"/>
                </a:lnTo>
                <a:lnTo>
                  <a:pt x="12989" y="600"/>
                </a:lnTo>
                <a:lnTo>
                  <a:pt x="13017" y="626"/>
                </a:lnTo>
                <a:lnTo>
                  <a:pt x="13096" y="539"/>
                </a:lnTo>
                <a:close/>
                <a:moveTo>
                  <a:pt x="13227" y="394"/>
                </a:moveTo>
                <a:lnTo>
                  <a:pt x="13198" y="368"/>
                </a:lnTo>
                <a:lnTo>
                  <a:pt x="13119" y="455"/>
                </a:lnTo>
                <a:lnTo>
                  <a:pt x="13148" y="481"/>
                </a:lnTo>
                <a:lnTo>
                  <a:pt x="13227" y="394"/>
                </a:lnTo>
                <a:close/>
                <a:moveTo>
                  <a:pt x="13489" y="104"/>
                </a:moveTo>
                <a:lnTo>
                  <a:pt x="13460" y="78"/>
                </a:lnTo>
                <a:lnTo>
                  <a:pt x="13381" y="165"/>
                </a:lnTo>
                <a:lnTo>
                  <a:pt x="13410" y="191"/>
                </a:lnTo>
                <a:lnTo>
                  <a:pt x="13489" y="104"/>
                </a:lnTo>
                <a:close/>
                <a:moveTo>
                  <a:pt x="13358" y="249"/>
                </a:moveTo>
                <a:lnTo>
                  <a:pt x="13329" y="223"/>
                </a:lnTo>
                <a:lnTo>
                  <a:pt x="13250" y="310"/>
                </a:lnTo>
                <a:lnTo>
                  <a:pt x="13279" y="336"/>
                </a:lnTo>
                <a:lnTo>
                  <a:pt x="13358" y="249"/>
                </a:lnTo>
                <a:close/>
                <a:moveTo>
                  <a:pt x="12965" y="684"/>
                </a:moveTo>
                <a:lnTo>
                  <a:pt x="12936" y="658"/>
                </a:lnTo>
                <a:lnTo>
                  <a:pt x="12858" y="744"/>
                </a:lnTo>
                <a:lnTo>
                  <a:pt x="12886" y="770"/>
                </a:lnTo>
                <a:lnTo>
                  <a:pt x="12965" y="684"/>
                </a:lnTo>
                <a:close/>
                <a:moveTo>
                  <a:pt x="12441" y="1263"/>
                </a:moveTo>
                <a:lnTo>
                  <a:pt x="12412" y="1237"/>
                </a:lnTo>
                <a:lnTo>
                  <a:pt x="12334" y="1324"/>
                </a:lnTo>
                <a:lnTo>
                  <a:pt x="12363" y="1350"/>
                </a:lnTo>
                <a:lnTo>
                  <a:pt x="12441" y="1263"/>
                </a:lnTo>
                <a:close/>
                <a:moveTo>
                  <a:pt x="12572" y="1118"/>
                </a:moveTo>
                <a:lnTo>
                  <a:pt x="12543" y="1092"/>
                </a:lnTo>
                <a:lnTo>
                  <a:pt x="12465" y="1179"/>
                </a:lnTo>
                <a:lnTo>
                  <a:pt x="12493" y="1205"/>
                </a:lnTo>
                <a:lnTo>
                  <a:pt x="12572" y="1118"/>
                </a:lnTo>
                <a:close/>
                <a:moveTo>
                  <a:pt x="12703" y="973"/>
                </a:moveTo>
                <a:lnTo>
                  <a:pt x="12674" y="947"/>
                </a:lnTo>
                <a:lnTo>
                  <a:pt x="12596" y="1034"/>
                </a:lnTo>
                <a:lnTo>
                  <a:pt x="12624" y="1060"/>
                </a:lnTo>
                <a:lnTo>
                  <a:pt x="12703" y="973"/>
                </a:lnTo>
                <a:close/>
                <a:moveTo>
                  <a:pt x="12834" y="828"/>
                </a:moveTo>
                <a:lnTo>
                  <a:pt x="12805" y="802"/>
                </a:lnTo>
                <a:lnTo>
                  <a:pt x="12727" y="889"/>
                </a:lnTo>
                <a:lnTo>
                  <a:pt x="12755" y="915"/>
                </a:lnTo>
                <a:lnTo>
                  <a:pt x="12834" y="828"/>
                </a:lnTo>
                <a:close/>
                <a:moveTo>
                  <a:pt x="15728" y="948"/>
                </a:moveTo>
                <a:lnTo>
                  <a:pt x="15651" y="861"/>
                </a:lnTo>
                <a:lnTo>
                  <a:pt x="15622" y="887"/>
                </a:lnTo>
                <a:lnTo>
                  <a:pt x="15699" y="974"/>
                </a:lnTo>
                <a:lnTo>
                  <a:pt x="15728" y="948"/>
                </a:lnTo>
                <a:close/>
                <a:moveTo>
                  <a:pt x="14957" y="81"/>
                </a:moveTo>
                <a:lnTo>
                  <a:pt x="14886" y="0"/>
                </a:lnTo>
                <a:lnTo>
                  <a:pt x="14873" y="0"/>
                </a:lnTo>
                <a:lnTo>
                  <a:pt x="14851" y="20"/>
                </a:lnTo>
                <a:lnTo>
                  <a:pt x="14928" y="106"/>
                </a:lnTo>
                <a:lnTo>
                  <a:pt x="14957" y="81"/>
                </a:lnTo>
                <a:close/>
                <a:moveTo>
                  <a:pt x="15086" y="225"/>
                </a:moveTo>
                <a:lnTo>
                  <a:pt x="15009" y="138"/>
                </a:lnTo>
                <a:lnTo>
                  <a:pt x="14980" y="164"/>
                </a:lnTo>
                <a:lnTo>
                  <a:pt x="15057" y="251"/>
                </a:lnTo>
                <a:lnTo>
                  <a:pt x="15086" y="225"/>
                </a:lnTo>
                <a:close/>
                <a:moveTo>
                  <a:pt x="15214" y="370"/>
                </a:moveTo>
                <a:lnTo>
                  <a:pt x="15137" y="283"/>
                </a:lnTo>
                <a:lnTo>
                  <a:pt x="15108" y="309"/>
                </a:lnTo>
                <a:lnTo>
                  <a:pt x="15185" y="396"/>
                </a:lnTo>
                <a:lnTo>
                  <a:pt x="15214" y="370"/>
                </a:lnTo>
                <a:close/>
                <a:moveTo>
                  <a:pt x="15600" y="803"/>
                </a:moveTo>
                <a:lnTo>
                  <a:pt x="15523" y="717"/>
                </a:lnTo>
                <a:lnTo>
                  <a:pt x="15494" y="742"/>
                </a:lnTo>
                <a:lnTo>
                  <a:pt x="15571" y="829"/>
                </a:lnTo>
                <a:lnTo>
                  <a:pt x="15600" y="803"/>
                </a:lnTo>
                <a:close/>
                <a:moveTo>
                  <a:pt x="15343" y="514"/>
                </a:moveTo>
                <a:lnTo>
                  <a:pt x="15266" y="428"/>
                </a:lnTo>
                <a:lnTo>
                  <a:pt x="15237" y="453"/>
                </a:lnTo>
                <a:lnTo>
                  <a:pt x="15314" y="540"/>
                </a:lnTo>
                <a:lnTo>
                  <a:pt x="15343" y="514"/>
                </a:lnTo>
                <a:close/>
                <a:moveTo>
                  <a:pt x="15471" y="659"/>
                </a:moveTo>
                <a:lnTo>
                  <a:pt x="15394" y="572"/>
                </a:lnTo>
                <a:lnTo>
                  <a:pt x="15365" y="598"/>
                </a:lnTo>
                <a:lnTo>
                  <a:pt x="15442" y="685"/>
                </a:lnTo>
                <a:lnTo>
                  <a:pt x="15471" y="659"/>
                </a:lnTo>
                <a:close/>
                <a:moveTo>
                  <a:pt x="8963" y="1408"/>
                </a:moveTo>
                <a:lnTo>
                  <a:pt x="9066" y="1463"/>
                </a:lnTo>
                <a:lnTo>
                  <a:pt x="9085" y="1429"/>
                </a:lnTo>
                <a:lnTo>
                  <a:pt x="8982" y="1373"/>
                </a:lnTo>
                <a:lnTo>
                  <a:pt x="8963" y="1408"/>
                </a:lnTo>
                <a:close/>
                <a:moveTo>
                  <a:pt x="9942" y="1892"/>
                </a:moveTo>
                <a:lnTo>
                  <a:pt x="9839" y="1837"/>
                </a:lnTo>
                <a:lnTo>
                  <a:pt x="9821" y="1871"/>
                </a:lnTo>
                <a:lnTo>
                  <a:pt x="9924" y="1927"/>
                </a:lnTo>
                <a:lnTo>
                  <a:pt x="9942" y="1892"/>
                </a:lnTo>
                <a:close/>
                <a:moveTo>
                  <a:pt x="10114" y="1985"/>
                </a:moveTo>
                <a:lnTo>
                  <a:pt x="10011" y="1930"/>
                </a:lnTo>
                <a:lnTo>
                  <a:pt x="9992" y="1964"/>
                </a:lnTo>
                <a:lnTo>
                  <a:pt x="10095" y="2019"/>
                </a:lnTo>
                <a:lnTo>
                  <a:pt x="10114" y="1985"/>
                </a:lnTo>
                <a:close/>
                <a:moveTo>
                  <a:pt x="9599" y="1707"/>
                </a:moveTo>
                <a:lnTo>
                  <a:pt x="9496" y="1651"/>
                </a:lnTo>
                <a:lnTo>
                  <a:pt x="9478" y="1686"/>
                </a:lnTo>
                <a:lnTo>
                  <a:pt x="9581" y="1741"/>
                </a:lnTo>
                <a:lnTo>
                  <a:pt x="9599" y="1707"/>
                </a:lnTo>
                <a:close/>
                <a:moveTo>
                  <a:pt x="9135" y="1500"/>
                </a:moveTo>
                <a:lnTo>
                  <a:pt x="9238" y="1556"/>
                </a:lnTo>
                <a:lnTo>
                  <a:pt x="9256" y="1522"/>
                </a:lnTo>
                <a:lnTo>
                  <a:pt x="9153" y="1466"/>
                </a:lnTo>
                <a:lnTo>
                  <a:pt x="9135" y="1500"/>
                </a:lnTo>
                <a:close/>
                <a:moveTo>
                  <a:pt x="9428" y="1614"/>
                </a:moveTo>
                <a:lnTo>
                  <a:pt x="9325" y="1559"/>
                </a:lnTo>
                <a:lnTo>
                  <a:pt x="9306" y="1593"/>
                </a:lnTo>
                <a:lnTo>
                  <a:pt x="9409" y="1648"/>
                </a:lnTo>
                <a:lnTo>
                  <a:pt x="9428" y="1614"/>
                </a:lnTo>
                <a:close/>
                <a:moveTo>
                  <a:pt x="9771" y="1800"/>
                </a:moveTo>
                <a:lnTo>
                  <a:pt x="9668" y="1744"/>
                </a:lnTo>
                <a:lnTo>
                  <a:pt x="9649" y="1778"/>
                </a:lnTo>
                <a:lnTo>
                  <a:pt x="9752" y="1834"/>
                </a:lnTo>
                <a:lnTo>
                  <a:pt x="9771" y="1800"/>
                </a:lnTo>
                <a:close/>
                <a:moveTo>
                  <a:pt x="10285" y="2078"/>
                </a:moveTo>
                <a:lnTo>
                  <a:pt x="10182" y="2022"/>
                </a:lnTo>
                <a:lnTo>
                  <a:pt x="10164" y="2056"/>
                </a:lnTo>
                <a:lnTo>
                  <a:pt x="10267" y="2112"/>
                </a:lnTo>
                <a:lnTo>
                  <a:pt x="10285" y="2078"/>
                </a:lnTo>
                <a:close/>
                <a:moveTo>
                  <a:pt x="10457" y="2171"/>
                </a:moveTo>
                <a:lnTo>
                  <a:pt x="10354" y="2115"/>
                </a:lnTo>
                <a:lnTo>
                  <a:pt x="10335" y="2149"/>
                </a:lnTo>
                <a:lnTo>
                  <a:pt x="10438" y="2205"/>
                </a:lnTo>
                <a:lnTo>
                  <a:pt x="10457" y="2171"/>
                </a:lnTo>
                <a:close/>
                <a:moveTo>
                  <a:pt x="10628" y="2263"/>
                </a:moveTo>
                <a:lnTo>
                  <a:pt x="10525" y="2208"/>
                </a:lnTo>
                <a:lnTo>
                  <a:pt x="10507" y="2242"/>
                </a:lnTo>
                <a:lnTo>
                  <a:pt x="10610" y="2297"/>
                </a:lnTo>
                <a:lnTo>
                  <a:pt x="10628" y="2263"/>
                </a:lnTo>
                <a:close/>
                <a:moveTo>
                  <a:pt x="10800" y="2356"/>
                </a:moveTo>
                <a:lnTo>
                  <a:pt x="10697" y="2300"/>
                </a:lnTo>
                <a:lnTo>
                  <a:pt x="10678" y="2334"/>
                </a:lnTo>
                <a:lnTo>
                  <a:pt x="10781" y="2390"/>
                </a:lnTo>
                <a:lnTo>
                  <a:pt x="10800" y="2356"/>
                </a:lnTo>
                <a:close/>
                <a:moveTo>
                  <a:pt x="10971" y="2449"/>
                </a:moveTo>
                <a:lnTo>
                  <a:pt x="10868" y="2393"/>
                </a:lnTo>
                <a:lnTo>
                  <a:pt x="10850" y="2427"/>
                </a:lnTo>
                <a:lnTo>
                  <a:pt x="10953" y="2483"/>
                </a:lnTo>
                <a:lnTo>
                  <a:pt x="10971" y="2449"/>
                </a:lnTo>
                <a:close/>
                <a:moveTo>
                  <a:pt x="7370" y="502"/>
                </a:moveTo>
                <a:lnTo>
                  <a:pt x="7267" y="446"/>
                </a:lnTo>
                <a:lnTo>
                  <a:pt x="7248" y="481"/>
                </a:lnTo>
                <a:lnTo>
                  <a:pt x="7351" y="536"/>
                </a:lnTo>
                <a:lnTo>
                  <a:pt x="7370" y="502"/>
                </a:lnTo>
                <a:close/>
                <a:moveTo>
                  <a:pt x="7198" y="409"/>
                </a:moveTo>
                <a:lnTo>
                  <a:pt x="7095" y="354"/>
                </a:lnTo>
                <a:lnTo>
                  <a:pt x="7077" y="388"/>
                </a:lnTo>
                <a:lnTo>
                  <a:pt x="7180" y="443"/>
                </a:lnTo>
                <a:lnTo>
                  <a:pt x="7198" y="409"/>
                </a:lnTo>
                <a:close/>
                <a:moveTo>
                  <a:pt x="7027" y="317"/>
                </a:moveTo>
                <a:lnTo>
                  <a:pt x="6924" y="261"/>
                </a:lnTo>
                <a:lnTo>
                  <a:pt x="6905" y="295"/>
                </a:lnTo>
                <a:lnTo>
                  <a:pt x="7008" y="351"/>
                </a:lnTo>
                <a:lnTo>
                  <a:pt x="7027" y="317"/>
                </a:lnTo>
                <a:close/>
                <a:moveTo>
                  <a:pt x="7541" y="595"/>
                </a:moveTo>
                <a:lnTo>
                  <a:pt x="7438" y="539"/>
                </a:lnTo>
                <a:lnTo>
                  <a:pt x="7420" y="573"/>
                </a:lnTo>
                <a:lnTo>
                  <a:pt x="7523" y="629"/>
                </a:lnTo>
                <a:lnTo>
                  <a:pt x="7541" y="595"/>
                </a:lnTo>
                <a:close/>
                <a:moveTo>
                  <a:pt x="6855" y="224"/>
                </a:moveTo>
                <a:lnTo>
                  <a:pt x="6752" y="168"/>
                </a:lnTo>
                <a:lnTo>
                  <a:pt x="6734" y="202"/>
                </a:lnTo>
                <a:lnTo>
                  <a:pt x="6837" y="258"/>
                </a:lnTo>
                <a:lnTo>
                  <a:pt x="6855" y="224"/>
                </a:lnTo>
                <a:close/>
                <a:moveTo>
                  <a:pt x="7884" y="780"/>
                </a:moveTo>
                <a:lnTo>
                  <a:pt x="7781" y="725"/>
                </a:lnTo>
                <a:lnTo>
                  <a:pt x="7763" y="759"/>
                </a:lnTo>
                <a:lnTo>
                  <a:pt x="7866" y="814"/>
                </a:lnTo>
                <a:lnTo>
                  <a:pt x="7884" y="780"/>
                </a:lnTo>
                <a:close/>
                <a:moveTo>
                  <a:pt x="8570" y="1151"/>
                </a:moveTo>
                <a:lnTo>
                  <a:pt x="8467" y="1095"/>
                </a:lnTo>
                <a:lnTo>
                  <a:pt x="8449" y="1129"/>
                </a:lnTo>
                <a:lnTo>
                  <a:pt x="8552" y="1185"/>
                </a:lnTo>
                <a:lnTo>
                  <a:pt x="8570" y="1151"/>
                </a:lnTo>
                <a:close/>
                <a:moveTo>
                  <a:pt x="8742" y="1244"/>
                </a:moveTo>
                <a:lnTo>
                  <a:pt x="8639" y="1188"/>
                </a:lnTo>
                <a:lnTo>
                  <a:pt x="8620" y="1222"/>
                </a:lnTo>
                <a:lnTo>
                  <a:pt x="8723" y="1278"/>
                </a:lnTo>
                <a:lnTo>
                  <a:pt x="8742" y="1244"/>
                </a:lnTo>
                <a:close/>
                <a:moveTo>
                  <a:pt x="8399" y="1058"/>
                </a:moveTo>
                <a:lnTo>
                  <a:pt x="8296" y="1003"/>
                </a:lnTo>
                <a:lnTo>
                  <a:pt x="8277" y="1037"/>
                </a:lnTo>
                <a:lnTo>
                  <a:pt x="8380" y="1092"/>
                </a:lnTo>
                <a:lnTo>
                  <a:pt x="8399" y="1058"/>
                </a:lnTo>
                <a:close/>
                <a:moveTo>
                  <a:pt x="8056" y="873"/>
                </a:moveTo>
                <a:lnTo>
                  <a:pt x="7953" y="817"/>
                </a:lnTo>
                <a:lnTo>
                  <a:pt x="7934" y="851"/>
                </a:lnTo>
                <a:lnTo>
                  <a:pt x="8037" y="907"/>
                </a:lnTo>
                <a:lnTo>
                  <a:pt x="8056" y="873"/>
                </a:lnTo>
                <a:close/>
                <a:moveTo>
                  <a:pt x="7713" y="687"/>
                </a:moveTo>
                <a:lnTo>
                  <a:pt x="7610" y="632"/>
                </a:lnTo>
                <a:lnTo>
                  <a:pt x="7591" y="666"/>
                </a:lnTo>
                <a:lnTo>
                  <a:pt x="7694" y="722"/>
                </a:lnTo>
                <a:lnTo>
                  <a:pt x="7713" y="687"/>
                </a:lnTo>
                <a:close/>
                <a:moveTo>
                  <a:pt x="8810" y="1281"/>
                </a:moveTo>
                <a:lnTo>
                  <a:pt x="8792" y="1315"/>
                </a:lnTo>
                <a:lnTo>
                  <a:pt x="8895" y="1370"/>
                </a:lnTo>
                <a:lnTo>
                  <a:pt x="8913" y="1336"/>
                </a:lnTo>
                <a:lnTo>
                  <a:pt x="8810" y="1281"/>
                </a:lnTo>
                <a:close/>
                <a:moveTo>
                  <a:pt x="8227" y="965"/>
                </a:moveTo>
                <a:lnTo>
                  <a:pt x="8124" y="910"/>
                </a:lnTo>
                <a:lnTo>
                  <a:pt x="8106" y="944"/>
                </a:lnTo>
                <a:lnTo>
                  <a:pt x="8209" y="1000"/>
                </a:lnTo>
                <a:lnTo>
                  <a:pt x="8227" y="965"/>
                </a:lnTo>
                <a:close/>
                <a:moveTo>
                  <a:pt x="5748" y="531"/>
                </a:moveTo>
                <a:lnTo>
                  <a:pt x="5725" y="499"/>
                </a:lnTo>
                <a:lnTo>
                  <a:pt x="5632" y="565"/>
                </a:lnTo>
                <a:lnTo>
                  <a:pt x="5655" y="597"/>
                </a:lnTo>
                <a:lnTo>
                  <a:pt x="5748" y="531"/>
                </a:lnTo>
                <a:close/>
                <a:moveTo>
                  <a:pt x="5903" y="422"/>
                </a:moveTo>
                <a:lnTo>
                  <a:pt x="5880" y="390"/>
                </a:lnTo>
                <a:lnTo>
                  <a:pt x="5787" y="456"/>
                </a:lnTo>
                <a:lnTo>
                  <a:pt x="5810" y="487"/>
                </a:lnTo>
                <a:lnTo>
                  <a:pt x="5903" y="422"/>
                </a:lnTo>
                <a:close/>
                <a:moveTo>
                  <a:pt x="6190" y="171"/>
                </a:moveTo>
                <a:lnTo>
                  <a:pt x="6097" y="237"/>
                </a:lnTo>
                <a:lnTo>
                  <a:pt x="6120" y="269"/>
                </a:lnTo>
                <a:lnTo>
                  <a:pt x="6213" y="203"/>
                </a:lnTo>
                <a:lnTo>
                  <a:pt x="6190" y="171"/>
                </a:lnTo>
                <a:close/>
                <a:moveTo>
                  <a:pt x="6058" y="312"/>
                </a:moveTo>
                <a:lnTo>
                  <a:pt x="6035" y="280"/>
                </a:lnTo>
                <a:lnTo>
                  <a:pt x="5942" y="346"/>
                </a:lnTo>
                <a:lnTo>
                  <a:pt x="5965" y="378"/>
                </a:lnTo>
                <a:lnTo>
                  <a:pt x="6058" y="312"/>
                </a:lnTo>
                <a:close/>
                <a:moveTo>
                  <a:pt x="358" y="3522"/>
                </a:moveTo>
                <a:lnTo>
                  <a:pt x="322" y="3537"/>
                </a:lnTo>
                <a:lnTo>
                  <a:pt x="367" y="3646"/>
                </a:lnTo>
                <a:lnTo>
                  <a:pt x="403" y="3631"/>
                </a:lnTo>
                <a:lnTo>
                  <a:pt x="358" y="3522"/>
                </a:lnTo>
                <a:close/>
                <a:moveTo>
                  <a:pt x="292" y="3465"/>
                </a:moveTo>
                <a:lnTo>
                  <a:pt x="328" y="3450"/>
                </a:lnTo>
                <a:lnTo>
                  <a:pt x="283" y="3341"/>
                </a:lnTo>
                <a:lnTo>
                  <a:pt x="247" y="3356"/>
                </a:lnTo>
                <a:lnTo>
                  <a:pt x="292" y="3465"/>
                </a:lnTo>
                <a:close/>
                <a:moveTo>
                  <a:pt x="133" y="2979"/>
                </a:moveTo>
                <a:lnTo>
                  <a:pt x="97" y="2994"/>
                </a:lnTo>
                <a:lnTo>
                  <a:pt x="142" y="3103"/>
                </a:lnTo>
                <a:lnTo>
                  <a:pt x="178" y="3088"/>
                </a:lnTo>
                <a:lnTo>
                  <a:pt x="133" y="2979"/>
                </a:lnTo>
                <a:close/>
                <a:moveTo>
                  <a:pt x="441" y="3827"/>
                </a:moveTo>
                <a:lnTo>
                  <a:pt x="477" y="3812"/>
                </a:lnTo>
                <a:lnTo>
                  <a:pt x="433" y="3704"/>
                </a:lnTo>
                <a:lnTo>
                  <a:pt x="397" y="3718"/>
                </a:lnTo>
                <a:lnTo>
                  <a:pt x="441" y="3827"/>
                </a:lnTo>
                <a:close/>
                <a:moveTo>
                  <a:pt x="253" y="3269"/>
                </a:moveTo>
                <a:lnTo>
                  <a:pt x="208" y="3160"/>
                </a:lnTo>
                <a:lnTo>
                  <a:pt x="172" y="3175"/>
                </a:lnTo>
                <a:lnTo>
                  <a:pt x="217" y="3284"/>
                </a:lnTo>
                <a:lnTo>
                  <a:pt x="253" y="3269"/>
                </a:lnTo>
                <a:close/>
                <a:moveTo>
                  <a:pt x="666" y="4370"/>
                </a:moveTo>
                <a:lnTo>
                  <a:pt x="702" y="4355"/>
                </a:lnTo>
                <a:lnTo>
                  <a:pt x="657" y="4247"/>
                </a:lnTo>
                <a:lnTo>
                  <a:pt x="621" y="4262"/>
                </a:lnTo>
                <a:lnTo>
                  <a:pt x="666" y="4370"/>
                </a:lnTo>
                <a:close/>
                <a:moveTo>
                  <a:pt x="507" y="3885"/>
                </a:moveTo>
                <a:lnTo>
                  <a:pt x="471" y="3900"/>
                </a:lnTo>
                <a:lnTo>
                  <a:pt x="516" y="4008"/>
                </a:lnTo>
                <a:lnTo>
                  <a:pt x="552" y="3993"/>
                </a:lnTo>
                <a:lnTo>
                  <a:pt x="507" y="3885"/>
                </a:lnTo>
                <a:close/>
                <a:moveTo>
                  <a:pt x="0" y="2656"/>
                </a:moveTo>
                <a:lnTo>
                  <a:pt x="0" y="2737"/>
                </a:lnTo>
                <a:lnTo>
                  <a:pt x="29" y="2725"/>
                </a:lnTo>
                <a:lnTo>
                  <a:pt x="0" y="2656"/>
                </a:lnTo>
                <a:close/>
                <a:moveTo>
                  <a:pt x="68" y="2921"/>
                </a:moveTo>
                <a:lnTo>
                  <a:pt x="103" y="2907"/>
                </a:lnTo>
                <a:lnTo>
                  <a:pt x="59" y="2798"/>
                </a:lnTo>
                <a:lnTo>
                  <a:pt x="23" y="2813"/>
                </a:lnTo>
                <a:lnTo>
                  <a:pt x="68" y="2921"/>
                </a:lnTo>
                <a:close/>
                <a:moveTo>
                  <a:pt x="627" y="4174"/>
                </a:moveTo>
                <a:lnTo>
                  <a:pt x="582" y="4066"/>
                </a:lnTo>
                <a:lnTo>
                  <a:pt x="546" y="4081"/>
                </a:lnTo>
                <a:lnTo>
                  <a:pt x="591" y="4189"/>
                </a:lnTo>
                <a:lnTo>
                  <a:pt x="627" y="4174"/>
                </a:lnTo>
                <a:close/>
                <a:moveTo>
                  <a:pt x="741" y="4551"/>
                </a:moveTo>
                <a:lnTo>
                  <a:pt x="776" y="4536"/>
                </a:lnTo>
                <a:lnTo>
                  <a:pt x="732" y="4428"/>
                </a:lnTo>
                <a:lnTo>
                  <a:pt x="696" y="4443"/>
                </a:lnTo>
                <a:lnTo>
                  <a:pt x="741" y="4551"/>
                </a:lnTo>
                <a:close/>
                <a:moveTo>
                  <a:pt x="13042" y="17622"/>
                </a:moveTo>
                <a:lnTo>
                  <a:pt x="13050" y="17660"/>
                </a:lnTo>
                <a:lnTo>
                  <a:pt x="13162" y="17636"/>
                </a:lnTo>
                <a:lnTo>
                  <a:pt x="13154" y="17598"/>
                </a:lnTo>
                <a:lnTo>
                  <a:pt x="13042" y="17622"/>
                </a:lnTo>
                <a:close/>
                <a:moveTo>
                  <a:pt x="12855" y="17662"/>
                </a:moveTo>
                <a:lnTo>
                  <a:pt x="12863" y="17700"/>
                </a:lnTo>
                <a:lnTo>
                  <a:pt x="12976" y="17676"/>
                </a:lnTo>
                <a:lnTo>
                  <a:pt x="12968" y="17638"/>
                </a:lnTo>
                <a:lnTo>
                  <a:pt x="12855" y="17662"/>
                </a:lnTo>
                <a:close/>
                <a:moveTo>
                  <a:pt x="12669" y="17702"/>
                </a:moveTo>
                <a:lnTo>
                  <a:pt x="12677" y="17740"/>
                </a:lnTo>
                <a:lnTo>
                  <a:pt x="12789" y="17716"/>
                </a:lnTo>
                <a:lnTo>
                  <a:pt x="12781" y="17678"/>
                </a:lnTo>
                <a:lnTo>
                  <a:pt x="12669" y="17702"/>
                </a:lnTo>
                <a:close/>
                <a:moveTo>
                  <a:pt x="12595" y="17717"/>
                </a:moveTo>
                <a:lnTo>
                  <a:pt x="12511" y="17735"/>
                </a:lnTo>
                <a:cubicBezTo>
                  <a:pt x="12492" y="17669"/>
                  <a:pt x="12445" y="17615"/>
                  <a:pt x="12383" y="17587"/>
                </a:cubicBezTo>
                <a:lnTo>
                  <a:pt x="12409" y="17546"/>
                </a:lnTo>
                <a:lnTo>
                  <a:pt x="12376" y="17525"/>
                </a:lnTo>
                <a:lnTo>
                  <a:pt x="12346" y="17573"/>
                </a:lnTo>
                <a:cubicBezTo>
                  <a:pt x="12326" y="17568"/>
                  <a:pt x="12306" y="17565"/>
                  <a:pt x="12285" y="17565"/>
                </a:cubicBezTo>
                <a:cubicBezTo>
                  <a:pt x="12155" y="17565"/>
                  <a:pt x="12050" y="17670"/>
                  <a:pt x="12050" y="17800"/>
                </a:cubicBezTo>
                <a:cubicBezTo>
                  <a:pt x="12050" y="17805"/>
                  <a:pt x="12050" y="17810"/>
                  <a:pt x="12051" y="17815"/>
                </a:cubicBezTo>
                <a:lnTo>
                  <a:pt x="11943" y="17833"/>
                </a:lnTo>
                <a:lnTo>
                  <a:pt x="11949" y="17872"/>
                </a:lnTo>
                <a:lnTo>
                  <a:pt x="12056" y="17853"/>
                </a:lnTo>
                <a:cubicBezTo>
                  <a:pt x="12080" y="17957"/>
                  <a:pt x="12173" y="18035"/>
                  <a:pt x="12285" y="18035"/>
                </a:cubicBezTo>
                <a:cubicBezTo>
                  <a:pt x="12415" y="18035"/>
                  <a:pt x="12520" y="17930"/>
                  <a:pt x="12520" y="17800"/>
                </a:cubicBezTo>
                <a:cubicBezTo>
                  <a:pt x="12520" y="17791"/>
                  <a:pt x="12519" y="17782"/>
                  <a:pt x="12518" y="17773"/>
                </a:cubicBezTo>
                <a:lnTo>
                  <a:pt x="12603" y="17755"/>
                </a:lnTo>
                <a:lnTo>
                  <a:pt x="12595" y="17717"/>
                </a:lnTo>
                <a:close/>
                <a:moveTo>
                  <a:pt x="13974" y="17424"/>
                </a:moveTo>
                <a:lnTo>
                  <a:pt x="13982" y="17462"/>
                </a:lnTo>
                <a:lnTo>
                  <a:pt x="14095" y="17438"/>
                </a:lnTo>
                <a:lnTo>
                  <a:pt x="14087" y="17400"/>
                </a:lnTo>
                <a:lnTo>
                  <a:pt x="13974" y="17424"/>
                </a:lnTo>
                <a:close/>
                <a:moveTo>
                  <a:pt x="14161" y="17384"/>
                </a:moveTo>
                <a:lnTo>
                  <a:pt x="14169" y="17422"/>
                </a:lnTo>
                <a:lnTo>
                  <a:pt x="14281" y="17398"/>
                </a:lnTo>
                <a:lnTo>
                  <a:pt x="14273" y="17360"/>
                </a:lnTo>
                <a:lnTo>
                  <a:pt x="14161" y="17384"/>
                </a:lnTo>
                <a:close/>
                <a:moveTo>
                  <a:pt x="13788" y="17464"/>
                </a:moveTo>
                <a:lnTo>
                  <a:pt x="13796" y="17502"/>
                </a:lnTo>
                <a:lnTo>
                  <a:pt x="13908" y="17478"/>
                </a:lnTo>
                <a:lnTo>
                  <a:pt x="13900" y="17440"/>
                </a:lnTo>
                <a:lnTo>
                  <a:pt x="13788" y="17464"/>
                </a:lnTo>
                <a:close/>
                <a:moveTo>
                  <a:pt x="13601" y="17503"/>
                </a:moveTo>
                <a:lnTo>
                  <a:pt x="13609" y="17541"/>
                </a:lnTo>
                <a:lnTo>
                  <a:pt x="13722" y="17517"/>
                </a:lnTo>
                <a:lnTo>
                  <a:pt x="13714" y="17479"/>
                </a:lnTo>
                <a:lnTo>
                  <a:pt x="13601" y="17503"/>
                </a:lnTo>
                <a:close/>
                <a:moveTo>
                  <a:pt x="13228" y="17583"/>
                </a:moveTo>
                <a:lnTo>
                  <a:pt x="13236" y="17621"/>
                </a:lnTo>
                <a:lnTo>
                  <a:pt x="13349" y="17597"/>
                </a:lnTo>
                <a:lnTo>
                  <a:pt x="13341" y="17559"/>
                </a:lnTo>
                <a:lnTo>
                  <a:pt x="13228" y="17583"/>
                </a:lnTo>
                <a:close/>
                <a:moveTo>
                  <a:pt x="13415" y="17543"/>
                </a:moveTo>
                <a:lnTo>
                  <a:pt x="13423" y="17581"/>
                </a:lnTo>
                <a:lnTo>
                  <a:pt x="13535" y="17557"/>
                </a:lnTo>
                <a:lnTo>
                  <a:pt x="13527" y="17519"/>
                </a:lnTo>
                <a:lnTo>
                  <a:pt x="13415" y="17543"/>
                </a:lnTo>
                <a:close/>
                <a:moveTo>
                  <a:pt x="16359" y="11243"/>
                </a:moveTo>
                <a:lnTo>
                  <a:pt x="16297" y="11342"/>
                </a:lnTo>
                <a:lnTo>
                  <a:pt x="16329" y="11363"/>
                </a:lnTo>
                <a:lnTo>
                  <a:pt x="16392" y="11263"/>
                </a:lnTo>
                <a:lnTo>
                  <a:pt x="16359" y="11243"/>
                </a:lnTo>
                <a:close/>
                <a:moveTo>
                  <a:pt x="14368" y="14384"/>
                </a:moveTo>
                <a:lnTo>
                  <a:pt x="14305" y="14483"/>
                </a:lnTo>
                <a:lnTo>
                  <a:pt x="14338" y="14504"/>
                </a:lnTo>
                <a:lnTo>
                  <a:pt x="14401" y="14405"/>
                </a:lnTo>
                <a:lnTo>
                  <a:pt x="14368" y="14384"/>
                </a:lnTo>
                <a:close/>
                <a:moveTo>
                  <a:pt x="16224" y="11528"/>
                </a:moveTo>
                <a:lnTo>
                  <a:pt x="16287" y="11429"/>
                </a:lnTo>
                <a:lnTo>
                  <a:pt x="16254" y="11408"/>
                </a:lnTo>
                <a:lnTo>
                  <a:pt x="16192" y="11507"/>
                </a:lnTo>
                <a:lnTo>
                  <a:pt x="16224" y="11528"/>
                </a:lnTo>
                <a:close/>
                <a:moveTo>
                  <a:pt x="14515" y="14152"/>
                </a:moveTo>
                <a:lnTo>
                  <a:pt x="14547" y="14173"/>
                </a:lnTo>
                <a:lnTo>
                  <a:pt x="14610" y="14074"/>
                </a:lnTo>
                <a:lnTo>
                  <a:pt x="14577" y="14053"/>
                </a:lnTo>
                <a:lnTo>
                  <a:pt x="14515" y="14152"/>
                </a:lnTo>
                <a:close/>
                <a:moveTo>
                  <a:pt x="14410" y="14318"/>
                </a:moveTo>
                <a:lnTo>
                  <a:pt x="14443" y="14338"/>
                </a:lnTo>
                <a:lnTo>
                  <a:pt x="14505" y="14239"/>
                </a:lnTo>
                <a:lnTo>
                  <a:pt x="14473" y="14219"/>
                </a:lnTo>
                <a:lnTo>
                  <a:pt x="14410" y="14318"/>
                </a:lnTo>
                <a:close/>
                <a:moveTo>
                  <a:pt x="14200" y="14648"/>
                </a:moveTo>
                <a:lnTo>
                  <a:pt x="14233" y="14669"/>
                </a:lnTo>
                <a:lnTo>
                  <a:pt x="14296" y="14570"/>
                </a:lnTo>
                <a:lnTo>
                  <a:pt x="14263" y="14549"/>
                </a:lnTo>
                <a:lnTo>
                  <a:pt x="14200" y="14648"/>
                </a:lnTo>
                <a:close/>
                <a:moveTo>
                  <a:pt x="16497" y="11098"/>
                </a:moveTo>
                <a:lnTo>
                  <a:pt x="16464" y="11077"/>
                </a:lnTo>
                <a:lnTo>
                  <a:pt x="16401" y="11176"/>
                </a:lnTo>
                <a:lnTo>
                  <a:pt x="16434" y="11197"/>
                </a:lnTo>
                <a:lnTo>
                  <a:pt x="16497" y="11098"/>
                </a:lnTo>
                <a:close/>
                <a:moveTo>
                  <a:pt x="14158" y="14715"/>
                </a:moveTo>
                <a:lnTo>
                  <a:pt x="14095" y="14814"/>
                </a:lnTo>
                <a:lnTo>
                  <a:pt x="14128" y="14834"/>
                </a:lnTo>
                <a:lnTo>
                  <a:pt x="14191" y="14735"/>
                </a:lnTo>
                <a:lnTo>
                  <a:pt x="14158" y="14715"/>
                </a:lnTo>
                <a:close/>
                <a:moveTo>
                  <a:pt x="16150" y="11573"/>
                </a:moveTo>
                <a:lnTo>
                  <a:pt x="16087" y="11672"/>
                </a:lnTo>
                <a:lnTo>
                  <a:pt x="16120" y="11693"/>
                </a:lnTo>
                <a:lnTo>
                  <a:pt x="16182" y="11594"/>
                </a:lnTo>
                <a:lnTo>
                  <a:pt x="16150" y="11573"/>
                </a:lnTo>
                <a:close/>
                <a:moveTo>
                  <a:pt x="16602" y="10933"/>
                </a:moveTo>
                <a:lnTo>
                  <a:pt x="16569" y="10912"/>
                </a:lnTo>
                <a:lnTo>
                  <a:pt x="16506" y="11011"/>
                </a:lnTo>
                <a:lnTo>
                  <a:pt x="16539" y="11032"/>
                </a:lnTo>
                <a:lnTo>
                  <a:pt x="16602" y="10933"/>
                </a:lnTo>
                <a:close/>
                <a:moveTo>
                  <a:pt x="15700" y="12354"/>
                </a:moveTo>
                <a:lnTo>
                  <a:pt x="15763" y="12255"/>
                </a:lnTo>
                <a:lnTo>
                  <a:pt x="15730" y="12235"/>
                </a:lnTo>
                <a:lnTo>
                  <a:pt x="15668" y="12334"/>
                </a:lnTo>
                <a:lnTo>
                  <a:pt x="15700" y="12354"/>
                </a:lnTo>
                <a:close/>
                <a:moveTo>
                  <a:pt x="15658" y="12421"/>
                </a:moveTo>
                <a:lnTo>
                  <a:pt x="15626" y="12400"/>
                </a:lnTo>
                <a:lnTo>
                  <a:pt x="15563" y="12499"/>
                </a:lnTo>
                <a:lnTo>
                  <a:pt x="15596" y="12520"/>
                </a:lnTo>
                <a:lnTo>
                  <a:pt x="15658" y="12421"/>
                </a:lnTo>
                <a:close/>
                <a:moveTo>
                  <a:pt x="15134" y="13247"/>
                </a:moveTo>
                <a:lnTo>
                  <a:pt x="15101" y="13227"/>
                </a:lnTo>
                <a:lnTo>
                  <a:pt x="15039" y="13326"/>
                </a:lnTo>
                <a:lnTo>
                  <a:pt x="15072" y="13346"/>
                </a:lnTo>
                <a:lnTo>
                  <a:pt x="15134" y="13247"/>
                </a:lnTo>
                <a:close/>
                <a:moveTo>
                  <a:pt x="15029" y="13413"/>
                </a:moveTo>
                <a:lnTo>
                  <a:pt x="14997" y="13392"/>
                </a:lnTo>
                <a:lnTo>
                  <a:pt x="14934" y="13491"/>
                </a:lnTo>
                <a:lnTo>
                  <a:pt x="14967" y="13512"/>
                </a:lnTo>
                <a:lnTo>
                  <a:pt x="15029" y="13413"/>
                </a:lnTo>
                <a:close/>
                <a:moveTo>
                  <a:pt x="16015" y="11858"/>
                </a:moveTo>
                <a:lnTo>
                  <a:pt x="16078" y="11759"/>
                </a:lnTo>
                <a:lnTo>
                  <a:pt x="16045" y="11739"/>
                </a:lnTo>
                <a:lnTo>
                  <a:pt x="15982" y="11838"/>
                </a:lnTo>
                <a:lnTo>
                  <a:pt x="16015" y="11858"/>
                </a:lnTo>
                <a:close/>
                <a:moveTo>
                  <a:pt x="15206" y="13061"/>
                </a:moveTo>
                <a:lnTo>
                  <a:pt x="15144" y="13160"/>
                </a:lnTo>
                <a:lnTo>
                  <a:pt x="15176" y="13181"/>
                </a:lnTo>
                <a:lnTo>
                  <a:pt x="15239" y="13082"/>
                </a:lnTo>
                <a:lnTo>
                  <a:pt x="15206" y="13061"/>
                </a:lnTo>
                <a:close/>
                <a:moveTo>
                  <a:pt x="15458" y="12664"/>
                </a:moveTo>
                <a:lnTo>
                  <a:pt x="15491" y="12685"/>
                </a:lnTo>
                <a:lnTo>
                  <a:pt x="15554" y="12586"/>
                </a:lnTo>
                <a:lnTo>
                  <a:pt x="15521" y="12565"/>
                </a:lnTo>
                <a:lnTo>
                  <a:pt x="15458" y="12664"/>
                </a:lnTo>
                <a:close/>
                <a:moveTo>
                  <a:pt x="14652" y="14008"/>
                </a:moveTo>
                <a:lnTo>
                  <a:pt x="14715" y="13909"/>
                </a:lnTo>
                <a:lnTo>
                  <a:pt x="14682" y="13888"/>
                </a:lnTo>
                <a:lnTo>
                  <a:pt x="14619" y="13987"/>
                </a:lnTo>
                <a:lnTo>
                  <a:pt x="14652" y="14008"/>
                </a:lnTo>
                <a:close/>
                <a:moveTo>
                  <a:pt x="15877" y="12003"/>
                </a:moveTo>
                <a:lnTo>
                  <a:pt x="15910" y="12024"/>
                </a:lnTo>
                <a:lnTo>
                  <a:pt x="15973" y="11925"/>
                </a:lnTo>
                <a:lnTo>
                  <a:pt x="15940" y="11904"/>
                </a:lnTo>
                <a:lnTo>
                  <a:pt x="15877" y="12003"/>
                </a:lnTo>
                <a:close/>
                <a:moveTo>
                  <a:pt x="14724" y="13822"/>
                </a:moveTo>
                <a:lnTo>
                  <a:pt x="14757" y="13842"/>
                </a:lnTo>
                <a:lnTo>
                  <a:pt x="14820" y="13743"/>
                </a:lnTo>
                <a:lnTo>
                  <a:pt x="14787" y="13723"/>
                </a:lnTo>
                <a:lnTo>
                  <a:pt x="14724" y="13822"/>
                </a:lnTo>
                <a:close/>
                <a:moveTo>
                  <a:pt x="14862" y="13677"/>
                </a:moveTo>
                <a:lnTo>
                  <a:pt x="14925" y="13578"/>
                </a:lnTo>
                <a:lnTo>
                  <a:pt x="14892" y="13557"/>
                </a:lnTo>
                <a:lnTo>
                  <a:pt x="14829" y="13656"/>
                </a:lnTo>
                <a:lnTo>
                  <a:pt x="14862" y="13677"/>
                </a:lnTo>
                <a:close/>
                <a:moveTo>
                  <a:pt x="15344" y="12917"/>
                </a:moveTo>
                <a:lnTo>
                  <a:pt x="15311" y="12896"/>
                </a:lnTo>
                <a:lnTo>
                  <a:pt x="15248" y="12995"/>
                </a:lnTo>
                <a:lnTo>
                  <a:pt x="15281" y="13016"/>
                </a:lnTo>
                <a:lnTo>
                  <a:pt x="15344" y="12917"/>
                </a:lnTo>
                <a:close/>
                <a:moveTo>
                  <a:pt x="15772" y="12168"/>
                </a:moveTo>
                <a:lnTo>
                  <a:pt x="15805" y="12189"/>
                </a:lnTo>
                <a:lnTo>
                  <a:pt x="15868" y="12090"/>
                </a:lnTo>
                <a:lnTo>
                  <a:pt x="15835" y="12069"/>
                </a:lnTo>
                <a:lnTo>
                  <a:pt x="15772" y="12168"/>
                </a:lnTo>
                <a:close/>
                <a:moveTo>
                  <a:pt x="15416" y="12731"/>
                </a:moveTo>
                <a:lnTo>
                  <a:pt x="15353" y="12830"/>
                </a:lnTo>
                <a:lnTo>
                  <a:pt x="15386" y="12850"/>
                </a:lnTo>
                <a:lnTo>
                  <a:pt x="15449" y="12751"/>
                </a:lnTo>
                <a:lnTo>
                  <a:pt x="15416" y="12731"/>
                </a:lnTo>
                <a:close/>
                <a:moveTo>
                  <a:pt x="12523" y="17294"/>
                </a:moveTo>
                <a:lnTo>
                  <a:pt x="12556" y="17314"/>
                </a:lnTo>
                <a:lnTo>
                  <a:pt x="12619" y="17215"/>
                </a:lnTo>
                <a:lnTo>
                  <a:pt x="12586" y="17195"/>
                </a:lnTo>
                <a:lnTo>
                  <a:pt x="12523" y="17294"/>
                </a:lnTo>
                <a:close/>
                <a:moveTo>
                  <a:pt x="12691" y="17029"/>
                </a:moveTo>
                <a:lnTo>
                  <a:pt x="12628" y="17128"/>
                </a:lnTo>
                <a:lnTo>
                  <a:pt x="12661" y="17149"/>
                </a:lnTo>
                <a:lnTo>
                  <a:pt x="12723" y="17050"/>
                </a:lnTo>
                <a:lnTo>
                  <a:pt x="12691" y="17029"/>
                </a:lnTo>
                <a:close/>
                <a:moveTo>
                  <a:pt x="12733" y="16963"/>
                </a:moveTo>
                <a:lnTo>
                  <a:pt x="12765" y="16984"/>
                </a:lnTo>
                <a:lnTo>
                  <a:pt x="12828" y="16885"/>
                </a:lnTo>
                <a:lnTo>
                  <a:pt x="12796" y="16864"/>
                </a:lnTo>
                <a:lnTo>
                  <a:pt x="12733" y="16963"/>
                </a:lnTo>
                <a:close/>
                <a:moveTo>
                  <a:pt x="12514" y="17381"/>
                </a:moveTo>
                <a:lnTo>
                  <a:pt x="12481" y="17360"/>
                </a:lnTo>
                <a:lnTo>
                  <a:pt x="12418" y="17459"/>
                </a:lnTo>
                <a:lnTo>
                  <a:pt x="12451" y="17480"/>
                </a:lnTo>
                <a:lnTo>
                  <a:pt x="12514" y="17381"/>
                </a:lnTo>
                <a:close/>
                <a:moveTo>
                  <a:pt x="13949" y="15045"/>
                </a:moveTo>
                <a:lnTo>
                  <a:pt x="13886" y="15144"/>
                </a:lnTo>
                <a:lnTo>
                  <a:pt x="13918" y="15165"/>
                </a:lnTo>
                <a:lnTo>
                  <a:pt x="13981" y="15066"/>
                </a:lnTo>
                <a:lnTo>
                  <a:pt x="13949" y="15045"/>
                </a:lnTo>
                <a:close/>
                <a:moveTo>
                  <a:pt x="14023" y="15000"/>
                </a:moveTo>
                <a:lnTo>
                  <a:pt x="14086" y="14901"/>
                </a:lnTo>
                <a:lnTo>
                  <a:pt x="14053" y="14880"/>
                </a:lnTo>
                <a:lnTo>
                  <a:pt x="13991" y="14979"/>
                </a:lnTo>
                <a:lnTo>
                  <a:pt x="14023" y="15000"/>
                </a:lnTo>
                <a:close/>
                <a:moveTo>
                  <a:pt x="13143" y="16389"/>
                </a:moveTo>
                <a:lnTo>
                  <a:pt x="13110" y="16368"/>
                </a:lnTo>
                <a:lnTo>
                  <a:pt x="13047" y="16467"/>
                </a:lnTo>
                <a:lnTo>
                  <a:pt x="13080" y="16488"/>
                </a:lnTo>
                <a:lnTo>
                  <a:pt x="13143" y="16389"/>
                </a:lnTo>
                <a:close/>
                <a:moveTo>
                  <a:pt x="13667" y="15562"/>
                </a:moveTo>
                <a:lnTo>
                  <a:pt x="13634" y="15541"/>
                </a:lnTo>
                <a:lnTo>
                  <a:pt x="13571" y="15640"/>
                </a:lnTo>
                <a:lnTo>
                  <a:pt x="13604" y="15661"/>
                </a:lnTo>
                <a:lnTo>
                  <a:pt x="13667" y="15562"/>
                </a:lnTo>
                <a:close/>
                <a:moveTo>
                  <a:pt x="13466" y="15806"/>
                </a:moveTo>
                <a:lnTo>
                  <a:pt x="13499" y="15826"/>
                </a:lnTo>
                <a:lnTo>
                  <a:pt x="13562" y="15727"/>
                </a:lnTo>
                <a:lnTo>
                  <a:pt x="13529" y="15707"/>
                </a:lnTo>
                <a:lnTo>
                  <a:pt x="13466" y="15806"/>
                </a:lnTo>
                <a:close/>
                <a:moveTo>
                  <a:pt x="13876" y="15231"/>
                </a:moveTo>
                <a:lnTo>
                  <a:pt x="13844" y="15211"/>
                </a:lnTo>
                <a:lnTo>
                  <a:pt x="13781" y="15310"/>
                </a:lnTo>
                <a:lnTo>
                  <a:pt x="13814" y="15330"/>
                </a:lnTo>
                <a:lnTo>
                  <a:pt x="13876" y="15231"/>
                </a:lnTo>
                <a:close/>
                <a:moveTo>
                  <a:pt x="13676" y="15475"/>
                </a:moveTo>
                <a:lnTo>
                  <a:pt x="13709" y="15496"/>
                </a:lnTo>
                <a:lnTo>
                  <a:pt x="13772" y="15397"/>
                </a:lnTo>
                <a:lnTo>
                  <a:pt x="13739" y="15376"/>
                </a:lnTo>
                <a:lnTo>
                  <a:pt x="13676" y="15475"/>
                </a:lnTo>
                <a:close/>
                <a:moveTo>
                  <a:pt x="12942" y="16632"/>
                </a:moveTo>
                <a:lnTo>
                  <a:pt x="12975" y="16653"/>
                </a:lnTo>
                <a:lnTo>
                  <a:pt x="13038" y="16554"/>
                </a:lnTo>
                <a:lnTo>
                  <a:pt x="13005" y="16533"/>
                </a:lnTo>
                <a:lnTo>
                  <a:pt x="12942" y="16632"/>
                </a:lnTo>
                <a:close/>
                <a:moveTo>
                  <a:pt x="13257" y="16136"/>
                </a:moveTo>
                <a:lnTo>
                  <a:pt x="13290" y="16157"/>
                </a:lnTo>
                <a:lnTo>
                  <a:pt x="13352" y="16058"/>
                </a:lnTo>
                <a:lnTo>
                  <a:pt x="13320" y="16037"/>
                </a:lnTo>
                <a:lnTo>
                  <a:pt x="13257" y="16136"/>
                </a:lnTo>
                <a:close/>
                <a:moveTo>
                  <a:pt x="12933" y="16719"/>
                </a:moveTo>
                <a:lnTo>
                  <a:pt x="12900" y="16699"/>
                </a:lnTo>
                <a:lnTo>
                  <a:pt x="12837" y="16798"/>
                </a:lnTo>
                <a:lnTo>
                  <a:pt x="12870" y="16818"/>
                </a:lnTo>
                <a:lnTo>
                  <a:pt x="12933" y="16719"/>
                </a:lnTo>
                <a:close/>
                <a:moveTo>
                  <a:pt x="13215" y="16203"/>
                </a:moveTo>
                <a:lnTo>
                  <a:pt x="13152" y="16302"/>
                </a:lnTo>
                <a:lnTo>
                  <a:pt x="13185" y="16322"/>
                </a:lnTo>
                <a:lnTo>
                  <a:pt x="13248" y="16223"/>
                </a:lnTo>
                <a:lnTo>
                  <a:pt x="13215" y="16203"/>
                </a:lnTo>
                <a:close/>
                <a:moveTo>
                  <a:pt x="13424" y="15872"/>
                </a:moveTo>
                <a:lnTo>
                  <a:pt x="13362" y="15971"/>
                </a:lnTo>
                <a:lnTo>
                  <a:pt x="13394" y="15992"/>
                </a:lnTo>
                <a:lnTo>
                  <a:pt x="13457" y="15893"/>
                </a:lnTo>
                <a:lnTo>
                  <a:pt x="13424" y="15872"/>
                </a:lnTo>
                <a:close/>
                <a:moveTo>
                  <a:pt x="22398" y="14485"/>
                </a:moveTo>
                <a:lnTo>
                  <a:pt x="22436" y="14494"/>
                </a:lnTo>
                <a:lnTo>
                  <a:pt x="22463" y="14380"/>
                </a:lnTo>
                <a:lnTo>
                  <a:pt x="22425" y="14371"/>
                </a:lnTo>
                <a:lnTo>
                  <a:pt x="22398" y="14485"/>
                </a:lnTo>
                <a:close/>
                <a:moveTo>
                  <a:pt x="22353" y="14676"/>
                </a:moveTo>
                <a:lnTo>
                  <a:pt x="22391" y="14684"/>
                </a:lnTo>
                <a:lnTo>
                  <a:pt x="22418" y="14570"/>
                </a:lnTo>
                <a:lnTo>
                  <a:pt x="22380" y="14561"/>
                </a:lnTo>
                <a:lnTo>
                  <a:pt x="22353" y="14676"/>
                </a:lnTo>
                <a:close/>
                <a:moveTo>
                  <a:pt x="22508" y="14189"/>
                </a:moveTo>
                <a:lnTo>
                  <a:pt x="22470" y="14180"/>
                </a:lnTo>
                <a:lnTo>
                  <a:pt x="22443" y="14294"/>
                </a:lnTo>
                <a:lnTo>
                  <a:pt x="22481" y="14303"/>
                </a:lnTo>
                <a:lnTo>
                  <a:pt x="22508" y="14189"/>
                </a:lnTo>
                <a:close/>
                <a:moveTo>
                  <a:pt x="22533" y="13913"/>
                </a:moveTo>
                <a:lnTo>
                  <a:pt x="22571" y="13922"/>
                </a:lnTo>
                <a:lnTo>
                  <a:pt x="22598" y="13808"/>
                </a:lnTo>
                <a:lnTo>
                  <a:pt x="22560" y="13799"/>
                </a:lnTo>
                <a:lnTo>
                  <a:pt x="22533" y="13913"/>
                </a:lnTo>
                <a:close/>
                <a:moveTo>
                  <a:pt x="22553" y="13998"/>
                </a:moveTo>
                <a:lnTo>
                  <a:pt x="22515" y="13989"/>
                </a:lnTo>
                <a:lnTo>
                  <a:pt x="22488" y="14104"/>
                </a:lnTo>
                <a:lnTo>
                  <a:pt x="22526" y="14113"/>
                </a:lnTo>
                <a:lnTo>
                  <a:pt x="22553" y="13998"/>
                </a:lnTo>
                <a:close/>
                <a:moveTo>
                  <a:pt x="22373" y="14761"/>
                </a:moveTo>
                <a:lnTo>
                  <a:pt x="22335" y="14752"/>
                </a:lnTo>
                <a:lnTo>
                  <a:pt x="22308" y="14866"/>
                </a:lnTo>
                <a:lnTo>
                  <a:pt x="22346" y="14875"/>
                </a:lnTo>
                <a:lnTo>
                  <a:pt x="22373" y="14761"/>
                </a:lnTo>
                <a:close/>
                <a:moveTo>
                  <a:pt x="22579" y="13722"/>
                </a:moveTo>
                <a:lnTo>
                  <a:pt x="22616" y="13731"/>
                </a:lnTo>
                <a:lnTo>
                  <a:pt x="22643" y="13617"/>
                </a:lnTo>
                <a:lnTo>
                  <a:pt x="22606" y="13608"/>
                </a:lnTo>
                <a:lnTo>
                  <a:pt x="22579" y="13722"/>
                </a:lnTo>
                <a:close/>
                <a:moveTo>
                  <a:pt x="22328" y="14951"/>
                </a:moveTo>
                <a:lnTo>
                  <a:pt x="22290" y="14943"/>
                </a:lnTo>
                <a:lnTo>
                  <a:pt x="22263" y="15057"/>
                </a:lnTo>
                <a:lnTo>
                  <a:pt x="22301" y="15066"/>
                </a:lnTo>
                <a:lnTo>
                  <a:pt x="22328" y="14951"/>
                </a:lnTo>
                <a:close/>
                <a:moveTo>
                  <a:pt x="22238" y="15333"/>
                </a:moveTo>
                <a:lnTo>
                  <a:pt x="22200" y="15324"/>
                </a:lnTo>
                <a:lnTo>
                  <a:pt x="22173" y="15438"/>
                </a:lnTo>
                <a:lnTo>
                  <a:pt x="22211" y="15447"/>
                </a:lnTo>
                <a:lnTo>
                  <a:pt x="22238" y="15333"/>
                </a:lnTo>
                <a:close/>
                <a:moveTo>
                  <a:pt x="22283" y="15142"/>
                </a:moveTo>
                <a:lnTo>
                  <a:pt x="22245" y="15133"/>
                </a:lnTo>
                <a:lnTo>
                  <a:pt x="22218" y="15247"/>
                </a:lnTo>
                <a:lnTo>
                  <a:pt x="22256" y="15256"/>
                </a:lnTo>
                <a:lnTo>
                  <a:pt x="22283" y="15142"/>
                </a:lnTo>
                <a:close/>
                <a:moveTo>
                  <a:pt x="22959" y="12283"/>
                </a:moveTo>
                <a:lnTo>
                  <a:pt x="22921" y="12274"/>
                </a:lnTo>
                <a:lnTo>
                  <a:pt x="22894" y="12388"/>
                </a:lnTo>
                <a:lnTo>
                  <a:pt x="22932" y="12397"/>
                </a:lnTo>
                <a:lnTo>
                  <a:pt x="22959" y="12283"/>
                </a:lnTo>
                <a:close/>
                <a:moveTo>
                  <a:pt x="22914" y="12473"/>
                </a:moveTo>
                <a:lnTo>
                  <a:pt x="22876" y="12464"/>
                </a:lnTo>
                <a:lnTo>
                  <a:pt x="22849" y="12579"/>
                </a:lnTo>
                <a:lnTo>
                  <a:pt x="22887" y="12588"/>
                </a:lnTo>
                <a:lnTo>
                  <a:pt x="22914" y="12473"/>
                </a:lnTo>
                <a:close/>
                <a:moveTo>
                  <a:pt x="22939" y="12197"/>
                </a:moveTo>
                <a:lnTo>
                  <a:pt x="22977" y="12206"/>
                </a:lnTo>
                <a:lnTo>
                  <a:pt x="23004" y="12092"/>
                </a:lnTo>
                <a:lnTo>
                  <a:pt x="22966" y="12083"/>
                </a:lnTo>
                <a:lnTo>
                  <a:pt x="22939" y="12197"/>
                </a:lnTo>
                <a:close/>
                <a:moveTo>
                  <a:pt x="22688" y="13426"/>
                </a:moveTo>
                <a:lnTo>
                  <a:pt x="22651" y="13418"/>
                </a:lnTo>
                <a:lnTo>
                  <a:pt x="22624" y="13532"/>
                </a:lnTo>
                <a:lnTo>
                  <a:pt x="22661" y="13541"/>
                </a:lnTo>
                <a:lnTo>
                  <a:pt x="22688" y="13426"/>
                </a:lnTo>
                <a:close/>
                <a:moveTo>
                  <a:pt x="23011" y="11892"/>
                </a:moveTo>
                <a:lnTo>
                  <a:pt x="22984" y="12007"/>
                </a:lnTo>
                <a:lnTo>
                  <a:pt x="23022" y="12016"/>
                </a:lnTo>
                <a:lnTo>
                  <a:pt x="23049" y="11901"/>
                </a:lnTo>
                <a:lnTo>
                  <a:pt x="23011" y="11892"/>
                </a:lnTo>
                <a:close/>
                <a:moveTo>
                  <a:pt x="22831" y="12655"/>
                </a:moveTo>
                <a:lnTo>
                  <a:pt x="22804" y="12769"/>
                </a:lnTo>
                <a:lnTo>
                  <a:pt x="22842" y="12778"/>
                </a:lnTo>
                <a:lnTo>
                  <a:pt x="22869" y="12664"/>
                </a:lnTo>
                <a:lnTo>
                  <a:pt x="22831" y="12655"/>
                </a:lnTo>
                <a:close/>
                <a:moveTo>
                  <a:pt x="22759" y="12960"/>
                </a:moveTo>
                <a:lnTo>
                  <a:pt x="22796" y="12969"/>
                </a:lnTo>
                <a:lnTo>
                  <a:pt x="22823" y="12855"/>
                </a:lnTo>
                <a:lnTo>
                  <a:pt x="22786" y="12846"/>
                </a:lnTo>
                <a:lnTo>
                  <a:pt x="22759" y="12960"/>
                </a:lnTo>
                <a:close/>
                <a:moveTo>
                  <a:pt x="22733" y="13236"/>
                </a:moveTo>
                <a:lnTo>
                  <a:pt x="22696" y="13227"/>
                </a:lnTo>
                <a:lnTo>
                  <a:pt x="22669" y="13341"/>
                </a:lnTo>
                <a:lnTo>
                  <a:pt x="22706" y="13350"/>
                </a:lnTo>
                <a:lnTo>
                  <a:pt x="22733" y="13236"/>
                </a:lnTo>
                <a:close/>
                <a:moveTo>
                  <a:pt x="22714" y="13151"/>
                </a:moveTo>
                <a:lnTo>
                  <a:pt x="22751" y="13159"/>
                </a:lnTo>
                <a:lnTo>
                  <a:pt x="22778" y="13045"/>
                </a:lnTo>
                <a:lnTo>
                  <a:pt x="22741" y="13036"/>
                </a:lnTo>
                <a:lnTo>
                  <a:pt x="22714" y="13151"/>
                </a:lnTo>
                <a:close/>
                <a:moveTo>
                  <a:pt x="23094" y="11711"/>
                </a:moveTo>
                <a:lnTo>
                  <a:pt x="23056" y="11702"/>
                </a:lnTo>
                <a:lnTo>
                  <a:pt x="23029" y="11816"/>
                </a:lnTo>
                <a:lnTo>
                  <a:pt x="23067" y="11825"/>
                </a:lnTo>
                <a:lnTo>
                  <a:pt x="23094" y="11711"/>
                </a:lnTo>
                <a:close/>
                <a:moveTo>
                  <a:pt x="19964" y="16600"/>
                </a:moveTo>
                <a:lnTo>
                  <a:pt x="19978" y="16637"/>
                </a:lnTo>
                <a:lnTo>
                  <a:pt x="20088" y="16595"/>
                </a:lnTo>
                <a:lnTo>
                  <a:pt x="20074" y="16558"/>
                </a:lnTo>
                <a:lnTo>
                  <a:pt x="19964" y="16600"/>
                </a:lnTo>
                <a:close/>
                <a:moveTo>
                  <a:pt x="20147" y="16530"/>
                </a:moveTo>
                <a:lnTo>
                  <a:pt x="20161" y="16567"/>
                </a:lnTo>
                <a:lnTo>
                  <a:pt x="20271" y="16525"/>
                </a:lnTo>
                <a:lnTo>
                  <a:pt x="20257" y="16488"/>
                </a:lnTo>
                <a:lnTo>
                  <a:pt x="20147" y="16530"/>
                </a:lnTo>
                <a:close/>
                <a:moveTo>
                  <a:pt x="20330" y="16460"/>
                </a:moveTo>
                <a:lnTo>
                  <a:pt x="20344" y="16496"/>
                </a:lnTo>
                <a:lnTo>
                  <a:pt x="20454" y="16454"/>
                </a:lnTo>
                <a:lnTo>
                  <a:pt x="20440" y="16418"/>
                </a:lnTo>
                <a:lnTo>
                  <a:pt x="20330" y="16460"/>
                </a:lnTo>
                <a:close/>
                <a:moveTo>
                  <a:pt x="19781" y="16670"/>
                </a:moveTo>
                <a:lnTo>
                  <a:pt x="19795" y="16707"/>
                </a:lnTo>
                <a:lnTo>
                  <a:pt x="19905" y="16665"/>
                </a:lnTo>
                <a:lnTo>
                  <a:pt x="19891" y="16628"/>
                </a:lnTo>
                <a:lnTo>
                  <a:pt x="19781" y="16670"/>
                </a:lnTo>
                <a:close/>
                <a:moveTo>
                  <a:pt x="20513" y="16390"/>
                </a:moveTo>
                <a:lnTo>
                  <a:pt x="20527" y="16426"/>
                </a:lnTo>
                <a:lnTo>
                  <a:pt x="20637" y="16384"/>
                </a:lnTo>
                <a:lnTo>
                  <a:pt x="20623" y="16348"/>
                </a:lnTo>
                <a:lnTo>
                  <a:pt x="20513" y="16390"/>
                </a:lnTo>
                <a:close/>
                <a:moveTo>
                  <a:pt x="19598" y="16741"/>
                </a:moveTo>
                <a:lnTo>
                  <a:pt x="19612" y="16777"/>
                </a:lnTo>
                <a:lnTo>
                  <a:pt x="19721" y="16735"/>
                </a:lnTo>
                <a:lnTo>
                  <a:pt x="19708" y="16699"/>
                </a:lnTo>
                <a:lnTo>
                  <a:pt x="19598" y="16741"/>
                </a:lnTo>
                <a:close/>
                <a:moveTo>
                  <a:pt x="19415" y="16811"/>
                </a:moveTo>
                <a:lnTo>
                  <a:pt x="19429" y="16847"/>
                </a:lnTo>
                <a:lnTo>
                  <a:pt x="19538" y="16805"/>
                </a:lnTo>
                <a:lnTo>
                  <a:pt x="19524" y="16769"/>
                </a:lnTo>
                <a:lnTo>
                  <a:pt x="19415" y="16811"/>
                </a:lnTo>
                <a:close/>
                <a:moveTo>
                  <a:pt x="19232" y="16881"/>
                </a:moveTo>
                <a:lnTo>
                  <a:pt x="19246" y="16917"/>
                </a:lnTo>
                <a:lnTo>
                  <a:pt x="19355" y="16875"/>
                </a:lnTo>
                <a:lnTo>
                  <a:pt x="19341" y="16839"/>
                </a:lnTo>
                <a:lnTo>
                  <a:pt x="19232" y="16881"/>
                </a:lnTo>
                <a:close/>
                <a:moveTo>
                  <a:pt x="21612" y="15970"/>
                </a:moveTo>
                <a:lnTo>
                  <a:pt x="21626" y="16006"/>
                </a:lnTo>
                <a:lnTo>
                  <a:pt x="21736" y="15964"/>
                </a:lnTo>
                <a:lnTo>
                  <a:pt x="21722" y="15928"/>
                </a:lnTo>
                <a:lnTo>
                  <a:pt x="21612" y="15970"/>
                </a:lnTo>
                <a:close/>
                <a:moveTo>
                  <a:pt x="20697" y="16320"/>
                </a:moveTo>
                <a:lnTo>
                  <a:pt x="20710" y="16356"/>
                </a:lnTo>
                <a:lnTo>
                  <a:pt x="20820" y="16314"/>
                </a:lnTo>
                <a:lnTo>
                  <a:pt x="20806" y="16278"/>
                </a:lnTo>
                <a:lnTo>
                  <a:pt x="20697" y="16320"/>
                </a:lnTo>
                <a:close/>
                <a:moveTo>
                  <a:pt x="21429" y="16040"/>
                </a:moveTo>
                <a:lnTo>
                  <a:pt x="21443" y="16076"/>
                </a:lnTo>
                <a:lnTo>
                  <a:pt x="21553" y="16034"/>
                </a:lnTo>
                <a:lnTo>
                  <a:pt x="21539" y="15998"/>
                </a:lnTo>
                <a:lnTo>
                  <a:pt x="21429" y="16040"/>
                </a:lnTo>
                <a:close/>
                <a:moveTo>
                  <a:pt x="20880" y="16250"/>
                </a:moveTo>
                <a:lnTo>
                  <a:pt x="20894" y="16286"/>
                </a:lnTo>
                <a:lnTo>
                  <a:pt x="21003" y="16244"/>
                </a:lnTo>
                <a:lnTo>
                  <a:pt x="20989" y="16208"/>
                </a:lnTo>
                <a:lnTo>
                  <a:pt x="20880" y="16250"/>
                </a:lnTo>
                <a:close/>
                <a:moveTo>
                  <a:pt x="21063" y="16180"/>
                </a:moveTo>
                <a:lnTo>
                  <a:pt x="21077" y="16216"/>
                </a:lnTo>
                <a:lnTo>
                  <a:pt x="21186" y="16174"/>
                </a:lnTo>
                <a:lnTo>
                  <a:pt x="21172" y="16138"/>
                </a:lnTo>
                <a:lnTo>
                  <a:pt x="21063" y="16180"/>
                </a:lnTo>
                <a:close/>
                <a:moveTo>
                  <a:pt x="21246" y="16110"/>
                </a:moveTo>
                <a:lnTo>
                  <a:pt x="21260" y="16146"/>
                </a:lnTo>
                <a:lnTo>
                  <a:pt x="21369" y="16104"/>
                </a:lnTo>
                <a:lnTo>
                  <a:pt x="21356" y="16068"/>
                </a:lnTo>
                <a:lnTo>
                  <a:pt x="21246" y="16110"/>
                </a:lnTo>
                <a:close/>
                <a:moveTo>
                  <a:pt x="17584" y="17511"/>
                </a:moveTo>
                <a:lnTo>
                  <a:pt x="17597" y="17548"/>
                </a:lnTo>
                <a:lnTo>
                  <a:pt x="17707" y="17506"/>
                </a:lnTo>
                <a:lnTo>
                  <a:pt x="17693" y="17469"/>
                </a:lnTo>
                <a:lnTo>
                  <a:pt x="17584" y="17511"/>
                </a:lnTo>
                <a:close/>
                <a:moveTo>
                  <a:pt x="16961" y="17750"/>
                </a:moveTo>
                <a:lnTo>
                  <a:pt x="16887" y="17778"/>
                </a:lnTo>
                <a:cubicBezTo>
                  <a:pt x="16870" y="17743"/>
                  <a:pt x="16844" y="17713"/>
                  <a:pt x="16813" y="17690"/>
                </a:cubicBezTo>
                <a:lnTo>
                  <a:pt x="16850" y="17626"/>
                </a:lnTo>
                <a:lnTo>
                  <a:pt x="16817" y="17606"/>
                </a:lnTo>
                <a:lnTo>
                  <a:pt x="16780" y="17670"/>
                </a:lnTo>
                <a:cubicBezTo>
                  <a:pt x="16748" y="17654"/>
                  <a:pt x="16713" y="17645"/>
                  <a:pt x="16675" y="17645"/>
                </a:cubicBezTo>
                <a:cubicBezTo>
                  <a:pt x="16574" y="17645"/>
                  <a:pt x="16488" y="17709"/>
                  <a:pt x="16455" y="17799"/>
                </a:cubicBezTo>
                <a:lnTo>
                  <a:pt x="16370" y="17775"/>
                </a:lnTo>
                <a:lnTo>
                  <a:pt x="16359" y="17813"/>
                </a:lnTo>
                <a:lnTo>
                  <a:pt x="16444" y="17836"/>
                </a:lnTo>
                <a:cubicBezTo>
                  <a:pt x="16442" y="17850"/>
                  <a:pt x="16440" y="17865"/>
                  <a:pt x="16440" y="17880"/>
                </a:cubicBezTo>
                <a:cubicBezTo>
                  <a:pt x="16440" y="17953"/>
                  <a:pt x="16473" y="18019"/>
                  <a:pt x="16526" y="18062"/>
                </a:cubicBezTo>
                <a:lnTo>
                  <a:pt x="16460" y="18136"/>
                </a:lnTo>
                <a:lnTo>
                  <a:pt x="16489" y="18161"/>
                </a:lnTo>
                <a:lnTo>
                  <a:pt x="16558" y="18084"/>
                </a:lnTo>
                <a:cubicBezTo>
                  <a:pt x="16593" y="18104"/>
                  <a:pt x="16632" y="18115"/>
                  <a:pt x="16675" y="18115"/>
                </a:cubicBezTo>
                <a:cubicBezTo>
                  <a:pt x="16805" y="18115"/>
                  <a:pt x="16910" y="18010"/>
                  <a:pt x="16910" y="17880"/>
                </a:cubicBezTo>
                <a:cubicBezTo>
                  <a:pt x="16910" y="17857"/>
                  <a:pt x="16907" y="17835"/>
                  <a:pt x="16901" y="17814"/>
                </a:cubicBezTo>
                <a:lnTo>
                  <a:pt x="16975" y="17786"/>
                </a:lnTo>
                <a:lnTo>
                  <a:pt x="16961" y="17750"/>
                </a:lnTo>
                <a:close/>
                <a:moveTo>
                  <a:pt x="17767" y="17441"/>
                </a:moveTo>
                <a:lnTo>
                  <a:pt x="17781" y="17478"/>
                </a:lnTo>
                <a:lnTo>
                  <a:pt x="17890" y="17436"/>
                </a:lnTo>
                <a:lnTo>
                  <a:pt x="17876" y="17399"/>
                </a:lnTo>
                <a:lnTo>
                  <a:pt x="17767" y="17441"/>
                </a:lnTo>
                <a:close/>
                <a:moveTo>
                  <a:pt x="18682" y="17091"/>
                </a:moveTo>
                <a:lnTo>
                  <a:pt x="18696" y="17127"/>
                </a:lnTo>
                <a:lnTo>
                  <a:pt x="18806" y="17085"/>
                </a:lnTo>
                <a:lnTo>
                  <a:pt x="18792" y="17049"/>
                </a:lnTo>
                <a:lnTo>
                  <a:pt x="18682" y="17091"/>
                </a:lnTo>
                <a:close/>
                <a:moveTo>
                  <a:pt x="18316" y="17231"/>
                </a:moveTo>
                <a:lnTo>
                  <a:pt x="18330" y="17267"/>
                </a:lnTo>
                <a:lnTo>
                  <a:pt x="18440" y="17225"/>
                </a:lnTo>
                <a:lnTo>
                  <a:pt x="18426" y="17189"/>
                </a:lnTo>
                <a:lnTo>
                  <a:pt x="18316" y="17231"/>
                </a:lnTo>
                <a:close/>
                <a:moveTo>
                  <a:pt x="17950" y="17371"/>
                </a:moveTo>
                <a:lnTo>
                  <a:pt x="17964" y="17408"/>
                </a:lnTo>
                <a:lnTo>
                  <a:pt x="18073" y="17366"/>
                </a:lnTo>
                <a:lnTo>
                  <a:pt x="18060" y="17329"/>
                </a:lnTo>
                <a:lnTo>
                  <a:pt x="17950" y="17371"/>
                </a:lnTo>
                <a:close/>
                <a:moveTo>
                  <a:pt x="18499" y="17161"/>
                </a:moveTo>
                <a:lnTo>
                  <a:pt x="18513" y="17197"/>
                </a:lnTo>
                <a:lnTo>
                  <a:pt x="18623" y="17155"/>
                </a:lnTo>
                <a:lnTo>
                  <a:pt x="18609" y="17119"/>
                </a:lnTo>
                <a:lnTo>
                  <a:pt x="18499" y="17161"/>
                </a:lnTo>
                <a:close/>
                <a:moveTo>
                  <a:pt x="18133" y="17301"/>
                </a:moveTo>
                <a:lnTo>
                  <a:pt x="18147" y="17337"/>
                </a:lnTo>
                <a:lnTo>
                  <a:pt x="18257" y="17296"/>
                </a:lnTo>
                <a:lnTo>
                  <a:pt x="18243" y="17259"/>
                </a:lnTo>
                <a:lnTo>
                  <a:pt x="18133" y="17301"/>
                </a:lnTo>
                <a:close/>
                <a:moveTo>
                  <a:pt x="17401" y="17582"/>
                </a:moveTo>
                <a:lnTo>
                  <a:pt x="17414" y="17618"/>
                </a:lnTo>
                <a:lnTo>
                  <a:pt x="17524" y="17576"/>
                </a:lnTo>
                <a:lnTo>
                  <a:pt x="17510" y="17540"/>
                </a:lnTo>
                <a:lnTo>
                  <a:pt x="17401" y="17582"/>
                </a:lnTo>
                <a:close/>
                <a:moveTo>
                  <a:pt x="17034" y="17722"/>
                </a:moveTo>
                <a:lnTo>
                  <a:pt x="17048" y="17758"/>
                </a:lnTo>
                <a:lnTo>
                  <a:pt x="17158" y="17716"/>
                </a:lnTo>
                <a:lnTo>
                  <a:pt x="17144" y="17680"/>
                </a:lnTo>
                <a:lnTo>
                  <a:pt x="17034" y="17722"/>
                </a:lnTo>
                <a:close/>
                <a:moveTo>
                  <a:pt x="19049" y="16951"/>
                </a:moveTo>
                <a:lnTo>
                  <a:pt x="19062" y="16987"/>
                </a:lnTo>
                <a:lnTo>
                  <a:pt x="19172" y="16945"/>
                </a:lnTo>
                <a:lnTo>
                  <a:pt x="19158" y="16909"/>
                </a:lnTo>
                <a:lnTo>
                  <a:pt x="19049" y="16951"/>
                </a:lnTo>
                <a:close/>
                <a:moveTo>
                  <a:pt x="17217" y="17652"/>
                </a:moveTo>
                <a:lnTo>
                  <a:pt x="17231" y="17688"/>
                </a:lnTo>
                <a:lnTo>
                  <a:pt x="17341" y="17646"/>
                </a:lnTo>
                <a:lnTo>
                  <a:pt x="17327" y="17610"/>
                </a:lnTo>
                <a:lnTo>
                  <a:pt x="17217" y="17652"/>
                </a:lnTo>
                <a:close/>
                <a:moveTo>
                  <a:pt x="18865" y="17021"/>
                </a:moveTo>
                <a:lnTo>
                  <a:pt x="18879" y="17057"/>
                </a:lnTo>
                <a:lnTo>
                  <a:pt x="18989" y="17015"/>
                </a:lnTo>
                <a:lnTo>
                  <a:pt x="18975" y="16979"/>
                </a:lnTo>
                <a:lnTo>
                  <a:pt x="18865" y="17021"/>
                </a:lnTo>
                <a:close/>
                <a:moveTo>
                  <a:pt x="21172" y="15436"/>
                </a:moveTo>
                <a:lnTo>
                  <a:pt x="21060" y="15394"/>
                </a:lnTo>
                <a:lnTo>
                  <a:pt x="21047" y="15431"/>
                </a:lnTo>
                <a:lnTo>
                  <a:pt x="21158" y="15473"/>
                </a:lnTo>
                <a:lnTo>
                  <a:pt x="21172" y="15436"/>
                </a:lnTo>
                <a:close/>
                <a:moveTo>
                  <a:pt x="21358" y="15507"/>
                </a:moveTo>
                <a:lnTo>
                  <a:pt x="21247" y="15465"/>
                </a:lnTo>
                <a:lnTo>
                  <a:pt x="21233" y="15501"/>
                </a:lnTo>
                <a:lnTo>
                  <a:pt x="21344" y="15543"/>
                </a:lnTo>
                <a:lnTo>
                  <a:pt x="21358" y="15507"/>
                </a:lnTo>
                <a:close/>
                <a:moveTo>
                  <a:pt x="21544" y="15577"/>
                </a:moveTo>
                <a:lnTo>
                  <a:pt x="21433" y="15535"/>
                </a:lnTo>
                <a:lnTo>
                  <a:pt x="21419" y="15571"/>
                </a:lnTo>
                <a:lnTo>
                  <a:pt x="21530" y="15613"/>
                </a:lnTo>
                <a:lnTo>
                  <a:pt x="21544" y="15577"/>
                </a:lnTo>
                <a:close/>
                <a:moveTo>
                  <a:pt x="21730" y="15647"/>
                </a:moveTo>
                <a:lnTo>
                  <a:pt x="21619" y="15605"/>
                </a:lnTo>
                <a:lnTo>
                  <a:pt x="21605" y="15641"/>
                </a:lnTo>
                <a:lnTo>
                  <a:pt x="21716" y="15683"/>
                </a:lnTo>
                <a:lnTo>
                  <a:pt x="21730" y="15647"/>
                </a:lnTo>
                <a:close/>
                <a:moveTo>
                  <a:pt x="19311" y="14734"/>
                </a:moveTo>
                <a:lnTo>
                  <a:pt x="19200" y="14692"/>
                </a:lnTo>
                <a:lnTo>
                  <a:pt x="19186" y="14729"/>
                </a:lnTo>
                <a:lnTo>
                  <a:pt x="19297" y="14771"/>
                </a:lnTo>
                <a:lnTo>
                  <a:pt x="19311" y="14734"/>
                </a:lnTo>
                <a:close/>
                <a:moveTo>
                  <a:pt x="20241" y="15085"/>
                </a:moveTo>
                <a:lnTo>
                  <a:pt x="20130" y="15043"/>
                </a:lnTo>
                <a:lnTo>
                  <a:pt x="20117" y="15080"/>
                </a:lnTo>
                <a:lnTo>
                  <a:pt x="20228" y="15122"/>
                </a:lnTo>
                <a:lnTo>
                  <a:pt x="20241" y="15085"/>
                </a:lnTo>
                <a:close/>
                <a:moveTo>
                  <a:pt x="20986" y="15366"/>
                </a:moveTo>
                <a:lnTo>
                  <a:pt x="20874" y="15324"/>
                </a:lnTo>
                <a:lnTo>
                  <a:pt x="20861" y="15361"/>
                </a:lnTo>
                <a:lnTo>
                  <a:pt x="20972" y="15403"/>
                </a:lnTo>
                <a:lnTo>
                  <a:pt x="20986" y="15366"/>
                </a:lnTo>
                <a:close/>
                <a:moveTo>
                  <a:pt x="20055" y="15015"/>
                </a:moveTo>
                <a:lnTo>
                  <a:pt x="19944" y="14973"/>
                </a:lnTo>
                <a:lnTo>
                  <a:pt x="19930" y="15010"/>
                </a:lnTo>
                <a:lnTo>
                  <a:pt x="20042" y="15052"/>
                </a:lnTo>
                <a:lnTo>
                  <a:pt x="20055" y="15015"/>
                </a:lnTo>
                <a:close/>
                <a:moveTo>
                  <a:pt x="19683" y="14875"/>
                </a:moveTo>
                <a:lnTo>
                  <a:pt x="19572" y="14833"/>
                </a:lnTo>
                <a:lnTo>
                  <a:pt x="19558" y="14869"/>
                </a:lnTo>
                <a:lnTo>
                  <a:pt x="19670" y="14911"/>
                </a:lnTo>
                <a:lnTo>
                  <a:pt x="19683" y="14875"/>
                </a:lnTo>
                <a:close/>
                <a:moveTo>
                  <a:pt x="19497" y="14805"/>
                </a:moveTo>
                <a:lnTo>
                  <a:pt x="19386" y="14763"/>
                </a:lnTo>
                <a:lnTo>
                  <a:pt x="19372" y="14799"/>
                </a:lnTo>
                <a:lnTo>
                  <a:pt x="19483" y="14841"/>
                </a:lnTo>
                <a:lnTo>
                  <a:pt x="19497" y="14805"/>
                </a:lnTo>
                <a:close/>
                <a:moveTo>
                  <a:pt x="19125" y="14664"/>
                </a:moveTo>
                <a:lnTo>
                  <a:pt x="19014" y="14622"/>
                </a:lnTo>
                <a:lnTo>
                  <a:pt x="19000" y="14659"/>
                </a:lnTo>
                <a:lnTo>
                  <a:pt x="19111" y="14701"/>
                </a:lnTo>
                <a:lnTo>
                  <a:pt x="19125" y="14664"/>
                </a:lnTo>
                <a:close/>
                <a:moveTo>
                  <a:pt x="19869" y="14945"/>
                </a:moveTo>
                <a:lnTo>
                  <a:pt x="19758" y="14903"/>
                </a:lnTo>
                <a:lnTo>
                  <a:pt x="19744" y="14939"/>
                </a:lnTo>
                <a:lnTo>
                  <a:pt x="19856" y="14981"/>
                </a:lnTo>
                <a:lnTo>
                  <a:pt x="19869" y="14945"/>
                </a:lnTo>
                <a:close/>
                <a:moveTo>
                  <a:pt x="20800" y="15296"/>
                </a:moveTo>
                <a:lnTo>
                  <a:pt x="20688" y="15254"/>
                </a:lnTo>
                <a:lnTo>
                  <a:pt x="20675" y="15290"/>
                </a:lnTo>
                <a:lnTo>
                  <a:pt x="20786" y="15332"/>
                </a:lnTo>
                <a:lnTo>
                  <a:pt x="20800" y="15296"/>
                </a:lnTo>
                <a:close/>
                <a:moveTo>
                  <a:pt x="20427" y="15156"/>
                </a:moveTo>
                <a:lnTo>
                  <a:pt x="20316" y="15114"/>
                </a:lnTo>
                <a:lnTo>
                  <a:pt x="20303" y="15150"/>
                </a:lnTo>
                <a:lnTo>
                  <a:pt x="20414" y="15192"/>
                </a:lnTo>
                <a:lnTo>
                  <a:pt x="20427" y="15156"/>
                </a:lnTo>
                <a:close/>
                <a:moveTo>
                  <a:pt x="20613" y="15226"/>
                </a:moveTo>
                <a:lnTo>
                  <a:pt x="20502" y="15184"/>
                </a:lnTo>
                <a:lnTo>
                  <a:pt x="20489" y="15220"/>
                </a:lnTo>
                <a:lnTo>
                  <a:pt x="20600" y="15262"/>
                </a:lnTo>
                <a:lnTo>
                  <a:pt x="20613" y="15226"/>
                </a:lnTo>
                <a:close/>
                <a:moveTo>
                  <a:pt x="18373" y="13991"/>
                </a:moveTo>
                <a:lnTo>
                  <a:pt x="18408" y="13974"/>
                </a:lnTo>
                <a:lnTo>
                  <a:pt x="18359" y="13870"/>
                </a:lnTo>
                <a:lnTo>
                  <a:pt x="18324" y="13887"/>
                </a:lnTo>
                <a:lnTo>
                  <a:pt x="18373" y="13991"/>
                </a:lnTo>
                <a:close/>
                <a:moveTo>
                  <a:pt x="18048" y="13300"/>
                </a:moveTo>
                <a:lnTo>
                  <a:pt x="18083" y="13284"/>
                </a:lnTo>
                <a:lnTo>
                  <a:pt x="18034" y="13180"/>
                </a:lnTo>
                <a:lnTo>
                  <a:pt x="17999" y="13197"/>
                </a:lnTo>
                <a:lnTo>
                  <a:pt x="18048" y="13300"/>
                </a:lnTo>
                <a:close/>
                <a:moveTo>
                  <a:pt x="18210" y="13646"/>
                </a:moveTo>
                <a:lnTo>
                  <a:pt x="18245" y="13629"/>
                </a:lnTo>
                <a:lnTo>
                  <a:pt x="18196" y="13525"/>
                </a:lnTo>
                <a:lnTo>
                  <a:pt x="18161" y="13542"/>
                </a:lnTo>
                <a:lnTo>
                  <a:pt x="18210" y="13646"/>
                </a:lnTo>
                <a:close/>
                <a:moveTo>
                  <a:pt x="17478" y="12093"/>
                </a:moveTo>
                <a:lnTo>
                  <a:pt x="17513" y="12076"/>
                </a:lnTo>
                <a:lnTo>
                  <a:pt x="17464" y="11972"/>
                </a:lnTo>
                <a:lnTo>
                  <a:pt x="17429" y="11989"/>
                </a:lnTo>
                <a:lnTo>
                  <a:pt x="17478" y="12093"/>
                </a:lnTo>
                <a:close/>
                <a:moveTo>
                  <a:pt x="17641" y="12438"/>
                </a:moveTo>
                <a:lnTo>
                  <a:pt x="17676" y="12421"/>
                </a:lnTo>
                <a:lnTo>
                  <a:pt x="17627" y="12317"/>
                </a:lnTo>
                <a:lnTo>
                  <a:pt x="17592" y="12334"/>
                </a:lnTo>
                <a:lnTo>
                  <a:pt x="17641" y="12438"/>
                </a:lnTo>
                <a:close/>
                <a:moveTo>
                  <a:pt x="17315" y="11747"/>
                </a:moveTo>
                <a:lnTo>
                  <a:pt x="17350" y="11731"/>
                </a:lnTo>
                <a:lnTo>
                  <a:pt x="17301" y="11627"/>
                </a:lnTo>
                <a:lnTo>
                  <a:pt x="17266" y="11644"/>
                </a:lnTo>
                <a:lnTo>
                  <a:pt x="17315" y="11747"/>
                </a:lnTo>
                <a:close/>
                <a:moveTo>
                  <a:pt x="17885" y="12955"/>
                </a:moveTo>
                <a:lnTo>
                  <a:pt x="17920" y="12939"/>
                </a:lnTo>
                <a:lnTo>
                  <a:pt x="17871" y="12835"/>
                </a:lnTo>
                <a:lnTo>
                  <a:pt x="17836" y="12851"/>
                </a:lnTo>
                <a:lnTo>
                  <a:pt x="17885" y="12955"/>
                </a:lnTo>
                <a:close/>
                <a:moveTo>
                  <a:pt x="17152" y="11402"/>
                </a:moveTo>
                <a:lnTo>
                  <a:pt x="17187" y="11386"/>
                </a:lnTo>
                <a:lnTo>
                  <a:pt x="17138" y="11282"/>
                </a:lnTo>
                <a:lnTo>
                  <a:pt x="17103" y="11298"/>
                </a:lnTo>
                <a:lnTo>
                  <a:pt x="17152" y="11402"/>
                </a:lnTo>
                <a:close/>
                <a:moveTo>
                  <a:pt x="17233" y="11575"/>
                </a:moveTo>
                <a:lnTo>
                  <a:pt x="17269" y="11558"/>
                </a:lnTo>
                <a:lnTo>
                  <a:pt x="17220" y="11454"/>
                </a:lnTo>
                <a:lnTo>
                  <a:pt x="17184" y="11471"/>
                </a:lnTo>
                <a:lnTo>
                  <a:pt x="17233" y="11575"/>
                </a:lnTo>
                <a:close/>
                <a:moveTo>
                  <a:pt x="18129" y="13473"/>
                </a:moveTo>
                <a:lnTo>
                  <a:pt x="18164" y="13456"/>
                </a:lnTo>
                <a:lnTo>
                  <a:pt x="18115" y="13353"/>
                </a:lnTo>
                <a:lnTo>
                  <a:pt x="18080" y="13369"/>
                </a:lnTo>
                <a:lnTo>
                  <a:pt x="18129" y="13473"/>
                </a:lnTo>
                <a:close/>
                <a:moveTo>
                  <a:pt x="17966" y="13128"/>
                </a:moveTo>
                <a:lnTo>
                  <a:pt x="18001" y="13111"/>
                </a:lnTo>
                <a:lnTo>
                  <a:pt x="17952" y="13007"/>
                </a:lnTo>
                <a:lnTo>
                  <a:pt x="17917" y="13024"/>
                </a:lnTo>
                <a:lnTo>
                  <a:pt x="17966" y="13128"/>
                </a:lnTo>
                <a:close/>
                <a:moveTo>
                  <a:pt x="18292" y="13818"/>
                </a:moveTo>
                <a:lnTo>
                  <a:pt x="18327" y="13802"/>
                </a:lnTo>
                <a:lnTo>
                  <a:pt x="18278" y="13698"/>
                </a:lnTo>
                <a:lnTo>
                  <a:pt x="18243" y="13714"/>
                </a:lnTo>
                <a:lnTo>
                  <a:pt x="18292" y="13818"/>
                </a:lnTo>
                <a:close/>
                <a:moveTo>
                  <a:pt x="18455" y="14163"/>
                </a:moveTo>
                <a:lnTo>
                  <a:pt x="18490" y="14147"/>
                </a:lnTo>
                <a:lnTo>
                  <a:pt x="18441" y="14043"/>
                </a:lnTo>
                <a:lnTo>
                  <a:pt x="18406" y="14059"/>
                </a:lnTo>
                <a:lnTo>
                  <a:pt x="18455" y="14163"/>
                </a:lnTo>
                <a:close/>
                <a:moveTo>
                  <a:pt x="17396" y="11920"/>
                </a:moveTo>
                <a:lnTo>
                  <a:pt x="17431" y="11903"/>
                </a:lnTo>
                <a:lnTo>
                  <a:pt x="17382" y="11800"/>
                </a:lnTo>
                <a:lnTo>
                  <a:pt x="17347" y="11816"/>
                </a:lnTo>
                <a:lnTo>
                  <a:pt x="17396" y="11920"/>
                </a:lnTo>
                <a:close/>
                <a:moveTo>
                  <a:pt x="17024" y="11041"/>
                </a:moveTo>
                <a:lnTo>
                  <a:pt x="16975" y="10937"/>
                </a:lnTo>
                <a:lnTo>
                  <a:pt x="16940" y="10953"/>
                </a:lnTo>
                <a:lnTo>
                  <a:pt x="16989" y="11057"/>
                </a:lnTo>
                <a:lnTo>
                  <a:pt x="17024" y="11041"/>
                </a:lnTo>
                <a:close/>
                <a:moveTo>
                  <a:pt x="17071" y="11230"/>
                </a:moveTo>
                <a:lnTo>
                  <a:pt x="17106" y="11213"/>
                </a:lnTo>
                <a:lnTo>
                  <a:pt x="17057" y="11109"/>
                </a:lnTo>
                <a:lnTo>
                  <a:pt x="17022" y="11126"/>
                </a:lnTo>
                <a:lnTo>
                  <a:pt x="17071" y="11230"/>
                </a:lnTo>
                <a:close/>
                <a:moveTo>
                  <a:pt x="17722" y="12610"/>
                </a:moveTo>
                <a:lnTo>
                  <a:pt x="17757" y="12594"/>
                </a:lnTo>
                <a:lnTo>
                  <a:pt x="17708" y="12490"/>
                </a:lnTo>
                <a:lnTo>
                  <a:pt x="17673" y="12506"/>
                </a:lnTo>
                <a:lnTo>
                  <a:pt x="17722" y="12610"/>
                </a:lnTo>
                <a:close/>
                <a:moveTo>
                  <a:pt x="17803" y="12783"/>
                </a:moveTo>
                <a:lnTo>
                  <a:pt x="17838" y="12766"/>
                </a:lnTo>
                <a:lnTo>
                  <a:pt x="17789" y="12662"/>
                </a:lnTo>
                <a:lnTo>
                  <a:pt x="17754" y="12679"/>
                </a:lnTo>
                <a:lnTo>
                  <a:pt x="17803" y="12783"/>
                </a:lnTo>
                <a:close/>
                <a:moveTo>
                  <a:pt x="17559" y="12265"/>
                </a:moveTo>
                <a:lnTo>
                  <a:pt x="17594" y="12249"/>
                </a:lnTo>
                <a:lnTo>
                  <a:pt x="17545" y="12145"/>
                </a:lnTo>
                <a:lnTo>
                  <a:pt x="17510" y="12161"/>
                </a:lnTo>
                <a:lnTo>
                  <a:pt x="17559" y="12265"/>
                </a:lnTo>
                <a:close/>
                <a:moveTo>
                  <a:pt x="22843" y="15953"/>
                </a:moveTo>
                <a:lnTo>
                  <a:pt x="22956" y="15973"/>
                </a:lnTo>
                <a:lnTo>
                  <a:pt x="22962" y="15934"/>
                </a:lnTo>
                <a:lnTo>
                  <a:pt x="22849" y="15915"/>
                </a:lnTo>
                <a:lnTo>
                  <a:pt x="22843" y="15953"/>
                </a:lnTo>
                <a:close/>
                <a:moveTo>
                  <a:pt x="23218" y="16017"/>
                </a:moveTo>
                <a:lnTo>
                  <a:pt x="23331" y="16037"/>
                </a:lnTo>
                <a:lnTo>
                  <a:pt x="23338" y="15999"/>
                </a:lnTo>
                <a:lnTo>
                  <a:pt x="23225" y="15979"/>
                </a:lnTo>
                <a:lnTo>
                  <a:pt x="23218" y="16017"/>
                </a:lnTo>
                <a:close/>
                <a:moveTo>
                  <a:pt x="23406" y="16050"/>
                </a:moveTo>
                <a:lnTo>
                  <a:pt x="23519" y="16069"/>
                </a:lnTo>
                <a:lnTo>
                  <a:pt x="23526" y="16031"/>
                </a:lnTo>
                <a:lnTo>
                  <a:pt x="23413" y="16011"/>
                </a:lnTo>
                <a:lnTo>
                  <a:pt x="23406" y="16050"/>
                </a:lnTo>
                <a:close/>
                <a:moveTo>
                  <a:pt x="22655" y="15921"/>
                </a:moveTo>
                <a:lnTo>
                  <a:pt x="22768" y="15940"/>
                </a:lnTo>
                <a:lnTo>
                  <a:pt x="22775" y="15902"/>
                </a:lnTo>
                <a:lnTo>
                  <a:pt x="22662" y="15883"/>
                </a:lnTo>
                <a:lnTo>
                  <a:pt x="22655" y="15921"/>
                </a:lnTo>
                <a:close/>
                <a:moveTo>
                  <a:pt x="23031" y="15985"/>
                </a:moveTo>
                <a:lnTo>
                  <a:pt x="23144" y="16005"/>
                </a:lnTo>
                <a:lnTo>
                  <a:pt x="23150" y="15966"/>
                </a:lnTo>
                <a:lnTo>
                  <a:pt x="23037" y="15947"/>
                </a:lnTo>
                <a:lnTo>
                  <a:pt x="23031" y="15985"/>
                </a:lnTo>
                <a:close/>
                <a:moveTo>
                  <a:pt x="22467" y="15889"/>
                </a:moveTo>
                <a:lnTo>
                  <a:pt x="22580" y="15908"/>
                </a:lnTo>
                <a:lnTo>
                  <a:pt x="22587" y="15870"/>
                </a:lnTo>
                <a:lnTo>
                  <a:pt x="22474" y="15851"/>
                </a:lnTo>
                <a:lnTo>
                  <a:pt x="22467" y="15889"/>
                </a:lnTo>
                <a:close/>
                <a:moveTo>
                  <a:pt x="24720" y="16275"/>
                </a:moveTo>
                <a:lnTo>
                  <a:pt x="24833" y="16294"/>
                </a:lnTo>
                <a:lnTo>
                  <a:pt x="24840" y="16256"/>
                </a:lnTo>
                <a:lnTo>
                  <a:pt x="24727" y="16236"/>
                </a:lnTo>
                <a:lnTo>
                  <a:pt x="24720" y="16275"/>
                </a:lnTo>
                <a:close/>
                <a:moveTo>
                  <a:pt x="24533" y="16242"/>
                </a:moveTo>
                <a:lnTo>
                  <a:pt x="24646" y="16262"/>
                </a:lnTo>
                <a:lnTo>
                  <a:pt x="24652" y="16224"/>
                </a:lnTo>
                <a:lnTo>
                  <a:pt x="24539" y="16204"/>
                </a:lnTo>
                <a:lnTo>
                  <a:pt x="24533" y="16242"/>
                </a:lnTo>
                <a:close/>
                <a:moveTo>
                  <a:pt x="24908" y="16307"/>
                </a:moveTo>
                <a:lnTo>
                  <a:pt x="25021" y="16326"/>
                </a:lnTo>
                <a:lnTo>
                  <a:pt x="25028" y="16288"/>
                </a:lnTo>
                <a:lnTo>
                  <a:pt x="24915" y="16268"/>
                </a:lnTo>
                <a:lnTo>
                  <a:pt x="24908" y="16307"/>
                </a:lnTo>
                <a:close/>
                <a:moveTo>
                  <a:pt x="24345" y="16210"/>
                </a:moveTo>
                <a:lnTo>
                  <a:pt x="24458" y="16230"/>
                </a:lnTo>
                <a:lnTo>
                  <a:pt x="24464" y="16191"/>
                </a:lnTo>
                <a:lnTo>
                  <a:pt x="24351" y="16172"/>
                </a:lnTo>
                <a:lnTo>
                  <a:pt x="24345" y="16210"/>
                </a:lnTo>
                <a:close/>
                <a:moveTo>
                  <a:pt x="23782" y="16114"/>
                </a:moveTo>
                <a:lnTo>
                  <a:pt x="23895" y="16133"/>
                </a:lnTo>
                <a:lnTo>
                  <a:pt x="23901" y="16095"/>
                </a:lnTo>
                <a:lnTo>
                  <a:pt x="23788" y="16076"/>
                </a:lnTo>
                <a:lnTo>
                  <a:pt x="23782" y="16114"/>
                </a:lnTo>
                <a:close/>
                <a:moveTo>
                  <a:pt x="23594" y="16082"/>
                </a:moveTo>
                <a:lnTo>
                  <a:pt x="23707" y="16101"/>
                </a:lnTo>
                <a:lnTo>
                  <a:pt x="23713" y="16063"/>
                </a:lnTo>
                <a:lnTo>
                  <a:pt x="23600" y="16043"/>
                </a:lnTo>
                <a:lnTo>
                  <a:pt x="23594" y="16082"/>
                </a:lnTo>
                <a:close/>
                <a:moveTo>
                  <a:pt x="23969" y="16146"/>
                </a:moveTo>
                <a:lnTo>
                  <a:pt x="24082" y="16165"/>
                </a:lnTo>
                <a:lnTo>
                  <a:pt x="24089" y="16127"/>
                </a:lnTo>
                <a:lnTo>
                  <a:pt x="23976" y="16108"/>
                </a:lnTo>
                <a:lnTo>
                  <a:pt x="23969" y="16146"/>
                </a:lnTo>
                <a:close/>
                <a:moveTo>
                  <a:pt x="24157" y="16178"/>
                </a:moveTo>
                <a:lnTo>
                  <a:pt x="24270" y="16197"/>
                </a:lnTo>
                <a:lnTo>
                  <a:pt x="24277" y="16159"/>
                </a:lnTo>
                <a:lnTo>
                  <a:pt x="24164" y="16140"/>
                </a:lnTo>
                <a:lnTo>
                  <a:pt x="24157" y="16178"/>
                </a:lnTo>
                <a:close/>
                <a:moveTo>
                  <a:pt x="15708" y="17591"/>
                </a:moveTo>
                <a:lnTo>
                  <a:pt x="15592" y="17559"/>
                </a:lnTo>
                <a:lnTo>
                  <a:pt x="15582" y="17597"/>
                </a:lnTo>
                <a:lnTo>
                  <a:pt x="15698" y="17629"/>
                </a:lnTo>
                <a:lnTo>
                  <a:pt x="15708" y="17591"/>
                </a:lnTo>
                <a:close/>
                <a:moveTo>
                  <a:pt x="15387" y="17543"/>
                </a:moveTo>
                <a:lnTo>
                  <a:pt x="15503" y="17575"/>
                </a:lnTo>
                <a:lnTo>
                  <a:pt x="15514" y="17538"/>
                </a:lnTo>
                <a:lnTo>
                  <a:pt x="15398" y="17505"/>
                </a:lnTo>
                <a:lnTo>
                  <a:pt x="15387" y="17543"/>
                </a:lnTo>
                <a:close/>
                <a:moveTo>
                  <a:pt x="14999" y="17435"/>
                </a:moveTo>
                <a:lnTo>
                  <a:pt x="15114" y="17467"/>
                </a:lnTo>
                <a:lnTo>
                  <a:pt x="15125" y="17430"/>
                </a:lnTo>
                <a:lnTo>
                  <a:pt x="15009" y="17397"/>
                </a:lnTo>
                <a:lnTo>
                  <a:pt x="14999" y="17435"/>
                </a:lnTo>
                <a:close/>
                <a:moveTo>
                  <a:pt x="15193" y="17489"/>
                </a:moveTo>
                <a:lnTo>
                  <a:pt x="15309" y="17521"/>
                </a:lnTo>
                <a:lnTo>
                  <a:pt x="15319" y="17484"/>
                </a:lnTo>
                <a:lnTo>
                  <a:pt x="15203" y="17451"/>
                </a:lnTo>
                <a:lnTo>
                  <a:pt x="15193" y="17489"/>
                </a:lnTo>
                <a:close/>
                <a:moveTo>
                  <a:pt x="15903" y="17645"/>
                </a:moveTo>
                <a:lnTo>
                  <a:pt x="15787" y="17613"/>
                </a:lnTo>
                <a:lnTo>
                  <a:pt x="15776" y="17651"/>
                </a:lnTo>
                <a:lnTo>
                  <a:pt x="15892" y="17683"/>
                </a:lnTo>
                <a:lnTo>
                  <a:pt x="15903" y="17645"/>
                </a:lnTo>
                <a:close/>
                <a:moveTo>
                  <a:pt x="16291" y="17753"/>
                </a:moveTo>
                <a:lnTo>
                  <a:pt x="16176" y="17721"/>
                </a:lnTo>
                <a:lnTo>
                  <a:pt x="16165" y="17759"/>
                </a:lnTo>
                <a:lnTo>
                  <a:pt x="16281" y="17791"/>
                </a:lnTo>
                <a:lnTo>
                  <a:pt x="16291" y="17753"/>
                </a:lnTo>
                <a:close/>
                <a:moveTo>
                  <a:pt x="16097" y="17699"/>
                </a:moveTo>
                <a:lnTo>
                  <a:pt x="15981" y="17667"/>
                </a:lnTo>
                <a:lnTo>
                  <a:pt x="15971" y="17705"/>
                </a:lnTo>
                <a:lnTo>
                  <a:pt x="16087" y="17737"/>
                </a:lnTo>
                <a:lnTo>
                  <a:pt x="16097" y="17699"/>
                </a:lnTo>
                <a:close/>
                <a:moveTo>
                  <a:pt x="9411" y="3370"/>
                </a:moveTo>
                <a:lnTo>
                  <a:pt x="9396" y="3334"/>
                </a:lnTo>
                <a:lnTo>
                  <a:pt x="9289" y="3379"/>
                </a:lnTo>
                <a:lnTo>
                  <a:pt x="9304" y="3415"/>
                </a:lnTo>
                <a:lnTo>
                  <a:pt x="9411" y="3370"/>
                </a:lnTo>
                <a:close/>
                <a:moveTo>
                  <a:pt x="8933" y="3528"/>
                </a:moveTo>
                <a:lnTo>
                  <a:pt x="8948" y="3564"/>
                </a:lnTo>
                <a:lnTo>
                  <a:pt x="9055" y="3519"/>
                </a:lnTo>
                <a:lnTo>
                  <a:pt x="9040" y="3483"/>
                </a:lnTo>
                <a:lnTo>
                  <a:pt x="8933" y="3528"/>
                </a:lnTo>
                <a:close/>
                <a:moveTo>
                  <a:pt x="9589" y="3296"/>
                </a:moveTo>
                <a:lnTo>
                  <a:pt x="9574" y="3260"/>
                </a:lnTo>
                <a:lnTo>
                  <a:pt x="9468" y="3304"/>
                </a:lnTo>
                <a:lnTo>
                  <a:pt x="9482" y="3340"/>
                </a:lnTo>
                <a:lnTo>
                  <a:pt x="9589" y="3296"/>
                </a:lnTo>
                <a:close/>
                <a:moveTo>
                  <a:pt x="9768" y="3221"/>
                </a:moveTo>
                <a:lnTo>
                  <a:pt x="9753" y="3185"/>
                </a:lnTo>
                <a:lnTo>
                  <a:pt x="9646" y="3230"/>
                </a:lnTo>
                <a:lnTo>
                  <a:pt x="9661" y="3266"/>
                </a:lnTo>
                <a:lnTo>
                  <a:pt x="9768" y="3221"/>
                </a:lnTo>
                <a:close/>
                <a:moveTo>
                  <a:pt x="9824" y="3155"/>
                </a:moveTo>
                <a:lnTo>
                  <a:pt x="9839" y="3191"/>
                </a:lnTo>
                <a:lnTo>
                  <a:pt x="9946" y="3146"/>
                </a:lnTo>
                <a:lnTo>
                  <a:pt x="9931" y="3111"/>
                </a:lnTo>
                <a:lnTo>
                  <a:pt x="9824" y="3155"/>
                </a:lnTo>
                <a:close/>
                <a:moveTo>
                  <a:pt x="8399" y="3752"/>
                </a:moveTo>
                <a:lnTo>
                  <a:pt x="8414" y="3787"/>
                </a:lnTo>
                <a:lnTo>
                  <a:pt x="8521" y="3743"/>
                </a:lnTo>
                <a:lnTo>
                  <a:pt x="8506" y="3707"/>
                </a:lnTo>
                <a:lnTo>
                  <a:pt x="8399" y="3752"/>
                </a:lnTo>
                <a:close/>
                <a:moveTo>
                  <a:pt x="10195" y="3042"/>
                </a:moveTo>
                <a:lnTo>
                  <a:pt x="10302" y="2997"/>
                </a:lnTo>
                <a:lnTo>
                  <a:pt x="10287" y="2962"/>
                </a:lnTo>
                <a:lnTo>
                  <a:pt x="10180" y="3006"/>
                </a:lnTo>
                <a:lnTo>
                  <a:pt x="10195" y="3042"/>
                </a:lnTo>
                <a:close/>
                <a:moveTo>
                  <a:pt x="10002" y="3081"/>
                </a:moveTo>
                <a:lnTo>
                  <a:pt x="10017" y="3117"/>
                </a:lnTo>
                <a:lnTo>
                  <a:pt x="10124" y="3072"/>
                </a:lnTo>
                <a:lnTo>
                  <a:pt x="10109" y="3036"/>
                </a:lnTo>
                <a:lnTo>
                  <a:pt x="10002" y="3081"/>
                </a:lnTo>
                <a:close/>
                <a:moveTo>
                  <a:pt x="5387" y="5054"/>
                </a:moveTo>
                <a:lnTo>
                  <a:pt x="5494" y="5010"/>
                </a:lnTo>
                <a:lnTo>
                  <a:pt x="5479" y="4974"/>
                </a:lnTo>
                <a:lnTo>
                  <a:pt x="5372" y="5019"/>
                </a:lnTo>
                <a:lnTo>
                  <a:pt x="5387" y="5054"/>
                </a:lnTo>
                <a:close/>
                <a:moveTo>
                  <a:pt x="6634" y="4533"/>
                </a:moveTo>
                <a:lnTo>
                  <a:pt x="6741" y="4488"/>
                </a:lnTo>
                <a:lnTo>
                  <a:pt x="6726" y="4452"/>
                </a:lnTo>
                <a:lnTo>
                  <a:pt x="6619" y="4497"/>
                </a:lnTo>
                <a:lnTo>
                  <a:pt x="6634" y="4533"/>
                </a:lnTo>
                <a:close/>
                <a:moveTo>
                  <a:pt x="6028" y="4786"/>
                </a:moveTo>
                <a:lnTo>
                  <a:pt x="6013" y="4750"/>
                </a:lnTo>
                <a:lnTo>
                  <a:pt x="5906" y="4795"/>
                </a:lnTo>
                <a:lnTo>
                  <a:pt x="5921" y="4831"/>
                </a:lnTo>
                <a:lnTo>
                  <a:pt x="6028" y="4786"/>
                </a:lnTo>
                <a:close/>
                <a:moveTo>
                  <a:pt x="6084" y="4721"/>
                </a:moveTo>
                <a:lnTo>
                  <a:pt x="6099" y="4756"/>
                </a:lnTo>
                <a:lnTo>
                  <a:pt x="6206" y="4712"/>
                </a:lnTo>
                <a:lnTo>
                  <a:pt x="6191" y="4676"/>
                </a:lnTo>
                <a:lnTo>
                  <a:pt x="6084" y="4721"/>
                </a:lnTo>
                <a:close/>
                <a:moveTo>
                  <a:pt x="6441" y="4572"/>
                </a:moveTo>
                <a:lnTo>
                  <a:pt x="6456" y="4607"/>
                </a:lnTo>
                <a:lnTo>
                  <a:pt x="6562" y="4563"/>
                </a:lnTo>
                <a:lnTo>
                  <a:pt x="6547" y="4527"/>
                </a:lnTo>
                <a:lnTo>
                  <a:pt x="6441" y="4572"/>
                </a:lnTo>
                <a:close/>
                <a:moveTo>
                  <a:pt x="10729" y="2819"/>
                </a:moveTo>
                <a:lnTo>
                  <a:pt x="10836" y="2774"/>
                </a:lnTo>
                <a:lnTo>
                  <a:pt x="10821" y="2738"/>
                </a:lnTo>
                <a:lnTo>
                  <a:pt x="10714" y="2783"/>
                </a:lnTo>
                <a:lnTo>
                  <a:pt x="10729" y="2819"/>
                </a:lnTo>
                <a:close/>
                <a:moveTo>
                  <a:pt x="6263" y="4646"/>
                </a:moveTo>
                <a:lnTo>
                  <a:pt x="6277" y="4682"/>
                </a:lnTo>
                <a:lnTo>
                  <a:pt x="6384" y="4637"/>
                </a:lnTo>
                <a:lnTo>
                  <a:pt x="6369" y="4601"/>
                </a:lnTo>
                <a:lnTo>
                  <a:pt x="6263" y="4646"/>
                </a:lnTo>
                <a:close/>
                <a:moveTo>
                  <a:pt x="7972" y="3931"/>
                </a:moveTo>
                <a:lnTo>
                  <a:pt x="7865" y="3975"/>
                </a:lnTo>
                <a:lnTo>
                  <a:pt x="7880" y="4011"/>
                </a:lnTo>
                <a:lnTo>
                  <a:pt x="7987" y="3966"/>
                </a:lnTo>
                <a:lnTo>
                  <a:pt x="7972" y="3931"/>
                </a:lnTo>
                <a:close/>
                <a:moveTo>
                  <a:pt x="8150" y="3856"/>
                </a:moveTo>
                <a:lnTo>
                  <a:pt x="8043" y="3901"/>
                </a:lnTo>
                <a:lnTo>
                  <a:pt x="8058" y="3937"/>
                </a:lnTo>
                <a:lnTo>
                  <a:pt x="8165" y="3892"/>
                </a:lnTo>
                <a:lnTo>
                  <a:pt x="8150" y="3856"/>
                </a:lnTo>
                <a:close/>
                <a:moveTo>
                  <a:pt x="7794" y="4005"/>
                </a:moveTo>
                <a:lnTo>
                  <a:pt x="7687" y="4050"/>
                </a:lnTo>
                <a:lnTo>
                  <a:pt x="7702" y="4086"/>
                </a:lnTo>
                <a:lnTo>
                  <a:pt x="7809" y="4041"/>
                </a:lnTo>
                <a:lnTo>
                  <a:pt x="7794" y="4005"/>
                </a:lnTo>
                <a:close/>
                <a:moveTo>
                  <a:pt x="7438" y="4154"/>
                </a:moveTo>
                <a:lnTo>
                  <a:pt x="7331" y="4199"/>
                </a:lnTo>
                <a:lnTo>
                  <a:pt x="7346" y="4235"/>
                </a:lnTo>
                <a:lnTo>
                  <a:pt x="7453" y="4190"/>
                </a:lnTo>
                <a:lnTo>
                  <a:pt x="7438" y="4154"/>
                </a:lnTo>
                <a:close/>
                <a:moveTo>
                  <a:pt x="9233" y="3445"/>
                </a:moveTo>
                <a:lnTo>
                  <a:pt x="9218" y="3409"/>
                </a:lnTo>
                <a:lnTo>
                  <a:pt x="9111" y="3454"/>
                </a:lnTo>
                <a:lnTo>
                  <a:pt x="9126" y="3489"/>
                </a:lnTo>
                <a:lnTo>
                  <a:pt x="9233" y="3445"/>
                </a:lnTo>
                <a:close/>
                <a:moveTo>
                  <a:pt x="7616" y="4080"/>
                </a:moveTo>
                <a:lnTo>
                  <a:pt x="7509" y="4124"/>
                </a:lnTo>
                <a:lnTo>
                  <a:pt x="7524" y="4160"/>
                </a:lnTo>
                <a:lnTo>
                  <a:pt x="7631" y="4115"/>
                </a:lnTo>
                <a:lnTo>
                  <a:pt x="7616" y="4080"/>
                </a:lnTo>
                <a:close/>
                <a:moveTo>
                  <a:pt x="7260" y="4229"/>
                </a:moveTo>
                <a:lnTo>
                  <a:pt x="7153" y="4273"/>
                </a:lnTo>
                <a:lnTo>
                  <a:pt x="7168" y="4309"/>
                </a:lnTo>
                <a:lnTo>
                  <a:pt x="7275" y="4264"/>
                </a:lnTo>
                <a:lnTo>
                  <a:pt x="7260" y="4229"/>
                </a:lnTo>
                <a:close/>
                <a:moveTo>
                  <a:pt x="7097" y="4339"/>
                </a:moveTo>
                <a:lnTo>
                  <a:pt x="7082" y="4303"/>
                </a:lnTo>
                <a:lnTo>
                  <a:pt x="6975" y="4348"/>
                </a:lnTo>
                <a:lnTo>
                  <a:pt x="6990" y="4384"/>
                </a:lnTo>
                <a:lnTo>
                  <a:pt x="7097" y="4339"/>
                </a:lnTo>
                <a:close/>
                <a:moveTo>
                  <a:pt x="4482" y="5391"/>
                </a:moveTo>
                <a:lnTo>
                  <a:pt x="4497" y="5427"/>
                </a:lnTo>
                <a:lnTo>
                  <a:pt x="4604" y="5382"/>
                </a:lnTo>
                <a:lnTo>
                  <a:pt x="4589" y="5347"/>
                </a:lnTo>
                <a:lnTo>
                  <a:pt x="4482" y="5391"/>
                </a:lnTo>
                <a:close/>
                <a:moveTo>
                  <a:pt x="10373" y="2968"/>
                </a:moveTo>
                <a:lnTo>
                  <a:pt x="10480" y="2923"/>
                </a:lnTo>
                <a:lnTo>
                  <a:pt x="10465" y="2887"/>
                </a:lnTo>
                <a:lnTo>
                  <a:pt x="10358" y="2932"/>
                </a:lnTo>
                <a:lnTo>
                  <a:pt x="10373" y="2968"/>
                </a:lnTo>
                <a:close/>
                <a:moveTo>
                  <a:pt x="4426" y="5457"/>
                </a:moveTo>
                <a:lnTo>
                  <a:pt x="4411" y="5421"/>
                </a:lnTo>
                <a:lnTo>
                  <a:pt x="4330" y="5455"/>
                </a:lnTo>
                <a:cubicBezTo>
                  <a:pt x="4287" y="5397"/>
                  <a:pt x="4218" y="5358"/>
                  <a:pt x="4140" y="5358"/>
                </a:cubicBezTo>
                <a:cubicBezTo>
                  <a:pt x="4048" y="5358"/>
                  <a:pt x="3968" y="5411"/>
                  <a:pt x="3930" y="5488"/>
                </a:cubicBezTo>
                <a:lnTo>
                  <a:pt x="3889" y="5479"/>
                </a:lnTo>
                <a:lnTo>
                  <a:pt x="3880" y="5516"/>
                </a:lnTo>
                <a:lnTo>
                  <a:pt x="3915" y="5525"/>
                </a:lnTo>
                <a:cubicBezTo>
                  <a:pt x="3909" y="5546"/>
                  <a:pt x="3905" y="5569"/>
                  <a:pt x="3905" y="5593"/>
                </a:cubicBezTo>
                <a:cubicBezTo>
                  <a:pt x="3905" y="5723"/>
                  <a:pt x="4010" y="5828"/>
                  <a:pt x="4140" y="5828"/>
                </a:cubicBezTo>
                <a:cubicBezTo>
                  <a:pt x="4270" y="5828"/>
                  <a:pt x="4375" y="5723"/>
                  <a:pt x="4375" y="5593"/>
                </a:cubicBezTo>
                <a:cubicBezTo>
                  <a:pt x="4375" y="5591"/>
                  <a:pt x="4374" y="5588"/>
                  <a:pt x="4374" y="5585"/>
                </a:cubicBezTo>
                <a:lnTo>
                  <a:pt x="4385" y="5585"/>
                </a:lnTo>
                <a:lnTo>
                  <a:pt x="4386" y="5547"/>
                </a:lnTo>
                <a:lnTo>
                  <a:pt x="4370" y="5546"/>
                </a:lnTo>
                <a:cubicBezTo>
                  <a:pt x="4365" y="5526"/>
                  <a:pt x="4359" y="5507"/>
                  <a:pt x="4350" y="5489"/>
                </a:cubicBezTo>
                <a:lnTo>
                  <a:pt x="4426" y="5457"/>
                </a:lnTo>
                <a:close/>
                <a:moveTo>
                  <a:pt x="10551" y="2893"/>
                </a:moveTo>
                <a:lnTo>
                  <a:pt x="10658" y="2848"/>
                </a:lnTo>
                <a:lnTo>
                  <a:pt x="10643" y="2813"/>
                </a:lnTo>
                <a:lnTo>
                  <a:pt x="10536" y="2857"/>
                </a:lnTo>
                <a:lnTo>
                  <a:pt x="10551" y="2893"/>
                </a:lnTo>
                <a:close/>
                <a:moveTo>
                  <a:pt x="8577" y="3677"/>
                </a:moveTo>
                <a:lnTo>
                  <a:pt x="8592" y="3713"/>
                </a:lnTo>
                <a:lnTo>
                  <a:pt x="8699" y="3668"/>
                </a:lnTo>
                <a:lnTo>
                  <a:pt x="8684" y="3632"/>
                </a:lnTo>
                <a:lnTo>
                  <a:pt x="8577" y="3677"/>
                </a:lnTo>
                <a:close/>
                <a:moveTo>
                  <a:pt x="8755" y="3603"/>
                </a:moveTo>
                <a:lnTo>
                  <a:pt x="8770" y="3638"/>
                </a:lnTo>
                <a:lnTo>
                  <a:pt x="8877" y="3594"/>
                </a:lnTo>
                <a:lnTo>
                  <a:pt x="8862" y="3558"/>
                </a:lnTo>
                <a:lnTo>
                  <a:pt x="8755" y="3603"/>
                </a:lnTo>
                <a:close/>
                <a:moveTo>
                  <a:pt x="5016" y="5168"/>
                </a:moveTo>
                <a:lnTo>
                  <a:pt x="5031" y="5204"/>
                </a:lnTo>
                <a:lnTo>
                  <a:pt x="5138" y="5159"/>
                </a:lnTo>
                <a:lnTo>
                  <a:pt x="5123" y="5123"/>
                </a:lnTo>
                <a:lnTo>
                  <a:pt x="5016" y="5168"/>
                </a:lnTo>
                <a:close/>
                <a:moveTo>
                  <a:pt x="5565" y="4980"/>
                </a:moveTo>
                <a:lnTo>
                  <a:pt x="5672" y="4935"/>
                </a:lnTo>
                <a:lnTo>
                  <a:pt x="5657" y="4899"/>
                </a:lnTo>
                <a:lnTo>
                  <a:pt x="5550" y="4944"/>
                </a:lnTo>
                <a:lnTo>
                  <a:pt x="5565" y="4980"/>
                </a:lnTo>
                <a:close/>
                <a:moveTo>
                  <a:pt x="5209" y="5129"/>
                </a:moveTo>
                <a:lnTo>
                  <a:pt x="5316" y="5084"/>
                </a:lnTo>
                <a:lnTo>
                  <a:pt x="5301" y="5048"/>
                </a:lnTo>
                <a:lnTo>
                  <a:pt x="5194" y="5093"/>
                </a:lnTo>
                <a:lnTo>
                  <a:pt x="5209" y="5129"/>
                </a:lnTo>
                <a:close/>
                <a:moveTo>
                  <a:pt x="8236" y="3862"/>
                </a:moveTo>
                <a:lnTo>
                  <a:pt x="8343" y="3817"/>
                </a:lnTo>
                <a:lnTo>
                  <a:pt x="8328" y="3781"/>
                </a:lnTo>
                <a:lnTo>
                  <a:pt x="8221" y="3826"/>
                </a:lnTo>
                <a:lnTo>
                  <a:pt x="8236" y="3862"/>
                </a:lnTo>
                <a:close/>
                <a:moveTo>
                  <a:pt x="4960" y="5233"/>
                </a:moveTo>
                <a:lnTo>
                  <a:pt x="4945" y="5198"/>
                </a:lnTo>
                <a:lnTo>
                  <a:pt x="4838" y="5242"/>
                </a:lnTo>
                <a:lnTo>
                  <a:pt x="4853" y="5278"/>
                </a:lnTo>
                <a:lnTo>
                  <a:pt x="4960" y="5233"/>
                </a:lnTo>
                <a:close/>
                <a:moveTo>
                  <a:pt x="5743" y="4905"/>
                </a:moveTo>
                <a:lnTo>
                  <a:pt x="5850" y="4861"/>
                </a:lnTo>
                <a:lnTo>
                  <a:pt x="5835" y="4825"/>
                </a:lnTo>
                <a:lnTo>
                  <a:pt x="5728" y="4870"/>
                </a:lnTo>
                <a:lnTo>
                  <a:pt x="5743" y="4905"/>
                </a:lnTo>
                <a:close/>
                <a:moveTo>
                  <a:pt x="4660" y="5317"/>
                </a:moveTo>
                <a:lnTo>
                  <a:pt x="4675" y="5353"/>
                </a:lnTo>
                <a:lnTo>
                  <a:pt x="4782" y="5308"/>
                </a:lnTo>
                <a:lnTo>
                  <a:pt x="4767" y="5272"/>
                </a:lnTo>
                <a:lnTo>
                  <a:pt x="4660" y="5317"/>
                </a:lnTo>
                <a:close/>
                <a:moveTo>
                  <a:pt x="1110" y="4766"/>
                </a:moveTo>
                <a:lnTo>
                  <a:pt x="1107" y="4727"/>
                </a:lnTo>
                <a:cubicBezTo>
                  <a:pt x="1091" y="4613"/>
                  <a:pt x="994" y="4525"/>
                  <a:pt x="875" y="4525"/>
                </a:cubicBezTo>
                <a:cubicBezTo>
                  <a:pt x="745" y="4525"/>
                  <a:pt x="640" y="4630"/>
                  <a:pt x="640" y="4760"/>
                </a:cubicBezTo>
                <a:cubicBezTo>
                  <a:pt x="640" y="4772"/>
                  <a:pt x="641" y="4784"/>
                  <a:pt x="643" y="4795"/>
                </a:cubicBezTo>
                <a:lnTo>
                  <a:pt x="570" y="4824"/>
                </a:lnTo>
                <a:lnTo>
                  <a:pt x="584" y="4860"/>
                </a:lnTo>
                <a:lnTo>
                  <a:pt x="652" y="4833"/>
                </a:lnTo>
                <a:cubicBezTo>
                  <a:pt x="683" y="4927"/>
                  <a:pt x="771" y="4995"/>
                  <a:pt x="875" y="4995"/>
                </a:cubicBezTo>
                <a:cubicBezTo>
                  <a:pt x="979" y="4995"/>
                  <a:pt x="1067" y="4928"/>
                  <a:pt x="1098" y="4835"/>
                </a:cubicBezTo>
                <a:lnTo>
                  <a:pt x="1120" y="4840"/>
                </a:lnTo>
                <a:lnTo>
                  <a:pt x="1129" y="4802"/>
                </a:lnTo>
                <a:lnTo>
                  <a:pt x="1107" y="4797"/>
                </a:lnTo>
                <a:cubicBezTo>
                  <a:pt x="1108" y="4787"/>
                  <a:pt x="1109" y="4776"/>
                  <a:pt x="1110" y="4766"/>
                </a:cubicBezTo>
                <a:close/>
                <a:moveTo>
                  <a:pt x="13725" y="1920"/>
                </a:moveTo>
                <a:lnTo>
                  <a:pt x="13714" y="1883"/>
                </a:lnTo>
                <a:lnTo>
                  <a:pt x="13602" y="1916"/>
                </a:lnTo>
                <a:lnTo>
                  <a:pt x="13613" y="1953"/>
                </a:lnTo>
                <a:lnTo>
                  <a:pt x="13725" y="1920"/>
                </a:lnTo>
                <a:close/>
                <a:moveTo>
                  <a:pt x="14473" y="1703"/>
                </a:moveTo>
                <a:lnTo>
                  <a:pt x="14463" y="1666"/>
                </a:lnTo>
                <a:lnTo>
                  <a:pt x="14350" y="1698"/>
                </a:lnTo>
                <a:lnTo>
                  <a:pt x="14361" y="1736"/>
                </a:lnTo>
                <a:lnTo>
                  <a:pt x="14473" y="1703"/>
                </a:lnTo>
                <a:close/>
                <a:moveTo>
                  <a:pt x="14099" y="1812"/>
                </a:moveTo>
                <a:lnTo>
                  <a:pt x="14088" y="1774"/>
                </a:lnTo>
                <a:lnTo>
                  <a:pt x="13976" y="1807"/>
                </a:lnTo>
                <a:lnTo>
                  <a:pt x="13987" y="1844"/>
                </a:lnTo>
                <a:lnTo>
                  <a:pt x="14099" y="1812"/>
                </a:lnTo>
                <a:close/>
                <a:moveTo>
                  <a:pt x="14286" y="1757"/>
                </a:moveTo>
                <a:lnTo>
                  <a:pt x="14276" y="1720"/>
                </a:lnTo>
                <a:lnTo>
                  <a:pt x="14163" y="1753"/>
                </a:lnTo>
                <a:lnTo>
                  <a:pt x="14174" y="1790"/>
                </a:lnTo>
                <a:lnTo>
                  <a:pt x="14286" y="1757"/>
                </a:lnTo>
                <a:close/>
                <a:moveTo>
                  <a:pt x="13912" y="1866"/>
                </a:moveTo>
                <a:lnTo>
                  <a:pt x="13901" y="1829"/>
                </a:lnTo>
                <a:lnTo>
                  <a:pt x="13789" y="1861"/>
                </a:lnTo>
                <a:lnTo>
                  <a:pt x="13800" y="1898"/>
                </a:lnTo>
                <a:lnTo>
                  <a:pt x="13912" y="1866"/>
                </a:lnTo>
                <a:close/>
                <a:moveTo>
                  <a:pt x="15596" y="1377"/>
                </a:moveTo>
                <a:lnTo>
                  <a:pt x="15585" y="1340"/>
                </a:lnTo>
                <a:lnTo>
                  <a:pt x="15473" y="1373"/>
                </a:lnTo>
                <a:lnTo>
                  <a:pt x="15484" y="1410"/>
                </a:lnTo>
                <a:lnTo>
                  <a:pt x="15596" y="1377"/>
                </a:lnTo>
                <a:close/>
                <a:moveTo>
                  <a:pt x="15409" y="1432"/>
                </a:moveTo>
                <a:lnTo>
                  <a:pt x="15398" y="1394"/>
                </a:lnTo>
                <a:lnTo>
                  <a:pt x="15286" y="1427"/>
                </a:lnTo>
                <a:lnTo>
                  <a:pt x="15297" y="1464"/>
                </a:lnTo>
                <a:lnTo>
                  <a:pt x="15409" y="1432"/>
                </a:lnTo>
                <a:close/>
                <a:moveTo>
                  <a:pt x="15024" y="1503"/>
                </a:moveTo>
                <a:lnTo>
                  <a:pt x="14912" y="1535"/>
                </a:lnTo>
                <a:lnTo>
                  <a:pt x="14923" y="1573"/>
                </a:lnTo>
                <a:lnTo>
                  <a:pt x="15035" y="1540"/>
                </a:lnTo>
                <a:lnTo>
                  <a:pt x="15024" y="1503"/>
                </a:lnTo>
                <a:close/>
                <a:moveTo>
                  <a:pt x="14848" y="1594"/>
                </a:moveTo>
                <a:lnTo>
                  <a:pt x="14837" y="1557"/>
                </a:lnTo>
                <a:lnTo>
                  <a:pt x="14725" y="1590"/>
                </a:lnTo>
                <a:lnTo>
                  <a:pt x="14736" y="1627"/>
                </a:lnTo>
                <a:lnTo>
                  <a:pt x="14848" y="1594"/>
                </a:lnTo>
                <a:close/>
                <a:moveTo>
                  <a:pt x="15222" y="1486"/>
                </a:moveTo>
                <a:lnTo>
                  <a:pt x="15211" y="1449"/>
                </a:lnTo>
                <a:lnTo>
                  <a:pt x="15099" y="1481"/>
                </a:lnTo>
                <a:lnTo>
                  <a:pt x="15110" y="1518"/>
                </a:lnTo>
                <a:lnTo>
                  <a:pt x="15222" y="1486"/>
                </a:lnTo>
                <a:close/>
                <a:moveTo>
                  <a:pt x="14661" y="1649"/>
                </a:moveTo>
                <a:lnTo>
                  <a:pt x="14650" y="1611"/>
                </a:lnTo>
                <a:lnTo>
                  <a:pt x="14538" y="1644"/>
                </a:lnTo>
                <a:lnTo>
                  <a:pt x="14548" y="1681"/>
                </a:lnTo>
                <a:lnTo>
                  <a:pt x="14661" y="1649"/>
                </a:lnTo>
                <a:close/>
                <a:moveTo>
                  <a:pt x="13527" y="1937"/>
                </a:moveTo>
                <a:lnTo>
                  <a:pt x="13415" y="1970"/>
                </a:lnTo>
                <a:lnTo>
                  <a:pt x="13426" y="2007"/>
                </a:lnTo>
                <a:lnTo>
                  <a:pt x="13538" y="1975"/>
                </a:lnTo>
                <a:lnTo>
                  <a:pt x="13527" y="1937"/>
                </a:lnTo>
                <a:close/>
                <a:moveTo>
                  <a:pt x="11843" y="2426"/>
                </a:moveTo>
                <a:lnTo>
                  <a:pt x="11731" y="2458"/>
                </a:lnTo>
                <a:lnTo>
                  <a:pt x="11742" y="2496"/>
                </a:lnTo>
                <a:lnTo>
                  <a:pt x="11854" y="2463"/>
                </a:lnTo>
                <a:lnTo>
                  <a:pt x="11843" y="2426"/>
                </a:lnTo>
                <a:close/>
                <a:moveTo>
                  <a:pt x="11667" y="2517"/>
                </a:moveTo>
                <a:lnTo>
                  <a:pt x="11656" y="2480"/>
                </a:lnTo>
                <a:lnTo>
                  <a:pt x="11544" y="2513"/>
                </a:lnTo>
                <a:lnTo>
                  <a:pt x="11555" y="2550"/>
                </a:lnTo>
                <a:lnTo>
                  <a:pt x="11667" y="2517"/>
                </a:lnTo>
                <a:close/>
                <a:moveTo>
                  <a:pt x="13153" y="2046"/>
                </a:moveTo>
                <a:lnTo>
                  <a:pt x="13041" y="2078"/>
                </a:lnTo>
                <a:lnTo>
                  <a:pt x="13052" y="2116"/>
                </a:lnTo>
                <a:lnTo>
                  <a:pt x="13164" y="2083"/>
                </a:lnTo>
                <a:lnTo>
                  <a:pt x="13153" y="2046"/>
                </a:lnTo>
                <a:close/>
                <a:moveTo>
                  <a:pt x="12041" y="2409"/>
                </a:moveTo>
                <a:lnTo>
                  <a:pt x="12030" y="2372"/>
                </a:lnTo>
                <a:lnTo>
                  <a:pt x="11918" y="2404"/>
                </a:lnTo>
                <a:lnTo>
                  <a:pt x="11929" y="2441"/>
                </a:lnTo>
                <a:lnTo>
                  <a:pt x="12041" y="2409"/>
                </a:lnTo>
                <a:close/>
                <a:moveTo>
                  <a:pt x="12977" y="2137"/>
                </a:moveTo>
                <a:lnTo>
                  <a:pt x="12966" y="2100"/>
                </a:lnTo>
                <a:lnTo>
                  <a:pt x="12854" y="2133"/>
                </a:lnTo>
                <a:lnTo>
                  <a:pt x="12864" y="2170"/>
                </a:lnTo>
                <a:lnTo>
                  <a:pt x="12977" y="2137"/>
                </a:lnTo>
                <a:close/>
                <a:moveTo>
                  <a:pt x="12217" y="2317"/>
                </a:moveTo>
                <a:lnTo>
                  <a:pt x="12105" y="2350"/>
                </a:lnTo>
                <a:lnTo>
                  <a:pt x="12116" y="2387"/>
                </a:lnTo>
                <a:lnTo>
                  <a:pt x="12228" y="2355"/>
                </a:lnTo>
                <a:lnTo>
                  <a:pt x="12217" y="2317"/>
                </a:lnTo>
                <a:close/>
                <a:moveTo>
                  <a:pt x="12779" y="2154"/>
                </a:moveTo>
                <a:lnTo>
                  <a:pt x="12666" y="2187"/>
                </a:lnTo>
                <a:lnTo>
                  <a:pt x="12677" y="2224"/>
                </a:lnTo>
                <a:lnTo>
                  <a:pt x="12789" y="2192"/>
                </a:lnTo>
                <a:lnTo>
                  <a:pt x="12779" y="2154"/>
                </a:lnTo>
                <a:close/>
                <a:moveTo>
                  <a:pt x="13351" y="2029"/>
                </a:moveTo>
                <a:lnTo>
                  <a:pt x="13340" y="1992"/>
                </a:lnTo>
                <a:lnTo>
                  <a:pt x="13228" y="2024"/>
                </a:lnTo>
                <a:lnTo>
                  <a:pt x="13239" y="2061"/>
                </a:lnTo>
                <a:lnTo>
                  <a:pt x="13351" y="2029"/>
                </a:lnTo>
                <a:close/>
                <a:moveTo>
                  <a:pt x="12490" y="2279"/>
                </a:moveTo>
                <a:lnTo>
                  <a:pt x="12602" y="2246"/>
                </a:lnTo>
                <a:lnTo>
                  <a:pt x="12592" y="2209"/>
                </a:lnTo>
                <a:lnTo>
                  <a:pt x="12479" y="2241"/>
                </a:lnTo>
                <a:lnTo>
                  <a:pt x="12490" y="2279"/>
                </a:lnTo>
                <a:close/>
                <a:moveTo>
                  <a:pt x="12292" y="2296"/>
                </a:moveTo>
                <a:lnTo>
                  <a:pt x="12303" y="2333"/>
                </a:lnTo>
                <a:lnTo>
                  <a:pt x="12415" y="2300"/>
                </a:lnTo>
                <a:lnTo>
                  <a:pt x="12404" y="2263"/>
                </a:lnTo>
                <a:lnTo>
                  <a:pt x="12292" y="2296"/>
                </a:lnTo>
                <a:close/>
                <a:moveTo>
                  <a:pt x="15202" y="16915"/>
                </a:moveTo>
                <a:lnTo>
                  <a:pt x="15180" y="16883"/>
                </a:lnTo>
                <a:lnTo>
                  <a:pt x="15085" y="16950"/>
                </a:lnTo>
                <a:lnTo>
                  <a:pt x="15108" y="16982"/>
                </a:lnTo>
                <a:lnTo>
                  <a:pt x="15202" y="16915"/>
                </a:lnTo>
                <a:close/>
                <a:moveTo>
                  <a:pt x="15966" y="16327"/>
                </a:moveTo>
                <a:lnTo>
                  <a:pt x="15872" y="16394"/>
                </a:lnTo>
                <a:lnTo>
                  <a:pt x="15894" y="16425"/>
                </a:lnTo>
                <a:lnTo>
                  <a:pt x="15988" y="16358"/>
                </a:lnTo>
                <a:lnTo>
                  <a:pt x="15966" y="16327"/>
                </a:lnTo>
                <a:close/>
                <a:moveTo>
                  <a:pt x="16680" y="15869"/>
                </a:moveTo>
                <a:lnTo>
                  <a:pt x="16775" y="15802"/>
                </a:lnTo>
                <a:lnTo>
                  <a:pt x="16752" y="15770"/>
                </a:lnTo>
                <a:lnTo>
                  <a:pt x="16658" y="15837"/>
                </a:lnTo>
                <a:lnTo>
                  <a:pt x="16680" y="15869"/>
                </a:lnTo>
                <a:close/>
                <a:moveTo>
                  <a:pt x="18252" y="14755"/>
                </a:moveTo>
                <a:lnTo>
                  <a:pt x="18347" y="14689"/>
                </a:lnTo>
                <a:lnTo>
                  <a:pt x="18324" y="14657"/>
                </a:lnTo>
                <a:lnTo>
                  <a:pt x="18230" y="14724"/>
                </a:lnTo>
                <a:lnTo>
                  <a:pt x="18252" y="14755"/>
                </a:lnTo>
                <a:close/>
                <a:moveTo>
                  <a:pt x="17381" y="15325"/>
                </a:moveTo>
                <a:lnTo>
                  <a:pt x="17287" y="15392"/>
                </a:lnTo>
                <a:lnTo>
                  <a:pt x="17309" y="15423"/>
                </a:lnTo>
                <a:lnTo>
                  <a:pt x="17403" y="15356"/>
                </a:lnTo>
                <a:lnTo>
                  <a:pt x="17381" y="15325"/>
                </a:lnTo>
                <a:close/>
                <a:moveTo>
                  <a:pt x="17246" y="15468"/>
                </a:moveTo>
                <a:lnTo>
                  <a:pt x="17224" y="15436"/>
                </a:lnTo>
                <a:lnTo>
                  <a:pt x="17129" y="15503"/>
                </a:lnTo>
                <a:lnTo>
                  <a:pt x="17152" y="15535"/>
                </a:lnTo>
                <a:lnTo>
                  <a:pt x="17246" y="15468"/>
                </a:lnTo>
                <a:close/>
                <a:moveTo>
                  <a:pt x="16909" y="15659"/>
                </a:moveTo>
                <a:lnTo>
                  <a:pt x="16815" y="15726"/>
                </a:lnTo>
                <a:lnTo>
                  <a:pt x="16837" y="15757"/>
                </a:lnTo>
                <a:lnTo>
                  <a:pt x="16932" y="15690"/>
                </a:lnTo>
                <a:lnTo>
                  <a:pt x="16909" y="15659"/>
                </a:lnTo>
                <a:close/>
                <a:moveTo>
                  <a:pt x="15652" y="16549"/>
                </a:moveTo>
                <a:lnTo>
                  <a:pt x="15557" y="16616"/>
                </a:lnTo>
                <a:lnTo>
                  <a:pt x="15580" y="16648"/>
                </a:lnTo>
                <a:lnTo>
                  <a:pt x="15674" y="16581"/>
                </a:lnTo>
                <a:lnTo>
                  <a:pt x="15652" y="16549"/>
                </a:lnTo>
                <a:close/>
                <a:moveTo>
                  <a:pt x="17938" y="14978"/>
                </a:moveTo>
                <a:lnTo>
                  <a:pt x="18032" y="14911"/>
                </a:lnTo>
                <a:lnTo>
                  <a:pt x="18010" y="14879"/>
                </a:lnTo>
                <a:lnTo>
                  <a:pt x="17915" y="14946"/>
                </a:lnTo>
                <a:lnTo>
                  <a:pt x="17938" y="14978"/>
                </a:lnTo>
                <a:close/>
                <a:moveTo>
                  <a:pt x="16366" y="16091"/>
                </a:moveTo>
                <a:lnTo>
                  <a:pt x="16460" y="16024"/>
                </a:lnTo>
                <a:lnTo>
                  <a:pt x="16438" y="15993"/>
                </a:lnTo>
                <a:lnTo>
                  <a:pt x="16343" y="16060"/>
                </a:lnTo>
                <a:lnTo>
                  <a:pt x="16366" y="16091"/>
                </a:lnTo>
                <a:close/>
                <a:moveTo>
                  <a:pt x="18167" y="14768"/>
                </a:moveTo>
                <a:lnTo>
                  <a:pt x="18073" y="14835"/>
                </a:lnTo>
                <a:lnTo>
                  <a:pt x="18095" y="14867"/>
                </a:lnTo>
                <a:lnTo>
                  <a:pt x="18190" y="14800"/>
                </a:lnTo>
                <a:lnTo>
                  <a:pt x="18167" y="14768"/>
                </a:lnTo>
                <a:close/>
                <a:moveTo>
                  <a:pt x="15023" y="16995"/>
                </a:moveTo>
                <a:lnTo>
                  <a:pt x="14928" y="17062"/>
                </a:lnTo>
                <a:lnTo>
                  <a:pt x="14951" y="17093"/>
                </a:lnTo>
                <a:lnTo>
                  <a:pt x="15045" y="17026"/>
                </a:lnTo>
                <a:lnTo>
                  <a:pt x="15023" y="16995"/>
                </a:lnTo>
                <a:close/>
                <a:moveTo>
                  <a:pt x="15243" y="16839"/>
                </a:moveTo>
                <a:lnTo>
                  <a:pt x="15265" y="16871"/>
                </a:lnTo>
                <a:lnTo>
                  <a:pt x="15360" y="16804"/>
                </a:lnTo>
                <a:lnTo>
                  <a:pt x="15337" y="16772"/>
                </a:lnTo>
                <a:lnTo>
                  <a:pt x="15243" y="16839"/>
                </a:lnTo>
                <a:close/>
                <a:moveTo>
                  <a:pt x="17781" y="15089"/>
                </a:moveTo>
                <a:lnTo>
                  <a:pt x="17875" y="15022"/>
                </a:lnTo>
                <a:lnTo>
                  <a:pt x="17853" y="14991"/>
                </a:lnTo>
                <a:lnTo>
                  <a:pt x="17758" y="15058"/>
                </a:lnTo>
                <a:lnTo>
                  <a:pt x="17781" y="15089"/>
                </a:lnTo>
                <a:close/>
                <a:moveTo>
                  <a:pt x="16123" y="16215"/>
                </a:moveTo>
                <a:lnTo>
                  <a:pt x="16029" y="16282"/>
                </a:lnTo>
                <a:lnTo>
                  <a:pt x="16051" y="16314"/>
                </a:lnTo>
                <a:lnTo>
                  <a:pt x="16146" y="16247"/>
                </a:lnTo>
                <a:lnTo>
                  <a:pt x="16123" y="16215"/>
                </a:lnTo>
                <a:close/>
                <a:moveTo>
                  <a:pt x="15400" y="16728"/>
                </a:moveTo>
                <a:lnTo>
                  <a:pt x="15422" y="16759"/>
                </a:lnTo>
                <a:lnTo>
                  <a:pt x="15517" y="16692"/>
                </a:lnTo>
                <a:lnTo>
                  <a:pt x="15494" y="16661"/>
                </a:lnTo>
                <a:lnTo>
                  <a:pt x="15400" y="16728"/>
                </a:lnTo>
                <a:close/>
                <a:moveTo>
                  <a:pt x="16617" y="15913"/>
                </a:moveTo>
                <a:lnTo>
                  <a:pt x="16595" y="15881"/>
                </a:lnTo>
                <a:lnTo>
                  <a:pt x="16500" y="15948"/>
                </a:lnTo>
                <a:lnTo>
                  <a:pt x="16523" y="15980"/>
                </a:lnTo>
                <a:lnTo>
                  <a:pt x="16617" y="15913"/>
                </a:lnTo>
                <a:close/>
                <a:moveTo>
                  <a:pt x="15831" y="16470"/>
                </a:moveTo>
                <a:lnTo>
                  <a:pt x="15809" y="16438"/>
                </a:lnTo>
                <a:lnTo>
                  <a:pt x="15714" y="16505"/>
                </a:lnTo>
                <a:lnTo>
                  <a:pt x="15737" y="16537"/>
                </a:lnTo>
                <a:lnTo>
                  <a:pt x="15831" y="16470"/>
                </a:lnTo>
                <a:close/>
                <a:moveTo>
                  <a:pt x="17538" y="15213"/>
                </a:moveTo>
                <a:lnTo>
                  <a:pt x="17444" y="15280"/>
                </a:lnTo>
                <a:lnTo>
                  <a:pt x="17466" y="15312"/>
                </a:lnTo>
                <a:lnTo>
                  <a:pt x="17561" y="15245"/>
                </a:lnTo>
                <a:lnTo>
                  <a:pt x="17538" y="15213"/>
                </a:lnTo>
                <a:close/>
                <a:moveTo>
                  <a:pt x="17089" y="15579"/>
                </a:moveTo>
                <a:lnTo>
                  <a:pt x="17067" y="15547"/>
                </a:lnTo>
                <a:lnTo>
                  <a:pt x="16972" y="15614"/>
                </a:lnTo>
                <a:lnTo>
                  <a:pt x="16995" y="15646"/>
                </a:lnTo>
                <a:lnTo>
                  <a:pt x="17089" y="15579"/>
                </a:lnTo>
                <a:close/>
                <a:moveTo>
                  <a:pt x="16280" y="16104"/>
                </a:moveTo>
                <a:lnTo>
                  <a:pt x="16186" y="16171"/>
                </a:lnTo>
                <a:lnTo>
                  <a:pt x="16208" y="16203"/>
                </a:lnTo>
                <a:lnTo>
                  <a:pt x="16303" y="16136"/>
                </a:lnTo>
                <a:lnTo>
                  <a:pt x="16280" y="16104"/>
                </a:lnTo>
                <a:close/>
                <a:moveTo>
                  <a:pt x="17623" y="15201"/>
                </a:moveTo>
                <a:lnTo>
                  <a:pt x="17718" y="15134"/>
                </a:lnTo>
                <a:lnTo>
                  <a:pt x="17695" y="15102"/>
                </a:lnTo>
                <a:lnTo>
                  <a:pt x="17601" y="15169"/>
                </a:lnTo>
                <a:lnTo>
                  <a:pt x="17623" y="15201"/>
                </a:lnTo>
                <a:close/>
                <a:moveTo>
                  <a:pt x="17583" y="16286"/>
                </a:moveTo>
                <a:lnTo>
                  <a:pt x="17525" y="16386"/>
                </a:lnTo>
                <a:lnTo>
                  <a:pt x="17559" y="16405"/>
                </a:lnTo>
                <a:lnTo>
                  <a:pt x="17616" y="16306"/>
                </a:lnTo>
                <a:lnTo>
                  <a:pt x="17583" y="16286"/>
                </a:lnTo>
                <a:close/>
                <a:moveTo>
                  <a:pt x="17621" y="16221"/>
                </a:moveTo>
                <a:lnTo>
                  <a:pt x="17654" y="16240"/>
                </a:lnTo>
                <a:lnTo>
                  <a:pt x="17712" y="16141"/>
                </a:lnTo>
                <a:lnTo>
                  <a:pt x="17678" y="16122"/>
                </a:lnTo>
                <a:lnTo>
                  <a:pt x="17621" y="16221"/>
                </a:lnTo>
                <a:close/>
                <a:moveTo>
                  <a:pt x="17391" y="16616"/>
                </a:moveTo>
                <a:lnTo>
                  <a:pt x="17334" y="16716"/>
                </a:lnTo>
                <a:lnTo>
                  <a:pt x="17367" y="16735"/>
                </a:lnTo>
                <a:lnTo>
                  <a:pt x="17425" y="16636"/>
                </a:lnTo>
                <a:lnTo>
                  <a:pt x="17391" y="16616"/>
                </a:lnTo>
                <a:close/>
                <a:moveTo>
                  <a:pt x="16946" y="17461"/>
                </a:moveTo>
                <a:lnTo>
                  <a:pt x="16912" y="17441"/>
                </a:lnTo>
                <a:lnTo>
                  <a:pt x="16855" y="17540"/>
                </a:lnTo>
                <a:lnTo>
                  <a:pt x="16888" y="17560"/>
                </a:lnTo>
                <a:lnTo>
                  <a:pt x="16946" y="17461"/>
                </a:lnTo>
                <a:close/>
                <a:moveTo>
                  <a:pt x="17200" y="16946"/>
                </a:moveTo>
                <a:lnTo>
                  <a:pt x="17142" y="17046"/>
                </a:lnTo>
                <a:lnTo>
                  <a:pt x="17176" y="17065"/>
                </a:lnTo>
                <a:lnTo>
                  <a:pt x="17233" y="16966"/>
                </a:lnTo>
                <a:lnTo>
                  <a:pt x="17200" y="16946"/>
                </a:lnTo>
                <a:close/>
                <a:moveTo>
                  <a:pt x="17774" y="15957"/>
                </a:moveTo>
                <a:lnTo>
                  <a:pt x="17717" y="16056"/>
                </a:lnTo>
                <a:lnTo>
                  <a:pt x="17750" y="16075"/>
                </a:lnTo>
                <a:lnTo>
                  <a:pt x="17808" y="15976"/>
                </a:lnTo>
                <a:lnTo>
                  <a:pt x="17774" y="15957"/>
                </a:lnTo>
                <a:close/>
                <a:moveTo>
                  <a:pt x="17008" y="17276"/>
                </a:moveTo>
                <a:lnTo>
                  <a:pt x="16951" y="17375"/>
                </a:lnTo>
                <a:lnTo>
                  <a:pt x="16984" y="17395"/>
                </a:lnTo>
                <a:lnTo>
                  <a:pt x="17042" y="17296"/>
                </a:lnTo>
                <a:lnTo>
                  <a:pt x="17008" y="17276"/>
                </a:lnTo>
                <a:close/>
                <a:moveTo>
                  <a:pt x="17463" y="16570"/>
                </a:moveTo>
                <a:lnTo>
                  <a:pt x="17521" y="16471"/>
                </a:lnTo>
                <a:lnTo>
                  <a:pt x="17487" y="16451"/>
                </a:lnTo>
                <a:lnTo>
                  <a:pt x="17429" y="16551"/>
                </a:lnTo>
                <a:lnTo>
                  <a:pt x="17463" y="16570"/>
                </a:lnTo>
                <a:close/>
                <a:moveTo>
                  <a:pt x="18382" y="14986"/>
                </a:moveTo>
                <a:lnTo>
                  <a:pt x="18349" y="14967"/>
                </a:lnTo>
                <a:lnTo>
                  <a:pt x="18291" y="15066"/>
                </a:lnTo>
                <a:lnTo>
                  <a:pt x="18325" y="15086"/>
                </a:lnTo>
                <a:lnTo>
                  <a:pt x="18382" y="14986"/>
                </a:lnTo>
                <a:close/>
                <a:moveTo>
                  <a:pt x="18387" y="14901"/>
                </a:moveTo>
                <a:lnTo>
                  <a:pt x="18420" y="14921"/>
                </a:lnTo>
                <a:lnTo>
                  <a:pt x="18478" y="14822"/>
                </a:lnTo>
                <a:lnTo>
                  <a:pt x="18444" y="14802"/>
                </a:lnTo>
                <a:lnTo>
                  <a:pt x="18387" y="14901"/>
                </a:lnTo>
                <a:close/>
                <a:moveTo>
                  <a:pt x="17329" y="16801"/>
                </a:moveTo>
                <a:lnTo>
                  <a:pt x="17295" y="16781"/>
                </a:lnTo>
                <a:lnTo>
                  <a:pt x="17238" y="16881"/>
                </a:lnTo>
                <a:lnTo>
                  <a:pt x="17271" y="16900"/>
                </a:lnTo>
                <a:lnTo>
                  <a:pt x="17329" y="16801"/>
                </a:lnTo>
                <a:close/>
                <a:moveTo>
                  <a:pt x="17138" y="17131"/>
                </a:moveTo>
                <a:lnTo>
                  <a:pt x="17104" y="17111"/>
                </a:lnTo>
                <a:lnTo>
                  <a:pt x="17046" y="17210"/>
                </a:lnTo>
                <a:lnTo>
                  <a:pt x="17080" y="17230"/>
                </a:lnTo>
                <a:lnTo>
                  <a:pt x="17138" y="17131"/>
                </a:lnTo>
                <a:close/>
                <a:moveTo>
                  <a:pt x="17812" y="15891"/>
                </a:moveTo>
                <a:lnTo>
                  <a:pt x="17846" y="15910"/>
                </a:lnTo>
                <a:lnTo>
                  <a:pt x="17903" y="15811"/>
                </a:lnTo>
                <a:lnTo>
                  <a:pt x="17870" y="15792"/>
                </a:lnTo>
                <a:lnTo>
                  <a:pt x="17812" y="15891"/>
                </a:lnTo>
                <a:close/>
                <a:moveTo>
                  <a:pt x="18004" y="15561"/>
                </a:moveTo>
                <a:lnTo>
                  <a:pt x="18037" y="15581"/>
                </a:lnTo>
                <a:lnTo>
                  <a:pt x="18095" y="15481"/>
                </a:lnTo>
                <a:lnTo>
                  <a:pt x="18061" y="15462"/>
                </a:lnTo>
                <a:lnTo>
                  <a:pt x="18004" y="15561"/>
                </a:lnTo>
                <a:close/>
                <a:moveTo>
                  <a:pt x="18195" y="15231"/>
                </a:moveTo>
                <a:lnTo>
                  <a:pt x="18229" y="15251"/>
                </a:lnTo>
                <a:lnTo>
                  <a:pt x="18286" y="15151"/>
                </a:lnTo>
                <a:lnTo>
                  <a:pt x="18253" y="15132"/>
                </a:lnTo>
                <a:lnTo>
                  <a:pt x="18195" y="15231"/>
                </a:lnTo>
                <a:close/>
                <a:moveTo>
                  <a:pt x="17966" y="15627"/>
                </a:moveTo>
                <a:lnTo>
                  <a:pt x="17908" y="15726"/>
                </a:lnTo>
                <a:lnTo>
                  <a:pt x="17942" y="15745"/>
                </a:lnTo>
                <a:lnTo>
                  <a:pt x="17999" y="15646"/>
                </a:lnTo>
                <a:lnTo>
                  <a:pt x="17966" y="15627"/>
                </a:lnTo>
                <a:close/>
                <a:moveTo>
                  <a:pt x="18191" y="15316"/>
                </a:moveTo>
                <a:lnTo>
                  <a:pt x="18157" y="15297"/>
                </a:lnTo>
                <a:lnTo>
                  <a:pt x="18099" y="15396"/>
                </a:lnTo>
                <a:lnTo>
                  <a:pt x="18133" y="15416"/>
                </a:lnTo>
                <a:lnTo>
                  <a:pt x="18191" y="15316"/>
                </a:lnTo>
                <a:close/>
                <a:moveTo>
                  <a:pt x="9664" y="18226"/>
                </a:moveTo>
                <a:lnTo>
                  <a:pt x="9670" y="18264"/>
                </a:lnTo>
                <a:lnTo>
                  <a:pt x="9784" y="18245"/>
                </a:lnTo>
                <a:lnTo>
                  <a:pt x="9778" y="18206"/>
                </a:lnTo>
                <a:lnTo>
                  <a:pt x="9664" y="18226"/>
                </a:lnTo>
                <a:close/>
                <a:moveTo>
                  <a:pt x="9854" y="18193"/>
                </a:moveTo>
                <a:lnTo>
                  <a:pt x="9860" y="18231"/>
                </a:lnTo>
                <a:lnTo>
                  <a:pt x="9974" y="18212"/>
                </a:lnTo>
                <a:lnTo>
                  <a:pt x="9968" y="18174"/>
                </a:lnTo>
                <a:lnTo>
                  <a:pt x="9854" y="18193"/>
                </a:lnTo>
                <a:close/>
                <a:moveTo>
                  <a:pt x="8714" y="18390"/>
                </a:moveTo>
                <a:lnTo>
                  <a:pt x="8721" y="18428"/>
                </a:lnTo>
                <a:lnTo>
                  <a:pt x="8835" y="18408"/>
                </a:lnTo>
                <a:lnTo>
                  <a:pt x="8828" y="18370"/>
                </a:lnTo>
                <a:lnTo>
                  <a:pt x="8714" y="18390"/>
                </a:lnTo>
                <a:close/>
                <a:moveTo>
                  <a:pt x="10423" y="18095"/>
                </a:moveTo>
                <a:lnTo>
                  <a:pt x="10430" y="18133"/>
                </a:lnTo>
                <a:lnTo>
                  <a:pt x="10544" y="18114"/>
                </a:lnTo>
                <a:lnTo>
                  <a:pt x="10538" y="18075"/>
                </a:lnTo>
                <a:lnTo>
                  <a:pt x="10423" y="18095"/>
                </a:lnTo>
                <a:close/>
                <a:moveTo>
                  <a:pt x="10044" y="18161"/>
                </a:moveTo>
                <a:lnTo>
                  <a:pt x="10050" y="18199"/>
                </a:lnTo>
                <a:lnTo>
                  <a:pt x="10164" y="18179"/>
                </a:lnTo>
                <a:lnTo>
                  <a:pt x="10158" y="18141"/>
                </a:lnTo>
                <a:lnTo>
                  <a:pt x="10044" y="18161"/>
                </a:lnTo>
                <a:close/>
                <a:moveTo>
                  <a:pt x="8904" y="18357"/>
                </a:moveTo>
                <a:lnTo>
                  <a:pt x="8911" y="18395"/>
                </a:lnTo>
                <a:lnTo>
                  <a:pt x="9025" y="18375"/>
                </a:lnTo>
                <a:lnTo>
                  <a:pt x="9018" y="18337"/>
                </a:lnTo>
                <a:lnTo>
                  <a:pt x="8904" y="18357"/>
                </a:lnTo>
                <a:close/>
                <a:moveTo>
                  <a:pt x="9284" y="18291"/>
                </a:moveTo>
                <a:lnTo>
                  <a:pt x="9291" y="18330"/>
                </a:lnTo>
                <a:lnTo>
                  <a:pt x="9405" y="18310"/>
                </a:lnTo>
                <a:lnTo>
                  <a:pt x="9398" y="18272"/>
                </a:lnTo>
                <a:lnTo>
                  <a:pt x="9284" y="18291"/>
                </a:lnTo>
                <a:close/>
                <a:moveTo>
                  <a:pt x="9094" y="18324"/>
                </a:moveTo>
                <a:lnTo>
                  <a:pt x="9101" y="18362"/>
                </a:lnTo>
                <a:lnTo>
                  <a:pt x="9215" y="18343"/>
                </a:lnTo>
                <a:lnTo>
                  <a:pt x="9208" y="18304"/>
                </a:lnTo>
                <a:lnTo>
                  <a:pt x="9094" y="18324"/>
                </a:lnTo>
                <a:close/>
                <a:moveTo>
                  <a:pt x="9474" y="18259"/>
                </a:moveTo>
                <a:lnTo>
                  <a:pt x="9480" y="18297"/>
                </a:lnTo>
                <a:lnTo>
                  <a:pt x="9595" y="18277"/>
                </a:lnTo>
                <a:lnTo>
                  <a:pt x="9588" y="18239"/>
                </a:lnTo>
                <a:lnTo>
                  <a:pt x="9474" y="18259"/>
                </a:lnTo>
                <a:close/>
                <a:moveTo>
                  <a:pt x="10234" y="18128"/>
                </a:moveTo>
                <a:lnTo>
                  <a:pt x="10240" y="18166"/>
                </a:lnTo>
                <a:lnTo>
                  <a:pt x="10354" y="18146"/>
                </a:lnTo>
                <a:lnTo>
                  <a:pt x="10348" y="18108"/>
                </a:lnTo>
                <a:lnTo>
                  <a:pt x="10234" y="18128"/>
                </a:lnTo>
                <a:close/>
                <a:moveTo>
                  <a:pt x="11753" y="17866"/>
                </a:moveTo>
                <a:lnTo>
                  <a:pt x="11759" y="17904"/>
                </a:lnTo>
                <a:lnTo>
                  <a:pt x="11873" y="17885"/>
                </a:lnTo>
                <a:lnTo>
                  <a:pt x="11867" y="17846"/>
                </a:lnTo>
                <a:lnTo>
                  <a:pt x="11753" y="17866"/>
                </a:lnTo>
                <a:close/>
                <a:moveTo>
                  <a:pt x="11563" y="17899"/>
                </a:moveTo>
                <a:lnTo>
                  <a:pt x="11569" y="17937"/>
                </a:lnTo>
                <a:lnTo>
                  <a:pt x="11684" y="17917"/>
                </a:lnTo>
                <a:lnTo>
                  <a:pt x="11677" y="17879"/>
                </a:lnTo>
                <a:lnTo>
                  <a:pt x="11563" y="17899"/>
                </a:lnTo>
                <a:close/>
                <a:moveTo>
                  <a:pt x="11183" y="17964"/>
                </a:moveTo>
                <a:lnTo>
                  <a:pt x="11190" y="18002"/>
                </a:lnTo>
                <a:lnTo>
                  <a:pt x="11304" y="17983"/>
                </a:lnTo>
                <a:lnTo>
                  <a:pt x="11297" y="17945"/>
                </a:lnTo>
                <a:lnTo>
                  <a:pt x="11183" y="17964"/>
                </a:lnTo>
                <a:close/>
                <a:moveTo>
                  <a:pt x="10803" y="18030"/>
                </a:moveTo>
                <a:lnTo>
                  <a:pt x="10810" y="18068"/>
                </a:lnTo>
                <a:lnTo>
                  <a:pt x="10924" y="18048"/>
                </a:lnTo>
                <a:lnTo>
                  <a:pt x="10917" y="18010"/>
                </a:lnTo>
                <a:lnTo>
                  <a:pt x="10803" y="18030"/>
                </a:lnTo>
                <a:close/>
                <a:moveTo>
                  <a:pt x="11373" y="17931"/>
                </a:moveTo>
                <a:lnTo>
                  <a:pt x="11380" y="17970"/>
                </a:lnTo>
                <a:lnTo>
                  <a:pt x="11494" y="17950"/>
                </a:lnTo>
                <a:lnTo>
                  <a:pt x="11487" y="17912"/>
                </a:lnTo>
                <a:lnTo>
                  <a:pt x="11373" y="17931"/>
                </a:lnTo>
                <a:close/>
                <a:moveTo>
                  <a:pt x="10613" y="18062"/>
                </a:moveTo>
                <a:lnTo>
                  <a:pt x="10620" y="18101"/>
                </a:lnTo>
                <a:lnTo>
                  <a:pt x="10734" y="18081"/>
                </a:lnTo>
                <a:lnTo>
                  <a:pt x="10727" y="18043"/>
                </a:lnTo>
                <a:lnTo>
                  <a:pt x="10613" y="18062"/>
                </a:lnTo>
                <a:close/>
                <a:moveTo>
                  <a:pt x="10993" y="17997"/>
                </a:moveTo>
                <a:lnTo>
                  <a:pt x="11000" y="18035"/>
                </a:lnTo>
                <a:lnTo>
                  <a:pt x="11114" y="18015"/>
                </a:lnTo>
                <a:lnTo>
                  <a:pt x="11107" y="17977"/>
                </a:lnTo>
                <a:lnTo>
                  <a:pt x="10993" y="17997"/>
                </a:lnTo>
                <a:close/>
                <a:moveTo>
                  <a:pt x="7385" y="18619"/>
                </a:moveTo>
                <a:lnTo>
                  <a:pt x="7391" y="18657"/>
                </a:lnTo>
                <a:lnTo>
                  <a:pt x="7505" y="18637"/>
                </a:lnTo>
                <a:lnTo>
                  <a:pt x="7499" y="18599"/>
                </a:lnTo>
                <a:lnTo>
                  <a:pt x="7385" y="18619"/>
                </a:lnTo>
                <a:close/>
                <a:moveTo>
                  <a:pt x="5676" y="18913"/>
                </a:moveTo>
                <a:lnTo>
                  <a:pt x="5682" y="18951"/>
                </a:lnTo>
                <a:lnTo>
                  <a:pt x="5796" y="18932"/>
                </a:lnTo>
                <a:lnTo>
                  <a:pt x="5790" y="18894"/>
                </a:lnTo>
                <a:lnTo>
                  <a:pt x="5676" y="18913"/>
                </a:lnTo>
                <a:close/>
                <a:moveTo>
                  <a:pt x="5866" y="18880"/>
                </a:moveTo>
                <a:lnTo>
                  <a:pt x="5872" y="18919"/>
                </a:lnTo>
                <a:lnTo>
                  <a:pt x="5986" y="18899"/>
                </a:lnTo>
                <a:lnTo>
                  <a:pt x="5980" y="18861"/>
                </a:lnTo>
                <a:lnTo>
                  <a:pt x="5866" y="18880"/>
                </a:lnTo>
                <a:close/>
                <a:moveTo>
                  <a:pt x="6245" y="18815"/>
                </a:moveTo>
                <a:lnTo>
                  <a:pt x="6252" y="18853"/>
                </a:lnTo>
                <a:lnTo>
                  <a:pt x="6366" y="18834"/>
                </a:lnTo>
                <a:lnTo>
                  <a:pt x="6359" y="18795"/>
                </a:lnTo>
                <a:lnTo>
                  <a:pt x="6245" y="18815"/>
                </a:lnTo>
                <a:close/>
                <a:moveTo>
                  <a:pt x="6055" y="18848"/>
                </a:moveTo>
                <a:lnTo>
                  <a:pt x="6062" y="18886"/>
                </a:lnTo>
                <a:lnTo>
                  <a:pt x="6176" y="18866"/>
                </a:lnTo>
                <a:lnTo>
                  <a:pt x="6170" y="18828"/>
                </a:lnTo>
                <a:lnTo>
                  <a:pt x="6055" y="18848"/>
                </a:lnTo>
                <a:close/>
                <a:moveTo>
                  <a:pt x="5486" y="18946"/>
                </a:moveTo>
                <a:lnTo>
                  <a:pt x="5492" y="18984"/>
                </a:lnTo>
                <a:lnTo>
                  <a:pt x="5606" y="18964"/>
                </a:lnTo>
                <a:lnTo>
                  <a:pt x="5600" y="18926"/>
                </a:lnTo>
                <a:lnTo>
                  <a:pt x="5486" y="18946"/>
                </a:lnTo>
                <a:close/>
                <a:moveTo>
                  <a:pt x="8524" y="18422"/>
                </a:moveTo>
                <a:lnTo>
                  <a:pt x="8531" y="18461"/>
                </a:lnTo>
                <a:lnTo>
                  <a:pt x="8645" y="18441"/>
                </a:lnTo>
                <a:lnTo>
                  <a:pt x="8638" y="18403"/>
                </a:lnTo>
                <a:lnTo>
                  <a:pt x="8524" y="18422"/>
                </a:lnTo>
                <a:close/>
                <a:moveTo>
                  <a:pt x="4916" y="19044"/>
                </a:moveTo>
                <a:lnTo>
                  <a:pt x="4917" y="19050"/>
                </a:lnTo>
                <a:lnTo>
                  <a:pt x="5034" y="19050"/>
                </a:lnTo>
                <a:lnTo>
                  <a:pt x="5030" y="19024"/>
                </a:lnTo>
                <a:lnTo>
                  <a:pt x="4916" y="19044"/>
                </a:lnTo>
                <a:close/>
                <a:moveTo>
                  <a:pt x="5296" y="18979"/>
                </a:moveTo>
                <a:lnTo>
                  <a:pt x="5302" y="19017"/>
                </a:lnTo>
                <a:lnTo>
                  <a:pt x="5416" y="18997"/>
                </a:lnTo>
                <a:lnTo>
                  <a:pt x="5410" y="18959"/>
                </a:lnTo>
                <a:lnTo>
                  <a:pt x="5296" y="18979"/>
                </a:lnTo>
                <a:close/>
                <a:moveTo>
                  <a:pt x="5106" y="19011"/>
                </a:moveTo>
                <a:lnTo>
                  <a:pt x="5112" y="19050"/>
                </a:lnTo>
                <a:lnTo>
                  <a:pt x="5227" y="19030"/>
                </a:lnTo>
                <a:lnTo>
                  <a:pt x="5220" y="18992"/>
                </a:lnTo>
                <a:lnTo>
                  <a:pt x="5106" y="19011"/>
                </a:lnTo>
                <a:close/>
                <a:moveTo>
                  <a:pt x="6435" y="18782"/>
                </a:moveTo>
                <a:lnTo>
                  <a:pt x="6442" y="18821"/>
                </a:lnTo>
                <a:lnTo>
                  <a:pt x="6556" y="18801"/>
                </a:lnTo>
                <a:lnTo>
                  <a:pt x="6549" y="18763"/>
                </a:lnTo>
                <a:lnTo>
                  <a:pt x="6435" y="18782"/>
                </a:lnTo>
                <a:close/>
                <a:moveTo>
                  <a:pt x="7765" y="18553"/>
                </a:moveTo>
                <a:lnTo>
                  <a:pt x="7771" y="18591"/>
                </a:lnTo>
                <a:lnTo>
                  <a:pt x="7885" y="18572"/>
                </a:lnTo>
                <a:lnTo>
                  <a:pt x="7879" y="18534"/>
                </a:lnTo>
                <a:lnTo>
                  <a:pt x="7765" y="18553"/>
                </a:lnTo>
                <a:close/>
                <a:moveTo>
                  <a:pt x="7955" y="18520"/>
                </a:moveTo>
                <a:lnTo>
                  <a:pt x="7961" y="18559"/>
                </a:lnTo>
                <a:lnTo>
                  <a:pt x="8075" y="18539"/>
                </a:lnTo>
                <a:lnTo>
                  <a:pt x="8069" y="18501"/>
                </a:lnTo>
                <a:lnTo>
                  <a:pt x="7955" y="18520"/>
                </a:lnTo>
                <a:close/>
                <a:moveTo>
                  <a:pt x="8144" y="18488"/>
                </a:moveTo>
                <a:lnTo>
                  <a:pt x="8151" y="18526"/>
                </a:lnTo>
                <a:lnTo>
                  <a:pt x="8265" y="18506"/>
                </a:lnTo>
                <a:lnTo>
                  <a:pt x="8259" y="18468"/>
                </a:lnTo>
                <a:lnTo>
                  <a:pt x="8144" y="18488"/>
                </a:lnTo>
                <a:close/>
                <a:moveTo>
                  <a:pt x="8334" y="18455"/>
                </a:moveTo>
                <a:lnTo>
                  <a:pt x="8341" y="18493"/>
                </a:lnTo>
                <a:lnTo>
                  <a:pt x="8455" y="18474"/>
                </a:lnTo>
                <a:lnTo>
                  <a:pt x="8448" y="18435"/>
                </a:lnTo>
                <a:lnTo>
                  <a:pt x="8334" y="18455"/>
                </a:lnTo>
                <a:close/>
                <a:moveTo>
                  <a:pt x="7195" y="18651"/>
                </a:moveTo>
                <a:lnTo>
                  <a:pt x="7202" y="18690"/>
                </a:lnTo>
                <a:lnTo>
                  <a:pt x="7316" y="18670"/>
                </a:lnTo>
                <a:lnTo>
                  <a:pt x="7309" y="18632"/>
                </a:lnTo>
                <a:lnTo>
                  <a:pt x="7195" y="18651"/>
                </a:lnTo>
                <a:close/>
                <a:moveTo>
                  <a:pt x="7005" y="18684"/>
                </a:moveTo>
                <a:lnTo>
                  <a:pt x="7012" y="18722"/>
                </a:lnTo>
                <a:lnTo>
                  <a:pt x="7126" y="18703"/>
                </a:lnTo>
                <a:lnTo>
                  <a:pt x="7119" y="18664"/>
                </a:lnTo>
                <a:lnTo>
                  <a:pt x="7005" y="18684"/>
                </a:lnTo>
                <a:close/>
                <a:moveTo>
                  <a:pt x="6815" y="18717"/>
                </a:moveTo>
                <a:lnTo>
                  <a:pt x="6822" y="18755"/>
                </a:lnTo>
                <a:lnTo>
                  <a:pt x="6936" y="18735"/>
                </a:lnTo>
                <a:lnTo>
                  <a:pt x="6929" y="18697"/>
                </a:lnTo>
                <a:lnTo>
                  <a:pt x="6815" y="18717"/>
                </a:lnTo>
                <a:close/>
                <a:moveTo>
                  <a:pt x="6625" y="18750"/>
                </a:moveTo>
                <a:lnTo>
                  <a:pt x="6632" y="18788"/>
                </a:lnTo>
                <a:lnTo>
                  <a:pt x="6746" y="18768"/>
                </a:lnTo>
                <a:lnTo>
                  <a:pt x="6739" y="18730"/>
                </a:lnTo>
                <a:lnTo>
                  <a:pt x="6625" y="18750"/>
                </a:lnTo>
                <a:close/>
                <a:moveTo>
                  <a:pt x="7575" y="18586"/>
                </a:moveTo>
                <a:lnTo>
                  <a:pt x="7581" y="18624"/>
                </a:lnTo>
                <a:lnTo>
                  <a:pt x="7695" y="18605"/>
                </a:lnTo>
                <a:lnTo>
                  <a:pt x="7689" y="18566"/>
                </a:lnTo>
                <a:lnTo>
                  <a:pt x="7575" y="18586"/>
                </a:lnTo>
                <a:close/>
                <a:moveTo>
                  <a:pt x="16332" y="18280"/>
                </a:moveTo>
                <a:lnTo>
                  <a:pt x="16361" y="18306"/>
                </a:lnTo>
                <a:lnTo>
                  <a:pt x="16438" y="18219"/>
                </a:lnTo>
                <a:lnTo>
                  <a:pt x="16409" y="18193"/>
                </a:lnTo>
                <a:lnTo>
                  <a:pt x="16332" y="18280"/>
                </a:lnTo>
                <a:close/>
                <a:moveTo>
                  <a:pt x="16203" y="18425"/>
                </a:moveTo>
                <a:lnTo>
                  <a:pt x="16232" y="18451"/>
                </a:lnTo>
                <a:lnTo>
                  <a:pt x="16309" y="18364"/>
                </a:lnTo>
                <a:lnTo>
                  <a:pt x="16280" y="18338"/>
                </a:lnTo>
                <a:lnTo>
                  <a:pt x="16203" y="18425"/>
                </a:lnTo>
                <a:close/>
                <a:moveTo>
                  <a:pt x="15818" y="18858"/>
                </a:moveTo>
                <a:lnTo>
                  <a:pt x="15847" y="18884"/>
                </a:lnTo>
                <a:lnTo>
                  <a:pt x="15924" y="18797"/>
                </a:lnTo>
                <a:lnTo>
                  <a:pt x="15895" y="18772"/>
                </a:lnTo>
                <a:lnTo>
                  <a:pt x="15818" y="18858"/>
                </a:lnTo>
                <a:close/>
                <a:moveTo>
                  <a:pt x="16075" y="18569"/>
                </a:moveTo>
                <a:lnTo>
                  <a:pt x="16104" y="18595"/>
                </a:lnTo>
                <a:lnTo>
                  <a:pt x="16181" y="18508"/>
                </a:lnTo>
                <a:lnTo>
                  <a:pt x="16152" y="18483"/>
                </a:lnTo>
                <a:lnTo>
                  <a:pt x="16075" y="18569"/>
                </a:lnTo>
                <a:close/>
                <a:moveTo>
                  <a:pt x="15946" y="18714"/>
                </a:moveTo>
                <a:lnTo>
                  <a:pt x="15975" y="18740"/>
                </a:lnTo>
                <a:lnTo>
                  <a:pt x="16053" y="18653"/>
                </a:lnTo>
                <a:lnTo>
                  <a:pt x="16024" y="18627"/>
                </a:lnTo>
                <a:lnTo>
                  <a:pt x="15946" y="18714"/>
                </a:lnTo>
                <a:close/>
                <a:moveTo>
                  <a:pt x="15690" y="19003"/>
                </a:moveTo>
                <a:lnTo>
                  <a:pt x="15719" y="19029"/>
                </a:lnTo>
                <a:lnTo>
                  <a:pt x="15796" y="18942"/>
                </a:lnTo>
                <a:lnTo>
                  <a:pt x="15767" y="18916"/>
                </a:lnTo>
                <a:lnTo>
                  <a:pt x="15690" y="19003"/>
                </a:lnTo>
                <a:close/>
                <a:moveTo>
                  <a:pt x="14712" y="17676"/>
                </a:moveTo>
                <a:lnTo>
                  <a:pt x="14674" y="17680"/>
                </a:lnTo>
                <a:lnTo>
                  <a:pt x="14687" y="17797"/>
                </a:lnTo>
                <a:lnTo>
                  <a:pt x="14726" y="17792"/>
                </a:lnTo>
                <a:lnTo>
                  <a:pt x="14712" y="17676"/>
                </a:lnTo>
                <a:close/>
                <a:moveTo>
                  <a:pt x="14830" y="19040"/>
                </a:moveTo>
                <a:lnTo>
                  <a:pt x="14832" y="19050"/>
                </a:lnTo>
                <a:lnTo>
                  <a:pt x="14871" y="19050"/>
                </a:lnTo>
                <a:lnTo>
                  <a:pt x="14869" y="19035"/>
                </a:lnTo>
                <a:lnTo>
                  <a:pt x="14830" y="19040"/>
                </a:lnTo>
                <a:close/>
                <a:moveTo>
                  <a:pt x="14735" y="17870"/>
                </a:moveTo>
                <a:lnTo>
                  <a:pt x="14696" y="17874"/>
                </a:lnTo>
                <a:lnTo>
                  <a:pt x="14710" y="17991"/>
                </a:lnTo>
                <a:lnTo>
                  <a:pt x="14748" y="17986"/>
                </a:lnTo>
                <a:lnTo>
                  <a:pt x="14735" y="17870"/>
                </a:lnTo>
                <a:close/>
                <a:moveTo>
                  <a:pt x="14757" y="18064"/>
                </a:moveTo>
                <a:lnTo>
                  <a:pt x="14718" y="18069"/>
                </a:lnTo>
                <a:lnTo>
                  <a:pt x="14732" y="18185"/>
                </a:lnTo>
                <a:lnTo>
                  <a:pt x="14770" y="18181"/>
                </a:lnTo>
                <a:lnTo>
                  <a:pt x="14757" y="18064"/>
                </a:lnTo>
                <a:close/>
                <a:moveTo>
                  <a:pt x="14847" y="18841"/>
                </a:moveTo>
                <a:lnTo>
                  <a:pt x="14808" y="18846"/>
                </a:lnTo>
                <a:lnTo>
                  <a:pt x="14821" y="18962"/>
                </a:lnTo>
                <a:lnTo>
                  <a:pt x="14860" y="18957"/>
                </a:lnTo>
                <a:lnTo>
                  <a:pt x="14847" y="18841"/>
                </a:lnTo>
                <a:close/>
                <a:moveTo>
                  <a:pt x="14824" y="18647"/>
                </a:moveTo>
                <a:lnTo>
                  <a:pt x="14786" y="18651"/>
                </a:lnTo>
                <a:lnTo>
                  <a:pt x="14799" y="18768"/>
                </a:lnTo>
                <a:lnTo>
                  <a:pt x="14838" y="18763"/>
                </a:lnTo>
                <a:lnTo>
                  <a:pt x="14824" y="18647"/>
                </a:lnTo>
                <a:close/>
                <a:moveTo>
                  <a:pt x="14802" y="18453"/>
                </a:moveTo>
                <a:lnTo>
                  <a:pt x="14763" y="18457"/>
                </a:lnTo>
                <a:lnTo>
                  <a:pt x="14777" y="18573"/>
                </a:lnTo>
                <a:lnTo>
                  <a:pt x="14815" y="18569"/>
                </a:lnTo>
                <a:lnTo>
                  <a:pt x="14802" y="18453"/>
                </a:lnTo>
                <a:close/>
                <a:moveTo>
                  <a:pt x="14779" y="18258"/>
                </a:moveTo>
                <a:lnTo>
                  <a:pt x="14741" y="18263"/>
                </a:lnTo>
                <a:lnTo>
                  <a:pt x="14754" y="18379"/>
                </a:lnTo>
                <a:lnTo>
                  <a:pt x="14793" y="18375"/>
                </a:lnTo>
                <a:lnTo>
                  <a:pt x="14779" y="18258"/>
                </a:lnTo>
                <a:close/>
                <a:moveTo>
                  <a:pt x="23165" y="11090"/>
                </a:moveTo>
                <a:cubicBezTo>
                  <a:pt x="23035" y="11090"/>
                  <a:pt x="22930" y="11195"/>
                  <a:pt x="22930" y="11325"/>
                </a:cubicBezTo>
                <a:cubicBezTo>
                  <a:pt x="22930" y="11429"/>
                  <a:pt x="22998" y="11518"/>
                  <a:pt x="23092" y="11548"/>
                </a:cubicBezTo>
                <a:lnTo>
                  <a:pt x="23074" y="11625"/>
                </a:lnTo>
                <a:lnTo>
                  <a:pt x="23112" y="11634"/>
                </a:lnTo>
                <a:lnTo>
                  <a:pt x="23130" y="11557"/>
                </a:lnTo>
                <a:cubicBezTo>
                  <a:pt x="23141" y="11559"/>
                  <a:pt x="23153" y="11560"/>
                  <a:pt x="23165" y="11560"/>
                </a:cubicBezTo>
                <a:cubicBezTo>
                  <a:pt x="23295" y="11560"/>
                  <a:pt x="23400" y="11455"/>
                  <a:pt x="23400" y="11325"/>
                </a:cubicBezTo>
                <a:cubicBezTo>
                  <a:pt x="23400" y="11195"/>
                  <a:pt x="23295" y="11090"/>
                  <a:pt x="23165" y="11090"/>
                </a:cubicBezTo>
                <a:close/>
                <a:moveTo>
                  <a:pt x="16650" y="10785"/>
                </a:moveTo>
                <a:lnTo>
                  <a:pt x="16611" y="10846"/>
                </a:lnTo>
                <a:lnTo>
                  <a:pt x="16644" y="10866"/>
                </a:lnTo>
                <a:lnTo>
                  <a:pt x="16682" y="10806"/>
                </a:lnTo>
                <a:cubicBezTo>
                  <a:pt x="16716" y="10824"/>
                  <a:pt x="16754" y="10835"/>
                  <a:pt x="16795" y="10835"/>
                </a:cubicBezTo>
                <a:cubicBezTo>
                  <a:pt x="16824" y="10835"/>
                  <a:pt x="16852" y="10830"/>
                  <a:pt x="16877" y="10820"/>
                </a:cubicBezTo>
                <a:lnTo>
                  <a:pt x="16908" y="10885"/>
                </a:lnTo>
                <a:lnTo>
                  <a:pt x="16943" y="10868"/>
                </a:lnTo>
                <a:lnTo>
                  <a:pt x="16912" y="10803"/>
                </a:lnTo>
                <a:cubicBezTo>
                  <a:pt x="16983" y="10763"/>
                  <a:pt x="17030" y="10687"/>
                  <a:pt x="17030" y="10600"/>
                </a:cubicBezTo>
                <a:cubicBezTo>
                  <a:pt x="17030" y="10470"/>
                  <a:pt x="16925" y="10365"/>
                  <a:pt x="16795" y="10365"/>
                </a:cubicBezTo>
                <a:cubicBezTo>
                  <a:pt x="16665" y="10365"/>
                  <a:pt x="16560" y="10470"/>
                  <a:pt x="16560" y="10600"/>
                </a:cubicBezTo>
                <a:cubicBezTo>
                  <a:pt x="16560" y="10675"/>
                  <a:pt x="16595" y="10741"/>
                  <a:pt x="16650" y="10785"/>
                </a:cubicBezTo>
                <a:close/>
                <a:moveTo>
                  <a:pt x="15735" y="1297"/>
                </a:moveTo>
                <a:lnTo>
                  <a:pt x="15660" y="1318"/>
                </a:lnTo>
                <a:lnTo>
                  <a:pt x="15671" y="1355"/>
                </a:lnTo>
                <a:lnTo>
                  <a:pt x="15746" y="1334"/>
                </a:lnTo>
                <a:cubicBezTo>
                  <a:pt x="15779" y="1422"/>
                  <a:pt x="15865" y="1485"/>
                  <a:pt x="15965" y="1485"/>
                </a:cubicBezTo>
                <a:cubicBezTo>
                  <a:pt x="16095" y="1485"/>
                  <a:pt x="16200" y="1380"/>
                  <a:pt x="16200" y="1250"/>
                </a:cubicBezTo>
                <a:cubicBezTo>
                  <a:pt x="16200" y="1120"/>
                  <a:pt x="16095" y="1015"/>
                  <a:pt x="15965" y="1015"/>
                </a:cubicBezTo>
                <a:cubicBezTo>
                  <a:pt x="15914" y="1015"/>
                  <a:pt x="15866" y="1032"/>
                  <a:pt x="15827" y="1060"/>
                </a:cubicBezTo>
                <a:lnTo>
                  <a:pt x="15779" y="1006"/>
                </a:lnTo>
                <a:lnTo>
                  <a:pt x="15750" y="1032"/>
                </a:lnTo>
                <a:lnTo>
                  <a:pt x="15798" y="1085"/>
                </a:lnTo>
                <a:cubicBezTo>
                  <a:pt x="15756" y="1127"/>
                  <a:pt x="15730" y="1186"/>
                  <a:pt x="15730" y="1250"/>
                </a:cubicBezTo>
                <a:cubicBezTo>
                  <a:pt x="15730" y="1266"/>
                  <a:pt x="15732" y="1282"/>
                  <a:pt x="15735" y="1297"/>
                </a:cubicBezTo>
                <a:close/>
                <a:moveTo>
                  <a:pt x="12935" y="4080"/>
                </a:moveTo>
                <a:cubicBezTo>
                  <a:pt x="12935" y="3950"/>
                  <a:pt x="12830" y="3845"/>
                  <a:pt x="12700" y="3845"/>
                </a:cubicBezTo>
                <a:cubicBezTo>
                  <a:pt x="12640" y="3845"/>
                  <a:pt x="12585" y="3868"/>
                  <a:pt x="12543" y="3905"/>
                </a:cubicBezTo>
                <a:lnTo>
                  <a:pt x="12533" y="3895"/>
                </a:lnTo>
                <a:lnTo>
                  <a:pt x="12506" y="3924"/>
                </a:lnTo>
                <a:lnTo>
                  <a:pt x="12517" y="3933"/>
                </a:lnTo>
                <a:cubicBezTo>
                  <a:pt x="12486" y="3972"/>
                  <a:pt x="12467" y="4021"/>
                  <a:pt x="12465" y="4074"/>
                </a:cubicBezTo>
                <a:lnTo>
                  <a:pt x="12468" y="4113"/>
                </a:lnTo>
                <a:cubicBezTo>
                  <a:pt x="12470" y="4133"/>
                  <a:pt x="12476" y="4152"/>
                  <a:pt x="12484" y="4171"/>
                </a:cubicBezTo>
                <a:lnTo>
                  <a:pt x="12418" y="4204"/>
                </a:lnTo>
                <a:lnTo>
                  <a:pt x="12436" y="4239"/>
                </a:lnTo>
                <a:lnTo>
                  <a:pt x="12501" y="4205"/>
                </a:lnTo>
                <a:cubicBezTo>
                  <a:pt x="12543" y="4271"/>
                  <a:pt x="12616" y="4315"/>
                  <a:pt x="12700" y="4315"/>
                </a:cubicBezTo>
                <a:cubicBezTo>
                  <a:pt x="12830" y="4315"/>
                  <a:pt x="12935" y="4210"/>
                  <a:pt x="12935" y="4080"/>
                </a:cubicBezTo>
                <a:close/>
                <a:moveTo>
                  <a:pt x="25173" y="16313"/>
                </a:moveTo>
                <a:lnTo>
                  <a:pt x="25103" y="16301"/>
                </a:lnTo>
                <a:lnTo>
                  <a:pt x="25096" y="16339"/>
                </a:lnTo>
                <a:lnTo>
                  <a:pt x="25166" y="16351"/>
                </a:lnTo>
                <a:cubicBezTo>
                  <a:pt x="25165" y="16357"/>
                  <a:pt x="25165" y="16364"/>
                  <a:pt x="25165" y="16371"/>
                </a:cubicBezTo>
                <a:cubicBezTo>
                  <a:pt x="25165" y="16501"/>
                  <a:pt x="25270" y="16606"/>
                  <a:pt x="25400" y="16606"/>
                </a:cubicBezTo>
                <a:lnTo>
                  <a:pt x="25400" y="16136"/>
                </a:lnTo>
                <a:cubicBezTo>
                  <a:pt x="25290" y="16136"/>
                  <a:pt x="25199" y="16211"/>
                  <a:pt x="25173" y="16313"/>
                </a:cubicBezTo>
                <a:close/>
                <a:moveTo>
                  <a:pt x="5140" y="780"/>
                </a:moveTo>
                <a:cubicBezTo>
                  <a:pt x="5140" y="910"/>
                  <a:pt x="5245" y="1015"/>
                  <a:pt x="5375" y="1015"/>
                </a:cubicBezTo>
                <a:cubicBezTo>
                  <a:pt x="5505" y="1015"/>
                  <a:pt x="5610" y="910"/>
                  <a:pt x="5610" y="780"/>
                </a:cubicBezTo>
                <a:cubicBezTo>
                  <a:pt x="5610" y="734"/>
                  <a:pt x="5596" y="691"/>
                  <a:pt x="5573" y="654"/>
                </a:cubicBezTo>
                <a:lnTo>
                  <a:pt x="5593" y="640"/>
                </a:lnTo>
                <a:lnTo>
                  <a:pt x="5570" y="609"/>
                </a:lnTo>
                <a:lnTo>
                  <a:pt x="5550" y="623"/>
                </a:lnTo>
                <a:cubicBezTo>
                  <a:pt x="5507" y="575"/>
                  <a:pt x="5445" y="545"/>
                  <a:pt x="5375" y="545"/>
                </a:cubicBezTo>
                <a:cubicBezTo>
                  <a:pt x="5245" y="545"/>
                  <a:pt x="5140" y="650"/>
                  <a:pt x="5140" y="780"/>
                </a:cubicBezTo>
                <a:close/>
                <a:moveTo>
                  <a:pt x="6684" y="131"/>
                </a:moveTo>
                <a:lnTo>
                  <a:pt x="6611" y="92"/>
                </a:lnTo>
                <a:cubicBezTo>
                  <a:pt x="6623" y="64"/>
                  <a:pt x="6630" y="33"/>
                  <a:pt x="6630" y="0"/>
                </a:cubicBezTo>
                <a:lnTo>
                  <a:pt x="6160" y="0"/>
                </a:lnTo>
                <a:cubicBezTo>
                  <a:pt x="6160" y="130"/>
                  <a:pt x="6265" y="235"/>
                  <a:pt x="6395" y="235"/>
                </a:cubicBezTo>
                <a:cubicBezTo>
                  <a:pt x="6478" y="235"/>
                  <a:pt x="6551" y="192"/>
                  <a:pt x="6593" y="126"/>
                </a:cubicBezTo>
                <a:lnTo>
                  <a:pt x="6665" y="165"/>
                </a:lnTo>
                <a:lnTo>
                  <a:pt x="6684" y="131"/>
                </a:lnTo>
                <a:close/>
                <a:moveTo>
                  <a:pt x="10945" y="2686"/>
                </a:moveTo>
                <a:lnTo>
                  <a:pt x="10892" y="2708"/>
                </a:lnTo>
                <a:lnTo>
                  <a:pt x="10907" y="2744"/>
                </a:lnTo>
                <a:lnTo>
                  <a:pt x="10956" y="2724"/>
                </a:lnTo>
                <a:cubicBezTo>
                  <a:pt x="10974" y="2771"/>
                  <a:pt x="11007" y="2811"/>
                  <a:pt x="11050" y="2838"/>
                </a:cubicBezTo>
                <a:lnTo>
                  <a:pt x="11042" y="2854"/>
                </a:lnTo>
                <a:lnTo>
                  <a:pt x="11076" y="2872"/>
                </a:lnTo>
                <a:lnTo>
                  <a:pt x="11084" y="2856"/>
                </a:lnTo>
                <a:cubicBezTo>
                  <a:pt x="11112" y="2868"/>
                  <a:pt x="11143" y="2875"/>
                  <a:pt x="11175" y="2875"/>
                </a:cubicBezTo>
                <a:cubicBezTo>
                  <a:pt x="11235" y="2875"/>
                  <a:pt x="11290" y="2852"/>
                  <a:pt x="11332" y="2815"/>
                </a:cubicBezTo>
                <a:lnTo>
                  <a:pt x="11342" y="2824"/>
                </a:lnTo>
                <a:lnTo>
                  <a:pt x="11369" y="2796"/>
                </a:lnTo>
                <a:lnTo>
                  <a:pt x="11359" y="2787"/>
                </a:lnTo>
                <a:cubicBezTo>
                  <a:pt x="11391" y="2746"/>
                  <a:pt x="11410" y="2695"/>
                  <a:pt x="11410" y="2640"/>
                </a:cubicBezTo>
                <a:cubicBezTo>
                  <a:pt x="11410" y="2624"/>
                  <a:pt x="11408" y="2608"/>
                  <a:pt x="11405" y="2593"/>
                </a:cubicBezTo>
                <a:lnTo>
                  <a:pt x="11480" y="2572"/>
                </a:lnTo>
                <a:lnTo>
                  <a:pt x="11469" y="2535"/>
                </a:lnTo>
                <a:lnTo>
                  <a:pt x="11394" y="2556"/>
                </a:lnTo>
                <a:cubicBezTo>
                  <a:pt x="11383" y="2526"/>
                  <a:pt x="11366" y="2499"/>
                  <a:pt x="11344" y="2477"/>
                </a:cubicBezTo>
                <a:lnTo>
                  <a:pt x="11393" y="2421"/>
                </a:lnTo>
                <a:lnTo>
                  <a:pt x="11365" y="2395"/>
                </a:lnTo>
                <a:lnTo>
                  <a:pt x="11314" y="2451"/>
                </a:lnTo>
                <a:cubicBezTo>
                  <a:pt x="11275" y="2422"/>
                  <a:pt x="11227" y="2405"/>
                  <a:pt x="11175" y="2405"/>
                </a:cubicBezTo>
                <a:cubicBezTo>
                  <a:pt x="11045" y="2405"/>
                  <a:pt x="10940" y="2510"/>
                  <a:pt x="10940" y="2640"/>
                </a:cubicBezTo>
                <a:cubicBezTo>
                  <a:pt x="10940" y="2656"/>
                  <a:pt x="10942" y="2671"/>
                  <a:pt x="10945" y="2686"/>
                </a:cubicBezTo>
                <a:close/>
                <a:moveTo>
                  <a:pt x="18939" y="14594"/>
                </a:moveTo>
                <a:lnTo>
                  <a:pt x="18861" y="14565"/>
                </a:lnTo>
                <a:cubicBezTo>
                  <a:pt x="18867" y="14544"/>
                  <a:pt x="18870" y="14522"/>
                  <a:pt x="18870" y="14500"/>
                </a:cubicBezTo>
                <a:cubicBezTo>
                  <a:pt x="18870" y="14370"/>
                  <a:pt x="18765" y="14265"/>
                  <a:pt x="18635" y="14265"/>
                </a:cubicBezTo>
                <a:cubicBezTo>
                  <a:pt x="18606" y="14265"/>
                  <a:pt x="18578" y="14271"/>
                  <a:pt x="18553" y="14280"/>
                </a:cubicBezTo>
                <a:lnTo>
                  <a:pt x="18522" y="14215"/>
                </a:lnTo>
                <a:lnTo>
                  <a:pt x="18487" y="14232"/>
                </a:lnTo>
                <a:lnTo>
                  <a:pt x="18518" y="14297"/>
                </a:lnTo>
                <a:cubicBezTo>
                  <a:pt x="18447" y="14337"/>
                  <a:pt x="18400" y="14413"/>
                  <a:pt x="18400" y="14500"/>
                </a:cubicBezTo>
                <a:cubicBezTo>
                  <a:pt x="18400" y="14532"/>
                  <a:pt x="18406" y="14563"/>
                  <a:pt x="18418" y="14590"/>
                </a:cubicBezTo>
                <a:lnTo>
                  <a:pt x="18387" y="14612"/>
                </a:lnTo>
                <a:lnTo>
                  <a:pt x="18410" y="14644"/>
                </a:lnTo>
                <a:lnTo>
                  <a:pt x="18436" y="14625"/>
                </a:lnTo>
                <a:cubicBezTo>
                  <a:pt x="18454" y="14653"/>
                  <a:pt x="18478" y="14678"/>
                  <a:pt x="18506" y="14696"/>
                </a:cubicBezTo>
                <a:lnTo>
                  <a:pt x="18482" y="14736"/>
                </a:lnTo>
                <a:lnTo>
                  <a:pt x="18516" y="14756"/>
                </a:lnTo>
                <a:lnTo>
                  <a:pt x="18540" y="14715"/>
                </a:lnTo>
                <a:cubicBezTo>
                  <a:pt x="18569" y="14728"/>
                  <a:pt x="18601" y="14735"/>
                  <a:pt x="18635" y="14735"/>
                </a:cubicBezTo>
                <a:cubicBezTo>
                  <a:pt x="18729" y="14735"/>
                  <a:pt x="18809" y="14680"/>
                  <a:pt x="18847" y="14601"/>
                </a:cubicBezTo>
                <a:lnTo>
                  <a:pt x="18925" y="14630"/>
                </a:lnTo>
                <a:lnTo>
                  <a:pt x="18939" y="14594"/>
                </a:lnTo>
                <a:close/>
                <a:moveTo>
                  <a:pt x="14850" y="17308"/>
                </a:moveTo>
                <a:cubicBezTo>
                  <a:pt x="14850" y="17264"/>
                  <a:pt x="14838" y="17223"/>
                  <a:pt x="14817" y="17188"/>
                </a:cubicBezTo>
                <a:lnTo>
                  <a:pt x="14888" y="17138"/>
                </a:lnTo>
                <a:lnTo>
                  <a:pt x="14865" y="17106"/>
                </a:lnTo>
                <a:lnTo>
                  <a:pt x="14794" y="17156"/>
                </a:lnTo>
                <a:cubicBezTo>
                  <a:pt x="14751" y="17106"/>
                  <a:pt x="14687" y="17073"/>
                  <a:pt x="14615" y="17073"/>
                </a:cubicBezTo>
                <a:cubicBezTo>
                  <a:pt x="14485" y="17073"/>
                  <a:pt x="14380" y="17178"/>
                  <a:pt x="14380" y="17308"/>
                </a:cubicBezTo>
                <a:cubicBezTo>
                  <a:pt x="14380" y="17318"/>
                  <a:pt x="14381" y="17328"/>
                  <a:pt x="14382" y="17337"/>
                </a:cubicBezTo>
                <a:lnTo>
                  <a:pt x="14347" y="17345"/>
                </a:lnTo>
                <a:lnTo>
                  <a:pt x="14355" y="17383"/>
                </a:lnTo>
                <a:lnTo>
                  <a:pt x="14390" y="17375"/>
                </a:lnTo>
                <a:cubicBezTo>
                  <a:pt x="14419" y="17472"/>
                  <a:pt x="14509" y="17543"/>
                  <a:pt x="14615" y="17543"/>
                </a:cubicBezTo>
                <a:cubicBezTo>
                  <a:pt x="14629" y="17543"/>
                  <a:pt x="14644" y="17542"/>
                  <a:pt x="14657" y="17539"/>
                </a:cubicBezTo>
                <a:lnTo>
                  <a:pt x="14665" y="17602"/>
                </a:lnTo>
                <a:lnTo>
                  <a:pt x="14703" y="17598"/>
                </a:lnTo>
                <a:lnTo>
                  <a:pt x="14695" y="17529"/>
                </a:lnTo>
                <a:cubicBezTo>
                  <a:pt x="14760" y="17505"/>
                  <a:pt x="14811" y="17454"/>
                  <a:pt x="14835" y="17390"/>
                </a:cubicBezTo>
                <a:lnTo>
                  <a:pt x="14920" y="17413"/>
                </a:lnTo>
                <a:lnTo>
                  <a:pt x="14931" y="17376"/>
                </a:lnTo>
                <a:lnTo>
                  <a:pt x="14846" y="17352"/>
                </a:lnTo>
                <a:cubicBezTo>
                  <a:pt x="14848" y="17338"/>
                  <a:pt x="14850" y="17323"/>
                  <a:pt x="14850" y="17308"/>
                </a:cubicBezTo>
                <a:close/>
              </a:path>
            </a:pathLst>
          </a:custGeom>
          <a:solidFill>
            <a:srgbClr val="EBEBEB"/>
          </a:solidFill>
          <a:ln>
            <a:noFill/>
          </a:ln>
        </p:spPr>
        <p:txBody>
          <a:bodyPr vert="horz" wrap="square" lIns="91440" tIns="45720" rIns="91440" bIns="45720" numCol="1" anchor="t" anchorCtr="0" compatLnSpc="1">
            <a:prstTxWarp prst="textNoShape">
              <a:avLst/>
            </a:prstTxWarp>
          </a:bodyPr>
          <a:lstStyle/>
          <a:p>
            <a:pPr>
              <a:defRPr/>
            </a:pPr>
            <a:endParaRPr lang="de-DE" sz="1800"/>
          </a:p>
        </p:txBody>
      </p:sp>
      <p:sp>
        <p:nvSpPr>
          <p:cNvPr id="5" name="Logo UPD"/>
          <p:cNvSpPr>
            <a:spLocks noChangeAspect="1" noEditPoints="1"/>
          </p:cNvSpPr>
          <p:nvPr userDrawn="1"/>
        </p:nvSpPr>
        <p:spPr bwMode="auto">
          <a:xfrm>
            <a:off x="601133" y="450000"/>
            <a:ext cx="2774400" cy="716264"/>
          </a:xfrm>
          <a:custGeom>
            <a:avLst/>
            <a:gdLst>
              <a:gd name="T0" fmla="*/ 1928 w 5780"/>
              <a:gd name="T1" fmla="*/ 1975 h 1982"/>
              <a:gd name="T2" fmla="*/ 1430 w 5780"/>
              <a:gd name="T3" fmla="*/ 1979 h 1982"/>
              <a:gd name="T4" fmla="*/ 1430 w 5780"/>
              <a:gd name="T5" fmla="*/ 1979 h 1982"/>
              <a:gd name="T6" fmla="*/ 700 w 5780"/>
              <a:gd name="T7" fmla="*/ 1409 h 1982"/>
              <a:gd name="T8" fmla="*/ 1502 w 5780"/>
              <a:gd name="T9" fmla="*/ 1906 h 1982"/>
              <a:gd name="T10" fmla="*/ 1464 w 5780"/>
              <a:gd name="T11" fmla="*/ 1919 h 1982"/>
              <a:gd name="T12" fmla="*/ 5452 w 5780"/>
              <a:gd name="T13" fmla="*/ 883 h 1982"/>
              <a:gd name="T14" fmla="*/ 5769 w 5780"/>
              <a:gd name="T15" fmla="*/ 883 h 1982"/>
              <a:gd name="T16" fmla="*/ 5065 w 5780"/>
              <a:gd name="T17" fmla="*/ 1291 h 1982"/>
              <a:gd name="T18" fmla="*/ 5462 w 5780"/>
              <a:gd name="T19" fmla="*/ 1291 h 1982"/>
              <a:gd name="T20" fmla="*/ 5320 w 5780"/>
              <a:gd name="T21" fmla="*/ 1101 h 1982"/>
              <a:gd name="T22" fmla="*/ 5383 w 5780"/>
              <a:gd name="T23" fmla="*/ 751 h 1982"/>
              <a:gd name="T24" fmla="*/ 5240 w 5780"/>
              <a:gd name="T25" fmla="*/ 751 h 1982"/>
              <a:gd name="T26" fmla="*/ 4884 w 5780"/>
              <a:gd name="T27" fmla="*/ 1291 h 1982"/>
              <a:gd name="T28" fmla="*/ 4603 w 5780"/>
              <a:gd name="T29" fmla="*/ 1291 h 1982"/>
              <a:gd name="T30" fmla="*/ 4502 w 5780"/>
              <a:gd name="T31" fmla="*/ 1148 h 1982"/>
              <a:gd name="T32" fmla="*/ 4455 w 5780"/>
              <a:gd name="T33" fmla="*/ 911 h 1982"/>
              <a:gd name="T34" fmla="*/ 4292 w 5780"/>
              <a:gd name="T35" fmla="*/ 1076 h 1982"/>
              <a:gd name="T36" fmla="*/ 4162 w 5780"/>
              <a:gd name="T37" fmla="*/ 1257 h 1982"/>
              <a:gd name="T38" fmla="*/ 3959 w 5780"/>
              <a:gd name="T39" fmla="*/ 1083 h 1982"/>
              <a:gd name="T40" fmla="*/ 3856 w 5780"/>
              <a:gd name="T41" fmla="*/ 1291 h 1982"/>
              <a:gd name="T42" fmla="*/ 4102 w 5780"/>
              <a:gd name="T43" fmla="*/ 1291 h 1982"/>
              <a:gd name="T44" fmla="*/ 3856 w 5780"/>
              <a:gd name="T45" fmla="*/ 881 h 1982"/>
              <a:gd name="T46" fmla="*/ 3502 w 5780"/>
              <a:gd name="T47" fmla="*/ 1224 h 1982"/>
              <a:gd name="T48" fmla="*/ 3500 w 5780"/>
              <a:gd name="T49" fmla="*/ 882 h 1982"/>
              <a:gd name="T50" fmla="*/ 3691 w 5780"/>
              <a:gd name="T51" fmla="*/ 1291 h 1982"/>
              <a:gd name="T52" fmla="*/ 3159 w 5780"/>
              <a:gd name="T53" fmla="*/ 1181 h 1982"/>
              <a:gd name="T54" fmla="*/ 3196 w 5780"/>
              <a:gd name="T55" fmla="*/ 1293 h 1982"/>
              <a:gd name="T56" fmla="*/ 2819 w 5780"/>
              <a:gd name="T57" fmla="*/ 818 h 1982"/>
              <a:gd name="T58" fmla="*/ 2621 w 5780"/>
              <a:gd name="T59" fmla="*/ 1034 h 1982"/>
              <a:gd name="T60" fmla="*/ 2373 w 5780"/>
              <a:gd name="T61" fmla="*/ 818 h 1982"/>
              <a:gd name="T62" fmla="*/ 2445 w 5780"/>
              <a:gd name="T63" fmla="*/ 928 h 1982"/>
              <a:gd name="T64" fmla="*/ 2252 w 5780"/>
              <a:gd name="T65" fmla="*/ 818 h 1982"/>
              <a:gd name="T66" fmla="*/ 2004 w 5780"/>
              <a:gd name="T67" fmla="*/ 818 h 1982"/>
              <a:gd name="T68" fmla="*/ 5711 w 5780"/>
              <a:gd name="T69" fmla="*/ 1975 h 1982"/>
              <a:gd name="T70" fmla="*/ 5643 w 5780"/>
              <a:gd name="T71" fmla="*/ 1854 h 1982"/>
              <a:gd name="T72" fmla="*/ 5468 w 5780"/>
              <a:gd name="T73" fmla="*/ 1975 h 1982"/>
              <a:gd name="T74" fmla="*/ 5629 w 5780"/>
              <a:gd name="T75" fmla="*/ 1975 h 1982"/>
              <a:gd name="T76" fmla="*/ 5261 w 5780"/>
              <a:gd name="T77" fmla="*/ 1637 h 1982"/>
              <a:gd name="T78" fmla="*/ 5040 w 5780"/>
              <a:gd name="T79" fmla="*/ 1770 h 1982"/>
              <a:gd name="T80" fmla="*/ 5179 w 5780"/>
              <a:gd name="T81" fmla="*/ 1638 h 1982"/>
              <a:gd name="T82" fmla="*/ 5083 w 5780"/>
              <a:gd name="T83" fmla="*/ 1565 h 1982"/>
              <a:gd name="T84" fmla="*/ 4643 w 5780"/>
              <a:gd name="T85" fmla="*/ 1982 h 1982"/>
              <a:gd name="T86" fmla="*/ 4639 w 5780"/>
              <a:gd name="T87" fmla="*/ 1555 h 1982"/>
              <a:gd name="T88" fmla="*/ 4264 w 5780"/>
              <a:gd name="T89" fmla="*/ 1525 h 1982"/>
              <a:gd name="T90" fmla="*/ 4337 w 5780"/>
              <a:gd name="T91" fmla="*/ 1841 h 1982"/>
              <a:gd name="T92" fmla="*/ 4162 w 5780"/>
              <a:gd name="T93" fmla="*/ 1760 h 1982"/>
              <a:gd name="T94" fmla="*/ 4158 w 5780"/>
              <a:gd name="T95" fmla="*/ 1695 h 1982"/>
              <a:gd name="T96" fmla="*/ 4235 w 5780"/>
              <a:gd name="T97" fmla="*/ 1630 h 1982"/>
              <a:gd name="T98" fmla="*/ 3731 w 5780"/>
              <a:gd name="T99" fmla="*/ 1501 h 1982"/>
              <a:gd name="T100" fmla="*/ 3694 w 5780"/>
              <a:gd name="T101" fmla="*/ 1785 h 1982"/>
              <a:gd name="T102" fmla="*/ 3781 w 5780"/>
              <a:gd name="T103" fmla="*/ 1695 h 1982"/>
              <a:gd name="T104" fmla="*/ 3802 w 5780"/>
              <a:gd name="T105" fmla="*/ 1638 h 1982"/>
              <a:gd name="T106" fmla="*/ 3433 w 5780"/>
              <a:gd name="T107" fmla="*/ 1760 h 1982"/>
              <a:gd name="T108" fmla="*/ 3471 w 5780"/>
              <a:gd name="T109" fmla="*/ 1501 h 1982"/>
              <a:gd name="T110" fmla="*/ 3032 w 5780"/>
              <a:gd name="T111" fmla="*/ 1568 h 1982"/>
              <a:gd name="T112" fmla="*/ 3033 w 5780"/>
              <a:gd name="T113" fmla="*/ 1908 h 1982"/>
              <a:gd name="T114" fmla="*/ 2827 w 5780"/>
              <a:gd name="T115" fmla="*/ 1564 h 1982"/>
              <a:gd name="T116" fmla="*/ 2507 w 5780"/>
              <a:gd name="T117" fmla="*/ 1501 h 1982"/>
              <a:gd name="T118" fmla="*/ 2533 w 5780"/>
              <a:gd name="T119" fmla="*/ 1850 h 1982"/>
              <a:gd name="T120" fmla="*/ 2459 w 5780"/>
              <a:gd name="T121" fmla="*/ 1579 h 1982"/>
              <a:gd name="T122" fmla="*/ 2006 w 5780"/>
              <a:gd name="T123" fmla="*/ 1731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80" h="1982" extrusionOk="0">
                <a:moveTo>
                  <a:pt x="2239" y="1643"/>
                </a:moveTo>
                <a:cubicBezTo>
                  <a:pt x="2239" y="1591"/>
                  <a:pt x="2216" y="1549"/>
                  <a:pt x="2174" y="1524"/>
                </a:cubicBezTo>
                <a:cubicBezTo>
                  <a:pt x="2148" y="1508"/>
                  <a:pt x="2123" y="1501"/>
                  <a:pt x="2054" y="1501"/>
                </a:cubicBezTo>
                <a:lnTo>
                  <a:pt x="1928" y="1501"/>
                </a:lnTo>
                <a:lnTo>
                  <a:pt x="1928" y="1975"/>
                </a:lnTo>
                <a:lnTo>
                  <a:pt x="2006" y="1975"/>
                </a:lnTo>
                <a:lnTo>
                  <a:pt x="2006" y="1794"/>
                </a:lnTo>
                <a:lnTo>
                  <a:pt x="2086" y="1794"/>
                </a:lnTo>
                <a:cubicBezTo>
                  <a:pt x="2171" y="1794"/>
                  <a:pt x="2239" y="1736"/>
                  <a:pt x="2239" y="1643"/>
                </a:cubicBezTo>
                <a:close/>
                <a:moveTo>
                  <a:pt x="1430" y="1979"/>
                </a:moveTo>
                <a:lnTo>
                  <a:pt x="0" y="1979"/>
                </a:lnTo>
                <a:lnTo>
                  <a:pt x="0" y="1397"/>
                </a:lnTo>
                <a:lnTo>
                  <a:pt x="299" y="1164"/>
                </a:lnTo>
                <a:lnTo>
                  <a:pt x="299" y="1747"/>
                </a:lnTo>
                <a:lnTo>
                  <a:pt x="1430" y="1979"/>
                </a:lnTo>
                <a:close/>
                <a:moveTo>
                  <a:pt x="700" y="583"/>
                </a:moveTo>
                <a:lnTo>
                  <a:pt x="413" y="815"/>
                </a:lnTo>
                <a:lnTo>
                  <a:pt x="413" y="1641"/>
                </a:lnTo>
                <a:lnTo>
                  <a:pt x="1438" y="1945"/>
                </a:lnTo>
                <a:lnTo>
                  <a:pt x="700" y="1409"/>
                </a:lnTo>
                <a:lnTo>
                  <a:pt x="700" y="583"/>
                </a:lnTo>
                <a:close/>
                <a:moveTo>
                  <a:pt x="1502" y="815"/>
                </a:moveTo>
                <a:lnTo>
                  <a:pt x="1227" y="594"/>
                </a:lnTo>
                <a:lnTo>
                  <a:pt x="1227" y="1025"/>
                </a:lnTo>
                <a:lnTo>
                  <a:pt x="1502" y="1906"/>
                </a:lnTo>
                <a:lnTo>
                  <a:pt x="1502" y="815"/>
                </a:lnTo>
                <a:close/>
                <a:moveTo>
                  <a:pt x="1112" y="0"/>
                </a:moveTo>
                <a:lnTo>
                  <a:pt x="815" y="233"/>
                </a:lnTo>
                <a:lnTo>
                  <a:pt x="815" y="1316"/>
                </a:lnTo>
                <a:lnTo>
                  <a:pt x="1464" y="1919"/>
                </a:lnTo>
                <a:lnTo>
                  <a:pt x="1112" y="1107"/>
                </a:lnTo>
                <a:lnTo>
                  <a:pt x="1112" y="0"/>
                </a:lnTo>
                <a:close/>
                <a:moveTo>
                  <a:pt x="5780" y="818"/>
                </a:moveTo>
                <a:lnTo>
                  <a:pt x="5452" y="818"/>
                </a:lnTo>
                <a:lnTo>
                  <a:pt x="5452" y="883"/>
                </a:lnTo>
                <a:lnTo>
                  <a:pt x="5572" y="883"/>
                </a:lnTo>
                <a:lnTo>
                  <a:pt x="5572" y="1291"/>
                </a:lnTo>
                <a:lnTo>
                  <a:pt x="5650" y="1291"/>
                </a:lnTo>
                <a:lnTo>
                  <a:pt x="5650" y="883"/>
                </a:lnTo>
                <a:lnTo>
                  <a:pt x="5769" y="883"/>
                </a:lnTo>
                <a:lnTo>
                  <a:pt x="5780" y="818"/>
                </a:lnTo>
                <a:close/>
                <a:moveTo>
                  <a:pt x="5462" y="1291"/>
                </a:moveTo>
                <a:lnTo>
                  <a:pt x="5311" y="817"/>
                </a:lnTo>
                <a:lnTo>
                  <a:pt x="5220" y="817"/>
                </a:lnTo>
                <a:lnTo>
                  <a:pt x="5065" y="1291"/>
                </a:lnTo>
                <a:lnTo>
                  <a:pt x="5146" y="1291"/>
                </a:lnTo>
                <a:lnTo>
                  <a:pt x="5184" y="1166"/>
                </a:lnTo>
                <a:lnTo>
                  <a:pt x="5338" y="1166"/>
                </a:lnTo>
                <a:lnTo>
                  <a:pt x="5376" y="1291"/>
                </a:lnTo>
                <a:lnTo>
                  <a:pt x="5462" y="1291"/>
                </a:lnTo>
                <a:close/>
                <a:moveTo>
                  <a:pt x="5320" y="1101"/>
                </a:moveTo>
                <a:lnTo>
                  <a:pt x="5204" y="1101"/>
                </a:lnTo>
                <a:cubicBezTo>
                  <a:pt x="5214" y="1069"/>
                  <a:pt x="5263" y="895"/>
                  <a:pt x="5263" y="895"/>
                </a:cubicBezTo>
                <a:lnTo>
                  <a:pt x="5264" y="895"/>
                </a:lnTo>
                <a:cubicBezTo>
                  <a:pt x="5267" y="914"/>
                  <a:pt x="5315" y="1090"/>
                  <a:pt x="5320" y="1101"/>
                </a:cubicBezTo>
                <a:close/>
                <a:moveTo>
                  <a:pt x="5383" y="751"/>
                </a:moveTo>
                <a:cubicBezTo>
                  <a:pt x="5383" y="724"/>
                  <a:pt x="5362" y="703"/>
                  <a:pt x="5338" y="703"/>
                </a:cubicBezTo>
                <a:cubicBezTo>
                  <a:pt x="5312" y="703"/>
                  <a:pt x="5291" y="724"/>
                  <a:pt x="5291" y="751"/>
                </a:cubicBezTo>
                <a:cubicBezTo>
                  <a:pt x="5291" y="777"/>
                  <a:pt x="5312" y="798"/>
                  <a:pt x="5337" y="798"/>
                </a:cubicBezTo>
                <a:cubicBezTo>
                  <a:pt x="5362" y="798"/>
                  <a:pt x="5383" y="777"/>
                  <a:pt x="5383" y="751"/>
                </a:cubicBezTo>
                <a:close/>
                <a:moveTo>
                  <a:pt x="5240" y="751"/>
                </a:moveTo>
                <a:cubicBezTo>
                  <a:pt x="5240" y="724"/>
                  <a:pt x="5219" y="703"/>
                  <a:pt x="5194" y="703"/>
                </a:cubicBezTo>
                <a:cubicBezTo>
                  <a:pt x="5169" y="703"/>
                  <a:pt x="5148" y="724"/>
                  <a:pt x="5148" y="751"/>
                </a:cubicBezTo>
                <a:cubicBezTo>
                  <a:pt x="5148" y="777"/>
                  <a:pt x="5169" y="798"/>
                  <a:pt x="5194" y="798"/>
                </a:cubicBezTo>
                <a:cubicBezTo>
                  <a:pt x="5219" y="798"/>
                  <a:pt x="5240" y="777"/>
                  <a:pt x="5240" y="751"/>
                </a:cubicBezTo>
                <a:close/>
                <a:moveTo>
                  <a:pt x="5092" y="818"/>
                </a:moveTo>
                <a:lnTo>
                  <a:pt x="4764" y="818"/>
                </a:lnTo>
                <a:lnTo>
                  <a:pt x="4764" y="883"/>
                </a:lnTo>
                <a:lnTo>
                  <a:pt x="4884" y="883"/>
                </a:lnTo>
                <a:lnTo>
                  <a:pt x="4884" y="1291"/>
                </a:lnTo>
                <a:lnTo>
                  <a:pt x="4962" y="1291"/>
                </a:lnTo>
                <a:lnTo>
                  <a:pt x="4962" y="883"/>
                </a:lnTo>
                <a:lnTo>
                  <a:pt x="5081" y="883"/>
                </a:lnTo>
                <a:lnTo>
                  <a:pt x="5092" y="818"/>
                </a:lnTo>
                <a:close/>
                <a:moveTo>
                  <a:pt x="4603" y="1291"/>
                </a:moveTo>
                <a:lnTo>
                  <a:pt x="4684" y="1291"/>
                </a:lnTo>
                <a:lnTo>
                  <a:pt x="4684" y="818"/>
                </a:lnTo>
                <a:lnTo>
                  <a:pt x="4603" y="818"/>
                </a:lnTo>
                <a:lnTo>
                  <a:pt x="4603" y="1291"/>
                </a:lnTo>
                <a:close/>
                <a:moveTo>
                  <a:pt x="4502" y="1148"/>
                </a:moveTo>
                <a:cubicBezTo>
                  <a:pt x="4502" y="1077"/>
                  <a:pt x="4454" y="1033"/>
                  <a:pt x="4386" y="1013"/>
                </a:cubicBezTo>
                <a:lnTo>
                  <a:pt x="4330" y="997"/>
                </a:lnTo>
                <a:cubicBezTo>
                  <a:pt x="4283" y="983"/>
                  <a:pt x="4267" y="968"/>
                  <a:pt x="4267" y="939"/>
                </a:cubicBezTo>
                <a:cubicBezTo>
                  <a:pt x="4267" y="900"/>
                  <a:pt x="4297" y="874"/>
                  <a:pt x="4344" y="874"/>
                </a:cubicBezTo>
                <a:cubicBezTo>
                  <a:pt x="4382" y="874"/>
                  <a:pt x="4412" y="885"/>
                  <a:pt x="4455" y="911"/>
                </a:cubicBezTo>
                <a:lnTo>
                  <a:pt x="4491" y="855"/>
                </a:lnTo>
                <a:cubicBezTo>
                  <a:pt x="4449" y="826"/>
                  <a:pt x="4395" y="810"/>
                  <a:pt x="4341" y="810"/>
                </a:cubicBezTo>
                <a:cubicBezTo>
                  <a:pt x="4246" y="810"/>
                  <a:pt x="4180" y="867"/>
                  <a:pt x="4180" y="950"/>
                </a:cubicBezTo>
                <a:cubicBezTo>
                  <a:pt x="4180" y="978"/>
                  <a:pt x="4187" y="1000"/>
                  <a:pt x="4200" y="1019"/>
                </a:cubicBezTo>
                <a:cubicBezTo>
                  <a:pt x="4218" y="1046"/>
                  <a:pt x="4249" y="1064"/>
                  <a:pt x="4292" y="1076"/>
                </a:cubicBezTo>
                <a:lnTo>
                  <a:pt x="4343" y="1090"/>
                </a:lnTo>
                <a:cubicBezTo>
                  <a:pt x="4391" y="1104"/>
                  <a:pt x="4413" y="1126"/>
                  <a:pt x="4413" y="1161"/>
                </a:cubicBezTo>
                <a:cubicBezTo>
                  <a:pt x="4413" y="1208"/>
                  <a:pt x="4378" y="1236"/>
                  <a:pt x="4320" y="1236"/>
                </a:cubicBezTo>
                <a:cubicBezTo>
                  <a:pt x="4272" y="1236"/>
                  <a:pt x="4234" y="1222"/>
                  <a:pt x="4192" y="1197"/>
                </a:cubicBezTo>
                <a:lnTo>
                  <a:pt x="4162" y="1257"/>
                </a:lnTo>
                <a:cubicBezTo>
                  <a:pt x="4209" y="1285"/>
                  <a:pt x="4263" y="1300"/>
                  <a:pt x="4317" y="1300"/>
                </a:cubicBezTo>
                <a:cubicBezTo>
                  <a:pt x="4438" y="1300"/>
                  <a:pt x="4502" y="1227"/>
                  <a:pt x="4502" y="1148"/>
                </a:cubicBezTo>
                <a:close/>
                <a:moveTo>
                  <a:pt x="4102" y="1291"/>
                </a:moveTo>
                <a:lnTo>
                  <a:pt x="4032" y="1177"/>
                </a:lnTo>
                <a:cubicBezTo>
                  <a:pt x="4008" y="1138"/>
                  <a:pt x="3976" y="1092"/>
                  <a:pt x="3959" y="1083"/>
                </a:cubicBezTo>
                <a:cubicBezTo>
                  <a:pt x="4033" y="1083"/>
                  <a:pt x="4077" y="1021"/>
                  <a:pt x="4077" y="953"/>
                </a:cubicBezTo>
                <a:cubicBezTo>
                  <a:pt x="4077" y="879"/>
                  <a:pt x="4029" y="818"/>
                  <a:pt x="3923" y="818"/>
                </a:cubicBezTo>
                <a:lnTo>
                  <a:pt x="3779" y="818"/>
                </a:lnTo>
                <a:lnTo>
                  <a:pt x="3779" y="1291"/>
                </a:lnTo>
                <a:lnTo>
                  <a:pt x="3856" y="1291"/>
                </a:lnTo>
                <a:lnTo>
                  <a:pt x="3856" y="1086"/>
                </a:lnTo>
                <a:cubicBezTo>
                  <a:pt x="3871" y="1087"/>
                  <a:pt x="3878" y="1092"/>
                  <a:pt x="3887" y="1101"/>
                </a:cubicBezTo>
                <a:cubicBezTo>
                  <a:pt x="3913" y="1127"/>
                  <a:pt x="3935" y="1159"/>
                  <a:pt x="3967" y="1218"/>
                </a:cubicBezTo>
                <a:lnTo>
                  <a:pt x="4008" y="1291"/>
                </a:lnTo>
                <a:lnTo>
                  <a:pt x="4102" y="1291"/>
                </a:lnTo>
                <a:close/>
                <a:moveTo>
                  <a:pt x="3995" y="954"/>
                </a:moveTo>
                <a:cubicBezTo>
                  <a:pt x="3995" y="978"/>
                  <a:pt x="3986" y="998"/>
                  <a:pt x="3974" y="1011"/>
                </a:cubicBezTo>
                <a:cubicBezTo>
                  <a:pt x="3959" y="1025"/>
                  <a:pt x="3937" y="1031"/>
                  <a:pt x="3896" y="1031"/>
                </a:cubicBezTo>
                <a:lnTo>
                  <a:pt x="3856" y="1031"/>
                </a:lnTo>
                <a:lnTo>
                  <a:pt x="3856" y="881"/>
                </a:lnTo>
                <a:lnTo>
                  <a:pt x="3899" y="881"/>
                </a:lnTo>
                <a:cubicBezTo>
                  <a:pt x="3969" y="881"/>
                  <a:pt x="3995" y="906"/>
                  <a:pt x="3995" y="954"/>
                </a:cubicBezTo>
                <a:close/>
                <a:moveTo>
                  <a:pt x="3691" y="1291"/>
                </a:moveTo>
                <a:lnTo>
                  <a:pt x="3691" y="1224"/>
                </a:lnTo>
                <a:lnTo>
                  <a:pt x="3502" y="1224"/>
                </a:lnTo>
                <a:lnTo>
                  <a:pt x="3502" y="1076"/>
                </a:lnTo>
                <a:lnTo>
                  <a:pt x="3646" y="1076"/>
                </a:lnTo>
                <a:lnTo>
                  <a:pt x="3646" y="1011"/>
                </a:lnTo>
                <a:lnTo>
                  <a:pt x="3500" y="1011"/>
                </a:lnTo>
                <a:lnTo>
                  <a:pt x="3500" y="882"/>
                </a:lnTo>
                <a:lnTo>
                  <a:pt x="3674" y="882"/>
                </a:lnTo>
                <a:lnTo>
                  <a:pt x="3684" y="818"/>
                </a:lnTo>
                <a:lnTo>
                  <a:pt x="3422" y="818"/>
                </a:lnTo>
                <a:lnTo>
                  <a:pt x="3422" y="1291"/>
                </a:lnTo>
                <a:lnTo>
                  <a:pt x="3691" y="1291"/>
                </a:lnTo>
                <a:close/>
                <a:moveTo>
                  <a:pt x="3358" y="818"/>
                </a:moveTo>
                <a:lnTo>
                  <a:pt x="3276" y="818"/>
                </a:lnTo>
                <a:lnTo>
                  <a:pt x="3189" y="1082"/>
                </a:lnTo>
                <a:cubicBezTo>
                  <a:pt x="3166" y="1152"/>
                  <a:pt x="3161" y="1181"/>
                  <a:pt x="3161" y="1181"/>
                </a:cubicBezTo>
                <a:lnTo>
                  <a:pt x="3159" y="1181"/>
                </a:lnTo>
                <a:cubicBezTo>
                  <a:pt x="3159" y="1181"/>
                  <a:pt x="3154" y="1146"/>
                  <a:pt x="3135" y="1086"/>
                </a:cubicBezTo>
                <a:lnTo>
                  <a:pt x="3049" y="818"/>
                </a:lnTo>
                <a:lnTo>
                  <a:pt x="2963" y="818"/>
                </a:lnTo>
                <a:lnTo>
                  <a:pt x="3122" y="1293"/>
                </a:lnTo>
                <a:lnTo>
                  <a:pt x="3196" y="1293"/>
                </a:lnTo>
                <a:lnTo>
                  <a:pt x="3358" y="818"/>
                </a:lnTo>
                <a:close/>
                <a:moveTo>
                  <a:pt x="2819" y="1291"/>
                </a:moveTo>
                <a:lnTo>
                  <a:pt x="2900" y="1291"/>
                </a:lnTo>
                <a:lnTo>
                  <a:pt x="2900" y="818"/>
                </a:lnTo>
                <a:lnTo>
                  <a:pt x="2819" y="818"/>
                </a:lnTo>
                <a:lnTo>
                  <a:pt x="2819" y="1291"/>
                </a:lnTo>
                <a:close/>
                <a:moveTo>
                  <a:pt x="2694" y="1291"/>
                </a:moveTo>
                <a:lnTo>
                  <a:pt x="2694" y="818"/>
                </a:lnTo>
                <a:lnTo>
                  <a:pt x="2620" y="818"/>
                </a:lnTo>
                <a:lnTo>
                  <a:pt x="2621" y="1034"/>
                </a:lnTo>
                <a:cubicBezTo>
                  <a:pt x="2621" y="1077"/>
                  <a:pt x="2626" y="1144"/>
                  <a:pt x="2628" y="1168"/>
                </a:cubicBezTo>
                <a:lnTo>
                  <a:pt x="2626" y="1170"/>
                </a:lnTo>
                <a:cubicBezTo>
                  <a:pt x="2620" y="1149"/>
                  <a:pt x="2599" y="1092"/>
                  <a:pt x="2577" y="1049"/>
                </a:cubicBezTo>
                <a:lnTo>
                  <a:pt x="2462" y="818"/>
                </a:lnTo>
                <a:lnTo>
                  <a:pt x="2373" y="818"/>
                </a:lnTo>
                <a:lnTo>
                  <a:pt x="2373" y="1291"/>
                </a:lnTo>
                <a:lnTo>
                  <a:pt x="2451" y="1291"/>
                </a:lnTo>
                <a:lnTo>
                  <a:pt x="2448" y="1062"/>
                </a:lnTo>
                <a:cubicBezTo>
                  <a:pt x="2447" y="1020"/>
                  <a:pt x="2447" y="970"/>
                  <a:pt x="2443" y="930"/>
                </a:cubicBezTo>
                <a:lnTo>
                  <a:pt x="2445" y="928"/>
                </a:lnTo>
                <a:cubicBezTo>
                  <a:pt x="2454" y="956"/>
                  <a:pt x="2480" y="1016"/>
                  <a:pt x="2505" y="1068"/>
                </a:cubicBezTo>
                <a:lnTo>
                  <a:pt x="2611" y="1291"/>
                </a:lnTo>
                <a:lnTo>
                  <a:pt x="2694" y="1291"/>
                </a:lnTo>
                <a:close/>
                <a:moveTo>
                  <a:pt x="2252" y="1158"/>
                </a:moveTo>
                <a:lnTo>
                  <a:pt x="2252" y="818"/>
                </a:lnTo>
                <a:lnTo>
                  <a:pt x="2173" y="818"/>
                </a:lnTo>
                <a:lnTo>
                  <a:pt x="2173" y="1136"/>
                </a:lnTo>
                <a:cubicBezTo>
                  <a:pt x="2173" y="1198"/>
                  <a:pt x="2145" y="1232"/>
                  <a:pt x="2088" y="1232"/>
                </a:cubicBezTo>
                <a:cubicBezTo>
                  <a:pt x="2030" y="1232"/>
                  <a:pt x="2004" y="1208"/>
                  <a:pt x="2004" y="1136"/>
                </a:cubicBezTo>
                <a:lnTo>
                  <a:pt x="2004" y="818"/>
                </a:lnTo>
                <a:lnTo>
                  <a:pt x="1924" y="818"/>
                </a:lnTo>
                <a:lnTo>
                  <a:pt x="1924" y="1159"/>
                </a:lnTo>
                <a:cubicBezTo>
                  <a:pt x="1924" y="1235"/>
                  <a:pt x="1963" y="1299"/>
                  <a:pt x="2088" y="1299"/>
                </a:cubicBezTo>
                <a:cubicBezTo>
                  <a:pt x="2192" y="1299"/>
                  <a:pt x="2252" y="1245"/>
                  <a:pt x="2252" y="1158"/>
                </a:cubicBezTo>
                <a:close/>
                <a:moveTo>
                  <a:pt x="5711" y="1975"/>
                </a:moveTo>
                <a:lnTo>
                  <a:pt x="5711" y="1501"/>
                </a:lnTo>
                <a:lnTo>
                  <a:pt x="5637" y="1501"/>
                </a:lnTo>
                <a:lnTo>
                  <a:pt x="5638" y="1718"/>
                </a:lnTo>
                <a:cubicBezTo>
                  <a:pt x="5638" y="1761"/>
                  <a:pt x="5643" y="1828"/>
                  <a:pt x="5645" y="1852"/>
                </a:cubicBezTo>
                <a:lnTo>
                  <a:pt x="5643" y="1854"/>
                </a:lnTo>
                <a:cubicBezTo>
                  <a:pt x="5637" y="1832"/>
                  <a:pt x="5616" y="1776"/>
                  <a:pt x="5595" y="1733"/>
                </a:cubicBezTo>
                <a:lnTo>
                  <a:pt x="5480" y="1501"/>
                </a:lnTo>
                <a:lnTo>
                  <a:pt x="5391" y="1501"/>
                </a:lnTo>
                <a:lnTo>
                  <a:pt x="5391" y="1975"/>
                </a:lnTo>
                <a:lnTo>
                  <a:pt x="5468" y="1975"/>
                </a:lnTo>
                <a:lnTo>
                  <a:pt x="5465" y="1746"/>
                </a:lnTo>
                <a:cubicBezTo>
                  <a:pt x="5465" y="1704"/>
                  <a:pt x="5464" y="1654"/>
                  <a:pt x="5460" y="1614"/>
                </a:cubicBezTo>
                <a:lnTo>
                  <a:pt x="5463" y="1612"/>
                </a:lnTo>
                <a:cubicBezTo>
                  <a:pt x="5471" y="1640"/>
                  <a:pt x="5497" y="1700"/>
                  <a:pt x="5523" y="1752"/>
                </a:cubicBezTo>
                <a:lnTo>
                  <a:pt x="5629" y="1975"/>
                </a:lnTo>
                <a:lnTo>
                  <a:pt x="5711" y="1975"/>
                </a:lnTo>
                <a:close/>
                <a:moveTo>
                  <a:pt x="5286" y="1975"/>
                </a:moveTo>
                <a:lnTo>
                  <a:pt x="5216" y="1861"/>
                </a:lnTo>
                <a:cubicBezTo>
                  <a:pt x="5192" y="1822"/>
                  <a:pt x="5160" y="1776"/>
                  <a:pt x="5143" y="1767"/>
                </a:cubicBezTo>
                <a:cubicBezTo>
                  <a:pt x="5217" y="1767"/>
                  <a:pt x="5261" y="1705"/>
                  <a:pt x="5261" y="1637"/>
                </a:cubicBezTo>
                <a:cubicBezTo>
                  <a:pt x="5261" y="1563"/>
                  <a:pt x="5213" y="1501"/>
                  <a:pt x="5107" y="1501"/>
                </a:cubicBezTo>
                <a:lnTo>
                  <a:pt x="4962" y="1501"/>
                </a:lnTo>
                <a:lnTo>
                  <a:pt x="4962" y="1975"/>
                </a:lnTo>
                <a:lnTo>
                  <a:pt x="5040" y="1975"/>
                </a:lnTo>
                <a:lnTo>
                  <a:pt x="5040" y="1770"/>
                </a:lnTo>
                <a:cubicBezTo>
                  <a:pt x="5055" y="1771"/>
                  <a:pt x="5062" y="1776"/>
                  <a:pt x="5070" y="1785"/>
                </a:cubicBezTo>
                <a:cubicBezTo>
                  <a:pt x="5096" y="1811"/>
                  <a:pt x="5118" y="1843"/>
                  <a:pt x="5151" y="1902"/>
                </a:cubicBezTo>
                <a:lnTo>
                  <a:pt x="5192" y="1975"/>
                </a:lnTo>
                <a:lnTo>
                  <a:pt x="5286" y="1975"/>
                </a:lnTo>
                <a:close/>
                <a:moveTo>
                  <a:pt x="5179" y="1638"/>
                </a:moveTo>
                <a:cubicBezTo>
                  <a:pt x="5179" y="1662"/>
                  <a:pt x="5170" y="1682"/>
                  <a:pt x="5157" y="1695"/>
                </a:cubicBezTo>
                <a:cubicBezTo>
                  <a:pt x="5143" y="1709"/>
                  <a:pt x="5121" y="1715"/>
                  <a:pt x="5080" y="1715"/>
                </a:cubicBezTo>
                <a:lnTo>
                  <a:pt x="5040" y="1715"/>
                </a:lnTo>
                <a:lnTo>
                  <a:pt x="5040" y="1565"/>
                </a:lnTo>
                <a:lnTo>
                  <a:pt x="5083" y="1565"/>
                </a:lnTo>
                <a:cubicBezTo>
                  <a:pt x="5153" y="1565"/>
                  <a:pt x="5179" y="1590"/>
                  <a:pt x="5179" y="1638"/>
                </a:cubicBezTo>
                <a:close/>
                <a:moveTo>
                  <a:pt x="4837" y="1739"/>
                </a:moveTo>
                <a:cubicBezTo>
                  <a:pt x="4837" y="1601"/>
                  <a:pt x="4773" y="1495"/>
                  <a:pt x="4639" y="1495"/>
                </a:cubicBezTo>
                <a:cubicBezTo>
                  <a:pt x="4521" y="1495"/>
                  <a:pt x="4442" y="1582"/>
                  <a:pt x="4442" y="1738"/>
                </a:cubicBezTo>
                <a:cubicBezTo>
                  <a:pt x="4442" y="1878"/>
                  <a:pt x="4508" y="1982"/>
                  <a:pt x="4643" y="1982"/>
                </a:cubicBezTo>
                <a:cubicBezTo>
                  <a:pt x="4766" y="1982"/>
                  <a:pt x="4837" y="1886"/>
                  <a:pt x="4837" y="1739"/>
                </a:cubicBezTo>
                <a:close/>
                <a:moveTo>
                  <a:pt x="4747" y="1744"/>
                </a:moveTo>
                <a:cubicBezTo>
                  <a:pt x="4747" y="1871"/>
                  <a:pt x="4711" y="1923"/>
                  <a:pt x="4641" y="1923"/>
                </a:cubicBezTo>
                <a:cubicBezTo>
                  <a:pt x="4560" y="1923"/>
                  <a:pt x="4529" y="1855"/>
                  <a:pt x="4529" y="1733"/>
                </a:cubicBezTo>
                <a:cubicBezTo>
                  <a:pt x="4529" y="1620"/>
                  <a:pt x="4559" y="1555"/>
                  <a:pt x="4639" y="1555"/>
                </a:cubicBezTo>
                <a:cubicBezTo>
                  <a:pt x="4724" y="1555"/>
                  <a:pt x="4747" y="1628"/>
                  <a:pt x="4747" y="1744"/>
                </a:cubicBezTo>
                <a:close/>
                <a:moveTo>
                  <a:pt x="4337" y="1841"/>
                </a:moveTo>
                <a:cubicBezTo>
                  <a:pt x="4337" y="1793"/>
                  <a:pt x="4315" y="1740"/>
                  <a:pt x="4236" y="1721"/>
                </a:cubicBezTo>
                <a:cubicBezTo>
                  <a:pt x="4289" y="1706"/>
                  <a:pt x="4318" y="1668"/>
                  <a:pt x="4318" y="1618"/>
                </a:cubicBezTo>
                <a:cubicBezTo>
                  <a:pt x="4318" y="1578"/>
                  <a:pt x="4300" y="1547"/>
                  <a:pt x="4264" y="1525"/>
                </a:cubicBezTo>
                <a:cubicBezTo>
                  <a:pt x="4235" y="1506"/>
                  <a:pt x="4210" y="1501"/>
                  <a:pt x="4140" y="1501"/>
                </a:cubicBezTo>
                <a:lnTo>
                  <a:pt x="4015" y="1501"/>
                </a:lnTo>
                <a:lnTo>
                  <a:pt x="4015" y="1975"/>
                </a:lnTo>
                <a:lnTo>
                  <a:pt x="4152" y="1975"/>
                </a:lnTo>
                <a:cubicBezTo>
                  <a:pt x="4272" y="1975"/>
                  <a:pt x="4337" y="1934"/>
                  <a:pt x="4337" y="1841"/>
                </a:cubicBezTo>
                <a:close/>
                <a:moveTo>
                  <a:pt x="4250" y="1833"/>
                </a:moveTo>
                <a:cubicBezTo>
                  <a:pt x="4250" y="1876"/>
                  <a:pt x="4224" y="1910"/>
                  <a:pt x="4164" y="1910"/>
                </a:cubicBezTo>
                <a:lnTo>
                  <a:pt x="4093" y="1910"/>
                </a:lnTo>
                <a:lnTo>
                  <a:pt x="4093" y="1760"/>
                </a:lnTo>
                <a:lnTo>
                  <a:pt x="4162" y="1760"/>
                </a:lnTo>
                <a:cubicBezTo>
                  <a:pt x="4184" y="1760"/>
                  <a:pt x="4194" y="1761"/>
                  <a:pt x="4206" y="1764"/>
                </a:cubicBezTo>
                <a:cubicBezTo>
                  <a:pt x="4232" y="1772"/>
                  <a:pt x="4250" y="1800"/>
                  <a:pt x="4250" y="1833"/>
                </a:cubicBezTo>
                <a:close/>
                <a:moveTo>
                  <a:pt x="4235" y="1630"/>
                </a:moveTo>
                <a:cubicBezTo>
                  <a:pt x="4235" y="1642"/>
                  <a:pt x="4231" y="1662"/>
                  <a:pt x="4216" y="1677"/>
                </a:cubicBezTo>
                <a:cubicBezTo>
                  <a:pt x="4201" y="1693"/>
                  <a:pt x="4187" y="1695"/>
                  <a:pt x="4158" y="1695"/>
                </a:cubicBezTo>
                <a:lnTo>
                  <a:pt x="4091" y="1695"/>
                </a:lnTo>
                <a:lnTo>
                  <a:pt x="4091" y="1566"/>
                </a:lnTo>
                <a:lnTo>
                  <a:pt x="4152" y="1566"/>
                </a:lnTo>
                <a:cubicBezTo>
                  <a:pt x="4175" y="1566"/>
                  <a:pt x="4187" y="1568"/>
                  <a:pt x="4197" y="1571"/>
                </a:cubicBezTo>
                <a:cubicBezTo>
                  <a:pt x="4219" y="1579"/>
                  <a:pt x="4235" y="1603"/>
                  <a:pt x="4235" y="1630"/>
                </a:cubicBezTo>
                <a:close/>
                <a:moveTo>
                  <a:pt x="3910" y="1975"/>
                </a:moveTo>
                <a:lnTo>
                  <a:pt x="3840" y="1861"/>
                </a:lnTo>
                <a:cubicBezTo>
                  <a:pt x="3815" y="1822"/>
                  <a:pt x="3784" y="1776"/>
                  <a:pt x="3767" y="1767"/>
                </a:cubicBezTo>
                <a:cubicBezTo>
                  <a:pt x="3841" y="1767"/>
                  <a:pt x="3885" y="1705"/>
                  <a:pt x="3885" y="1637"/>
                </a:cubicBezTo>
                <a:cubicBezTo>
                  <a:pt x="3885" y="1563"/>
                  <a:pt x="3837" y="1501"/>
                  <a:pt x="3731" y="1501"/>
                </a:cubicBezTo>
                <a:lnTo>
                  <a:pt x="3586" y="1501"/>
                </a:lnTo>
                <a:lnTo>
                  <a:pt x="3586" y="1975"/>
                </a:lnTo>
                <a:lnTo>
                  <a:pt x="3664" y="1975"/>
                </a:lnTo>
                <a:lnTo>
                  <a:pt x="3664" y="1770"/>
                </a:lnTo>
                <a:cubicBezTo>
                  <a:pt x="3679" y="1771"/>
                  <a:pt x="3686" y="1776"/>
                  <a:pt x="3694" y="1785"/>
                </a:cubicBezTo>
                <a:cubicBezTo>
                  <a:pt x="3720" y="1811"/>
                  <a:pt x="3742" y="1843"/>
                  <a:pt x="3775" y="1902"/>
                </a:cubicBezTo>
                <a:lnTo>
                  <a:pt x="3816" y="1975"/>
                </a:lnTo>
                <a:lnTo>
                  <a:pt x="3910" y="1975"/>
                </a:lnTo>
                <a:close/>
                <a:moveTo>
                  <a:pt x="3802" y="1638"/>
                </a:moveTo>
                <a:cubicBezTo>
                  <a:pt x="3802" y="1662"/>
                  <a:pt x="3794" y="1682"/>
                  <a:pt x="3781" y="1695"/>
                </a:cubicBezTo>
                <a:cubicBezTo>
                  <a:pt x="3767" y="1709"/>
                  <a:pt x="3745" y="1715"/>
                  <a:pt x="3704" y="1715"/>
                </a:cubicBezTo>
                <a:lnTo>
                  <a:pt x="3664" y="1715"/>
                </a:lnTo>
                <a:lnTo>
                  <a:pt x="3664" y="1565"/>
                </a:lnTo>
                <a:lnTo>
                  <a:pt x="3707" y="1565"/>
                </a:lnTo>
                <a:cubicBezTo>
                  <a:pt x="3777" y="1565"/>
                  <a:pt x="3802" y="1590"/>
                  <a:pt x="3802" y="1638"/>
                </a:cubicBezTo>
                <a:close/>
                <a:moveTo>
                  <a:pt x="3478" y="1975"/>
                </a:moveTo>
                <a:lnTo>
                  <a:pt x="3478" y="1908"/>
                </a:lnTo>
                <a:lnTo>
                  <a:pt x="3289" y="1908"/>
                </a:lnTo>
                <a:lnTo>
                  <a:pt x="3289" y="1760"/>
                </a:lnTo>
                <a:lnTo>
                  <a:pt x="3433" y="1760"/>
                </a:lnTo>
                <a:lnTo>
                  <a:pt x="3433" y="1695"/>
                </a:lnTo>
                <a:lnTo>
                  <a:pt x="3287" y="1695"/>
                </a:lnTo>
                <a:lnTo>
                  <a:pt x="3287" y="1566"/>
                </a:lnTo>
                <a:lnTo>
                  <a:pt x="3461" y="1566"/>
                </a:lnTo>
                <a:lnTo>
                  <a:pt x="3471" y="1501"/>
                </a:lnTo>
                <a:lnTo>
                  <a:pt x="3209" y="1501"/>
                </a:lnTo>
                <a:lnTo>
                  <a:pt x="3209" y="1975"/>
                </a:lnTo>
                <a:lnTo>
                  <a:pt x="3478" y="1975"/>
                </a:lnTo>
                <a:close/>
                <a:moveTo>
                  <a:pt x="3083" y="1739"/>
                </a:moveTo>
                <a:cubicBezTo>
                  <a:pt x="3083" y="1666"/>
                  <a:pt x="3067" y="1609"/>
                  <a:pt x="3032" y="1568"/>
                </a:cubicBezTo>
                <a:cubicBezTo>
                  <a:pt x="2987" y="1518"/>
                  <a:pt x="2935" y="1501"/>
                  <a:pt x="2846" y="1501"/>
                </a:cubicBezTo>
                <a:lnTo>
                  <a:pt x="2747" y="1501"/>
                </a:lnTo>
                <a:lnTo>
                  <a:pt x="2747" y="1975"/>
                </a:lnTo>
                <a:lnTo>
                  <a:pt x="2864" y="1975"/>
                </a:lnTo>
                <a:cubicBezTo>
                  <a:pt x="2953" y="1975"/>
                  <a:pt x="2994" y="1959"/>
                  <a:pt x="3033" y="1908"/>
                </a:cubicBezTo>
                <a:cubicBezTo>
                  <a:pt x="3065" y="1867"/>
                  <a:pt x="3083" y="1811"/>
                  <a:pt x="3083" y="1739"/>
                </a:cubicBezTo>
                <a:close/>
                <a:moveTo>
                  <a:pt x="2996" y="1748"/>
                </a:moveTo>
                <a:cubicBezTo>
                  <a:pt x="2996" y="1855"/>
                  <a:pt x="2962" y="1910"/>
                  <a:pt x="2879" y="1910"/>
                </a:cubicBezTo>
                <a:lnTo>
                  <a:pt x="2827" y="1910"/>
                </a:lnTo>
                <a:lnTo>
                  <a:pt x="2827" y="1564"/>
                </a:lnTo>
                <a:lnTo>
                  <a:pt x="2877" y="1564"/>
                </a:lnTo>
                <a:cubicBezTo>
                  <a:pt x="2919" y="1564"/>
                  <a:pt x="2944" y="1575"/>
                  <a:pt x="2966" y="1605"/>
                </a:cubicBezTo>
                <a:cubicBezTo>
                  <a:pt x="2990" y="1638"/>
                  <a:pt x="2996" y="1687"/>
                  <a:pt x="2996" y="1748"/>
                </a:cubicBezTo>
                <a:close/>
                <a:moveTo>
                  <a:pt x="2658" y="1975"/>
                </a:moveTo>
                <a:lnTo>
                  <a:pt x="2507" y="1501"/>
                </a:lnTo>
                <a:lnTo>
                  <a:pt x="2416" y="1501"/>
                </a:lnTo>
                <a:lnTo>
                  <a:pt x="2260" y="1975"/>
                </a:lnTo>
                <a:lnTo>
                  <a:pt x="2342" y="1975"/>
                </a:lnTo>
                <a:lnTo>
                  <a:pt x="2380" y="1850"/>
                </a:lnTo>
                <a:lnTo>
                  <a:pt x="2533" y="1850"/>
                </a:lnTo>
                <a:lnTo>
                  <a:pt x="2572" y="1975"/>
                </a:lnTo>
                <a:lnTo>
                  <a:pt x="2658" y="1975"/>
                </a:lnTo>
                <a:close/>
                <a:moveTo>
                  <a:pt x="2515" y="1785"/>
                </a:moveTo>
                <a:lnTo>
                  <a:pt x="2399" y="1785"/>
                </a:lnTo>
                <a:cubicBezTo>
                  <a:pt x="2410" y="1753"/>
                  <a:pt x="2459" y="1579"/>
                  <a:pt x="2459" y="1579"/>
                </a:cubicBezTo>
                <a:lnTo>
                  <a:pt x="2459" y="1579"/>
                </a:lnTo>
                <a:cubicBezTo>
                  <a:pt x="2463" y="1598"/>
                  <a:pt x="2511" y="1774"/>
                  <a:pt x="2515" y="1785"/>
                </a:cubicBezTo>
                <a:close/>
                <a:moveTo>
                  <a:pt x="2152" y="1648"/>
                </a:moveTo>
                <a:cubicBezTo>
                  <a:pt x="2152" y="1704"/>
                  <a:pt x="2125" y="1731"/>
                  <a:pt x="2067" y="1731"/>
                </a:cubicBezTo>
                <a:lnTo>
                  <a:pt x="2006" y="1731"/>
                </a:lnTo>
                <a:lnTo>
                  <a:pt x="2006" y="1565"/>
                </a:lnTo>
                <a:lnTo>
                  <a:pt x="2067" y="1565"/>
                </a:lnTo>
                <a:cubicBezTo>
                  <a:pt x="2098" y="1565"/>
                  <a:pt x="2119" y="1573"/>
                  <a:pt x="2133" y="1588"/>
                </a:cubicBezTo>
                <a:cubicBezTo>
                  <a:pt x="2146" y="1602"/>
                  <a:pt x="2152" y="1622"/>
                  <a:pt x="2152" y="1648"/>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800"/>
          </a:p>
        </p:txBody>
      </p:sp>
      <p:sp>
        <p:nvSpPr>
          <p:cNvPr id="6" name="Freihandform: Form 37"/>
          <p:cNvSpPr>
            <a:spLocks noGrp="1"/>
          </p:cNvSpPr>
          <p:nvPr>
            <p:ph type="pic" sz="quarter" idx="19" hasCustomPrompt="1"/>
          </p:nvPr>
        </p:nvSpPr>
        <p:spPr bwMode="auto">
          <a:xfrm>
            <a:off x="6167969" y="0"/>
            <a:ext cx="6024033" cy="4068763"/>
          </a:xfrm>
          <a:custGeom>
            <a:avLst/>
            <a:gdLst>
              <a:gd name="connsiteX0" fmla="*/ 2833204 w 4518025"/>
              <a:gd name="connsiteY0" fmla="*/ 0 h 4068763"/>
              <a:gd name="connsiteX1" fmla="*/ 4518025 w 4518025"/>
              <a:gd name="connsiteY1" fmla="*/ 0 h 4068763"/>
              <a:gd name="connsiteX2" fmla="*/ 4518025 w 4518025"/>
              <a:gd name="connsiteY2" fmla="*/ 3285035 h 4068763"/>
              <a:gd name="connsiteX3" fmla="*/ 3769096 w 4518025"/>
              <a:gd name="connsiteY3" fmla="*/ 4012603 h 4068763"/>
              <a:gd name="connsiteX4" fmla="*/ 3714445 w 4518025"/>
              <a:gd name="connsiteY4" fmla="*/ 3992442 h 4068763"/>
              <a:gd name="connsiteX5" fmla="*/ 3630312 w 4518025"/>
              <a:gd name="connsiteY5" fmla="*/ 4068763 h 4068763"/>
              <a:gd name="connsiteX6" fmla="*/ 1507926 w 4518025"/>
              <a:gd name="connsiteY6" fmla="*/ 3825401 h 4068763"/>
              <a:gd name="connsiteX7" fmla="*/ 1508645 w 4518025"/>
              <a:gd name="connsiteY7" fmla="*/ 3816040 h 4068763"/>
              <a:gd name="connsiteX8" fmla="*/ 1424152 w 4518025"/>
              <a:gd name="connsiteY8" fmla="*/ 3731440 h 4068763"/>
              <a:gd name="connsiteX9" fmla="*/ 1380648 w 4518025"/>
              <a:gd name="connsiteY9" fmla="*/ 3743680 h 4068763"/>
              <a:gd name="connsiteX10" fmla="*/ 0 w 4518025"/>
              <a:gd name="connsiteY10" fmla="*/ 1538296 h 4068763"/>
              <a:gd name="connsiteX11" fmla="*/ 36314 w 4518025"/>
              <a:gd name="connsiteY11" fmla="*/ 1468816 h 4068763"/>
              <a:gd name="connsiteX12" fmla="*/ 11865 w 4518025"/>
              <a:gd name="connsiteY12" fmla="*/ 1409415 h 4068763"/>
              <a:gd name="connsiteX13" fmla="*/ 1061732 w 4518025"/>
              <a:gd name="connsiteY13" fmla="*/ 505085 h 4068763"/>
              <a:gd name="connsiteX14" fmla="*/ 1125731 w 4518025"/>
              <a:gd name="connsiteY14" fmla="*/ 534606 h 4068763"/>
              <a:gd name="connsiteX15" fmla="*/ 1210224 w 4518025"/>
              <a:gd name="connsiteY15" fmla="*/ 450005 h 4068763"/>
              <a:gd name="connsiteX16" fmla="*/ 1207348 w 4518025"/>
              <a:gd name="connsiteY16" fmla="*/ 428405 h 4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18025" h="4068763" extrusionOk="0">
                <a:moveTo>
                  <a:pt x="2833204" y="0"/>
                </a:moveTo>
                <a:lnTo>
                  <a:pt x="4518025" y="0"/>
                </a:lnTo>
                <a:lnTo>
                  <a:pt x="4518025" y="3285035"/>
                </a:lnTo>
                <a:lnTo>
                  <a:pt x="3769096" y="4012603"/>
                </a:lnTo>
                <a:cubicBezTo>
                  <a:pt x="3754354" y="4000002"/>
                  <a:pt x="3735299" y="3992442"/>
                  <a:pt x="3714445" y="3992442"/>
                </a:cubicBezTo>
                <a:cubicBezTo>
                  <a:pt x="3670581" y="3992442"/>
                  <a:pt x="3634626" y="4025923"/>
                  <a:pt x="3630312" y="4068763"/>
                </a:cubicBezTo>
                <a:lnTo>
                  <a:pt x="1507926" y="3825401"/>
                </a:lnTo>
                <a:cubicBezTo>
                  <a:pt x="1508286" y="3822521"/>
                  <a:pt x="1508645" y="3819280"/>
                  <a:pt x="1508645" y="3816040"/>
                </a:cubicBezTo>
                <a:cubicBezTo>
                  <a:pt x="1508645" y="3769240"/>
                  <a:pt x="1470893" y="3731440"/>
                  <a:pt x="1424152" y="3731440"/>
                </a:cubicBezTo>
                <a:cubicBezTo>
                  <a:pt x="1408333" y="3731440"/>
                  <a:pt x="1393232" y="3736120"/>
                  <a:pt x="1380648" y="3743680"/>
                </a:cubicBezTo>
                <a:lnTo>
                  <a:pt x="0" y="1538296"/>
                </a:lnTo>
                <a:cubicBezTo>
                  <a:pt x="21932" y="1522816"/>
                  <a:pt x="36314" y="1497616"/>
                  <a:pt x="36314" y="1468816"/>
                </a:cubicBezTo>
                <a:cubicBezTo>
                  <a:pt x="36314" y="1445775"/>
                  <a:pt x="26966" y="1424535"/>
                  <a:pt x="11865" y="1409415"/>
                </a:cubicBezTo>
                <a:lnTo>
                  <a:pt x="1061732" y="505085"/>
                </a:lnTo>
                <a:cubicBezTo>
                  <a:pt x="1077193" y="523086"/>
                  <a:pt x="1100204" y="534606"/>
                  <a:pt x="1125731" y="534606"/>
                </a:cubicBezTo>
                <a:cubicBezTo>
                  <a:pt x="1172472" y="534606"/>
                  <a:pt x="1210224" y="496805"/>
                  <a:pt x="1210224" y="450005"/>
                </a:cubicBezTo>
                <a:cubicBezTo>
                  <a:pt x="1210224" y="442445"/>
                  <a:pt x="1209145" y="435245"/>
                  <a:pt x="1207348" y="428405"/>
                </a:cubicBezTo>
                <a:close/>
              </a:path>
            </a:pathLst>
          </a:custGeom>
          <a:solidFill>
            <a:srgbClr val="EBEBEB"/>
          </a:solidFill>
        </p:spPr>
        <p:txBody>
          <a:bodyPr wrap="square" anchor="ctr" anchorCtr="0">
            <a:noAutofit/>
          </a:bodyPr>
          <a:lstStyle>
            <a:lvl1pPr algn="ctr">
              <a:defRPr sz="1600"/>
            </a:lvl1pPr>
          </a:lstStyle>
          <a:p>
            <a:pPr>
              <a:defRPr/>
            </a:pPr>
            <a:r>
              <a:rPr lang="de-DE"/>
              <a:t>Bild </a:t>
            </a:r>
            <a:br>
              <a:rPr lang="de-DE"/>
            </a:br>
            <a:br>
              <a:rPr lang="de-DE"/>
            </a:br>
            <a:br>
              <a:rPr lang="de-DE"/>
            </a:br>
            <a:r>
              <a:rPr lang="de-DE"/>
              <a:t>einfügen</a:t>
            </a:r>
            <a:endParaRPr/>
          </a:p>
        </p:txBody>
      </p:sp>
      <p:sp>
        <p:nvSpPr>
          <p:cNvPr id="7" name="Titel 1"/>
          <p:cNvSpPr>
            <a:spLocks noGrp="1"/>
          </p:cNvSpPr>
          <p:nvPr>
            <p:ph type="ctrTitle" hasCustomPrompt="1"/>
          </p:nvPr>
        </p:nvSpPr>
        <p:spPr bwMode="auto">
          <a:xfrm>
            <a:off x="601135" y="2952000"/>
            <a:ext cx="6240000" cy="648000"/>
          </a:xfrm>
          <a:prstGeom prst="rect">
            <a:avLst/>
          </a:prstGeom>
          <a:noFill/>
        </p:spPr>
        <p:txBody>
          <a:bodyPr anchor="b"/>
          <a:lstStyle>
            <a:lvl1pPr algn="l">
              <a:lnSpc>
                <a:spcPct val="100000"/>
              </a:lnSpc>
              <a:defRPr sz="2000" b="1" cap="all">
                <a:solidFill>
                  <a:schemeClr val="tx2"/>
                </a:solidFill>
                <a:latin typeface="+mj-lt"/>
              </a:defRPr>
            </a:lvl1pPr>
          </a:lstStyle>
          <a:p>
            <a:pPr>
              <a:defRPr/>
            </a:pPr>
            <a:r>
              <a:rPr lang="de-DE"/>
              <a:t>NAME Fachbereich oder Institution</a:t>
            </a:r>
            <a:endParaRPr/>
          </a:p>
        </p:txBody>
      </p:sp>
      <p:sp>
        <p:nvSpPr>
          <p:cNvPr id="8" name="Untertitel 2"/>
          <p:cNvSpPr>
            <a:spLocks noGrp="1"/>
          </p:cNvSpPr>
          <p:nvPr>
            <p:ph type="subTitle" idx="1" hasCustomPrompt="1"/>
          </p:nvPr>
        </p:nvSpPr>
        <p:spPr bwMode="auto">
          <a:xfrm>
            <a:off x="601133" y="5849620"/>
            <a:ext cx="6720000" cy="324000"/>
          </a:xfrm>
        </p:spPr>
        <p:txBody>
          <a:bodyPr/>
          <a:lstStyle>
            <a:lvl1pPr marL="0" indent="0" algn="l">
              <a:lnSpc>
                <a:spcPct val="100000"/>
              </a:lnSpc>
              <a:buFont typeface="Arial"/>
              <a:buNone/>
              <a:defRPr sz="2000" b="1" cap="all">
                <a:solidFill>
                  <a:schemeClr val="tx2"/>
                </a:solidFill>
                <a:latin typeface="+mj-lt"/>
              </a:defRPr>
            </a:lvl1pPr>
            <a:lvl2pPr marL="0" indent="0" algn="l">
              <a:lnSpc>
                <a:spcPct val="100000"/>
              </a:lnSpc>
              <a:buFont typeface="Arial"/>
              <a:buNone/>
              <a:defRPr sz="2000" b="1" cap="all">
                <a:solidFill>
                  <a:schemeClr val="tx2"/>
                </a:solidFill>
                <a:latin typeface="+mj-lt"/>
              </a:defRPr>
            </a:lvl2pPr>
            <a:lvl3pPr marL="0" indent="0" algn="l">
              <a:lnSpc>
                <a:spcPct val="100000"/>
              </a:lnSpc>
              <a:buFont typeface="Arial"/>
              <a:buNone/>
              <a:defRPr sz="2000" b="1" cap="all">
                <a:solidFill>
                  <a:schemeClr val="tx2"/>
                </a:solidFill>
                <a:latin typeface="+mj-lt"/>
              </a:defRPr>
            </a:lvl3pPr>
            <a:lvl4pPr marL="0" indent="0" algn="l">
              <a:lnSpc>
                <a:spcPct val="100000"/>
              </a:lnSpc>
              <a:buFont typeface="Arial"/>
              <a:buNone/>
              <a:defRPr sz="2000" b="1" cap="all">
                <a:solidFill>
                  <a:schemeClr val="tx2"/>
                </a:solidFill>
                <a:latin typeface="+mj-lt"/>
              </a:defRPr>
            </a:lvl4pPr>
            <a:lvl5pPr marL="0" indent="0" algn="l">
              <a:lnSpc>
                <a:spcPct val="100000"/>
              </a:lnSpc>
              <a:buFont typeface="Arial"/>
              <a:buNone/>
              <a:defRPr sz="2000" b="1" cap="all">
                <a:solidFill>
                  <a:schemeClr val="tx2"/>
                </a:solidFill>
                <a:latin typeface="+mj-lt"/>
              </a:defRPr>
            </a:lvl5pPr>
            <a:lvl6pPr marL="0" indent="0" algn="l">
              <a:lnSpc>
                <a:spcPct val="100000"/>
              </a:lnSpc>
              <a:buFont typeface="Arial"/>
              <a:buNone/>
              <a:defRPr sz="2000" b="1" cap="all">
                <a:solidFill>
                  <a:schemeClr val="tx2"/>
                </a:solidFill>
                <a:latin typeface="+mj-lt"/>
              </a:defRPr>
            </a:lvl6pPr>
            <a:lvl7pPr marL="0" indent="0" algn="l">
              <a:lnSpc>
                <a:spcPct val="100000"/>
              </a:lnSpc>
              <a:buFont typeface="Arial"/>
              <a:buNone/>
              <a:defRPr sz="2000" b="1" cap="all">
                <a:solidFill>
                  <a:schemeClr val="tx2"/>
                </a:solidFill>
                <a:latin typeface="+mj-lt"/>
              </a:defRPr>
            </a:lvl7pPr>
            <a:lvl8pPr marL="0" indent="0" algn="l">
              <a:lnSpc>
                <a:spcPct val="100000"/>
              </a:lnSpc>
              <a:buFont typeface="Arial"/>
              <a:buNone/>
              <a:defRPr sz="2000" b="1" cap="all">
                <a:solidFill>
                  <a:schemeClr val="tx2"/>
                </a:solidFill>
                <a:latin typeface="+mj-lt"/>
              </a:defRPr>
            </a:lvl8pPr>
            <a:lvl9pPr marL="0" indent="0" algn="l">
              <a:lnSpc>
                <a:spcPct val="100000"/>
              </a:lnSpc>
              <a:buFont typeface="Arial"/>
              <a:buNone/>
              <a:defRPr sz="2000" b="1" cap="all">
                <a:solidFill>
                  <a:schemeClr val="tx2"/>
                </a:solidFill>
                <a:latin typeface="+mj-lt"/>
              </a:defRPr>
            </a:lvl9pPr>
          </a:lstStyle>
          <a:p>
            <a:pPr lvl="0">
              <a:defRPr/>
            </a:pPr>
            <a:r>
              <a:rPr lang="de-DE"/>
              <a:t>Untertitel der Präsentation</a:t>
            </a:r>
            <a:endParaRPr/>
          </a:p>
        </p:txBody>
      </p:sp>
      <p:sp>
        <p:nvSpPr>
          <p:cNvPr id="9" name="Fußzeilenplatzhalter 39"/>
          <p:cNvSpPr>
            <a:spLocks noGrp="1"/>
          </p:cNvSpPr>
          <p:nvPr>
            <p:ph type="ftr" sz="quarter" idx="20"/>
          </p:nvPr>
        </p:nvSpPr>
        <p:spPr bwMode="auto">
          <a:xfrm>
            <a:off x="601133" y="6208047"/>
            <a:ext cx="6720000" cy="324000"/>
          </a:xfrm>
        </p:spPr>
        <p:txBody>
          <a:bodyPr/>
          <a:lstStyle>
            <a:lvl1pPr>
              <a:defRPr sz="1600"/>
            </a:lvl1pPr>
          </a:lstStyle>
          <a:p>
            <a:pPr>
              <a:defRPr/>
            </a:pPr>
            <a:r>
              <a:rPr lang="de-DE"/>
              <a:t>Name Referent*in</a:t>
            </a:r>
            <a:endParaRPr/>
          </a:p>
        </p:txBody>
      </p:sp>
      <p:sp>
        <p:nvSpPr>
          <p:cNvPr id="10" name="Foliennummernplatzhalter 40"/>
          <p:cNvSpPr>
            <a:spLocks noGrp="1"/>
          </p:cNvSpPr>
          <p:nvPr>
            <p:ph type="sldNum" sz="quarter" idx="21"/>
          </p:nvPr>
        </p:nvSpPr>
        <p:spPr bwMode="auto">
          <a:xfrm>
            <a:off x="10632984" y="6948000"/>
            <a:ext cx="960000" cy="288000"/>
          </a:xfrm>
        </p:spPr>
        <p:txBody>
          <a:bodyPr/>
          <a:lstStyle/>
          <a:p>
            <a:pPr>
              <a:defRPr/>
            </a:pPr>
            <a:fld id="{C0BC624C-2554-4659-A1D8-66347873820C}" type="slidenum">
              <a:rPr lang="de-DE"/>
              <a:t>‹Nr.›</a:t>
            </a:fld>
            <a:endParaRPr lang="de-DE" sz="1800"/>
          </a:p>
        </p:txBody>
      </p:sp>
      <p:sp>
        <p:nvSpPr>
          <p:cNvPr id="11" name="Vertikaler Textplatzhalter 2"/>
          <p:cNvSpPr>
            <a:spLocks noGrp="1"/>
          </p:cNvSpPr>
          <p:nvPr>
            <p:ph type="body" orient="vert" idx="12" hasCustomPrompt="1"/>
          </p:nvPr>
        </p:nvSpPr>
        <p:spPr bwMode="auto">
          <a:xfrm>
            <a:off x="0" y="5076000"/>
            <a:ext cx="4308582" cy="646331"/>
          </a:xfrm>
          <a:prstGeom prst="rect">
            <a:avLst/>
          </a:prstGeom>
          <a:solidFill>
            <a:schemeClr val="accent5"/>
          </a:solidFill>
        </p:spPr>
        <p:txBody>
          <a:bodyPr vert="horz" wrap="none" lIns="450000" tIns="0" rIns="72000" bIns="0" numCol="1" spcCol="234000">
            <a:spAutoFit/>
          </a:bodyPr>
          <a:lstStyle>
            <a:lvl1pPr marL="0" indent="0" algn="l">
              <a:lnSpc>
                <a:spcPct val="100000"/>
              </a:lnSpc>
              <a:buFont typeface="Arial"/>
              <a:buNone/>
              <a:defRPr sz="4200" b="1" cap="all">
                <a:solidFill>
                  <a:schemeClr val="bg1"/>
                </a:solidFill>
                <a:latin typeface="+mj-lt"/>
              </a:defRPr>
            </a:lvl1pPr>
            <a:lvl2pPr marL="0" indent="0" algn="l">
              <a:lnSpc>
                <a:spcPct val="100000"/>
              </a:lnSpc>
              <a:buFont typeface="Arial"/>
              <a:buNone/>
              <a:defRPr sz="4200" b="1" cap="all">
                <a:solidFill>
                  <a:schemeClr val="bg1"/>
                </a:solidFill>
                <a:latin typeface="+mj-lt"/>
              </a:defRPr>
            </a:lvl2pPr>
            <a:lvl3pPr marL="0" indent="0" algn="l">
              <a:lnSpc>
                <a:spcPct val="100000"/>
              </a:lnSpc>
              <a:buNone/>
              <a:defRPr sz="4200" b="1" cap="all">
                <a:solidFill>
                  <a:schemeClr val="bg1"/>
                </a:solidFill>
                <a:latin typeface="+mj-lt"/>
              </a:defRPr>
            </a:lvl3pPr>
            <a:lvl4pPr marL="0" indent="0" algn="l">
              <a:lnSpc>
                <a:spcPct val="100000"/>
              </a:lnSpc>
              <a:buNone/>
              <a:defRPr sz="4200" b="1" cap="all">
                <a:solidFill>
                  <a:schemeClr val="bg1"/>
                </a:solidFill>
                <a:latin typeface="+mj-lt"/>
              </a:defRPr>
            </a:lvl4pPr>
            <a:lvl5pPr marL="0" indent="0" algn="l">
              <a:lnSpc>
                <a:spcPct val="100000"/>
              </a:lnSpc>
              <a:buNone/>
              <a:defRPr sz="4200" b="1" cap="all">
                <a:solidFill>
                  <a:schemeClr val="bg1"/>
                </a:solidFill>
                <a:latin typeface="+mj-lt"/>
              </a:defRPr>
            </a:lvl5pPr>
            <a:lvl6pPr marL="0" indent="0" algn="l">
              <a:lnSpc>
                <a:spcPct val="100000"/>
              </a:lnSpc>
              <a:buNone/>
              <a:defRPr sz="4200" b="1" cap="all">
                <a:solidFill>
                  <a:schemeClr val="bg1"/>
                </a:solidFill>
                <a:latin typeface="+mj-lt"/>
              </a:defRPr>
            </a:lvl6pPr>
            <a:lvl7pPr marL="0" indent="0" algn="l">
              <a:lnSpc>
                <a:spcPct val="100000"/>
              </a:lnSpc>
              <a:buNone/>
              <a:defRPr sz="4200" b="1" cap="all">
                <a:solidFill>
                  <a:schemeClr val="bg1"/>
                </a:solidFill>
                <a:latin typeface="+mj-lt"/>
              </a:defRPr>
            </a:lvl7pPr>
            <a:lvl8pPr marL="0" indent="0" algn="l">
              <a:lnSpc>
                <a:spcPct val="100000"/>
              </a:lnSpc>
              <a:buNone/>
              <a:defRPr sz="4200" b="1" cap="all">
                <a:solidFill>
                  <a:schemeClr val="bg1"/>
                </a:solidFill>
                <a:latin typeface="+mj-lt"/>
              </a:defRPr>
            </a:lvl8pPr>
            <a:lvl9pPr marL="0" indent="0" algn="l">
              <a:lnSpc>
                <a:spcPct val="100000"/>
              </a:lnSpc>
              <a:buNone/>
              <a:defRPr sz="4200" b="1" cap="all">
                <a:solidFill>
                  <a:schemeClr val="bg1"/>
                </a:solidFill>
                <a:latin typeface="+mj-lt"/>
              </a:defRPr>
            </a:lvl9pPr>
          </a:lstStyle>
          <a:p>
            <a:pPr lvl="0">
              <a:defRPr/>
            </a:pPr>
            <a:r>
              <a:rPr lang="de-DE"/>
              <a:t>Auf drei Zeilen</a:t>
            </a:r>
            <a:endParaRPr/>
          </a:p>
        </p:txBody>
      </p:sp>
      <p:sp>
        <p:nvSpPr>
          <p:cNvPr id="12" name="Vertikaler Textplatzhalter 2"/>
          <p:cNvSpPr>
            <a:spLocks noGrp="1"/>
          </p:cNvSpPr>
          <p:nvPr>
            <p:ph type="body" orient="vert" idx="13" hasCustomPrompt="1"/>
          </p:nvPr>
        </p:nvSpPr>
        <p:spPr bwMode="auto">
          <a:xfrm>
            <a:off x="0" y="4392494"/>
            <a:ext cx="6418134" cy="646331"/>
          </a:xfrm>
          <a:prstGeom prst="rect">
            <a:avLst/>
          </a:prstGeom>
          <a:solidFill>
            <a:schemeClr val="accent5"/>
          </a:solidFill>
        </p:spPr>
        <p:txBody>
          <a:bodyPr vert="horz" wrap="none" lIns="450000" tIns="0" rIns="72000" bIns="0" numCol="1" spcCol="234000">
            <a:spAutoFit/>
          </a:bodyPr>
          <a:lstStyle>
            <a:lvl1pPr marL="0" indent="0" algn="l">
              <a:lnSpc>
                <a:spcPct val="100000"/>
              </a:lnSpc>
              <a:buFont typeface="Arial"/>
              <a:buNone/>
              <a:defRPr sz="4200" b="1" cap="all">
                <a:solidFill>
                  <a:schemeClr val="bg1"/>
                </a:solidFill>
                <a:latin typeface="+mj-lt"/>
              </a:defRPr>
            </a:lvl1pPr>
            <a:lvl2pPr marL="0" indent="0" algn="l">
              <a:lnSpc>
                <a:spcPct val="100000"/>
              </a:lnSpc>
              <a:buFont typeface="Arial"/>
              <a:buNone/>
              <a:defRPr sz="4200" b="1" cap="all">
                <a:solidFill>
                  <a:schemeClr val="bg1"/>
                </a:solidFill>
                <a:latin typeface="+mj-lt"/>
              </a:defRPr>
            </a:lvl2pPr>
            <a:lvl3pPr marL="0" indent="0" algn="l">
              <a:lnSpc>
                <a:spcPct val="100000"/>
              </a:lnSpc>
              <a:buNone/>
              <a:defRPr sz="4200" b="1" cap="all">
                <a:solidFill>
                  <a:schemeClr val="bg1"/>
                </a:solidFill>
                <a:latin typeface="+mj-lt"/>
              </a:defRPr>
            </a:lvl3pPr>
            <a:lvl4pPr marL="0" indent="0" algn="l">
              <a:lnSpc>
                <a:spcPct val="100000"/>
              </a:lnSpc>
              <a:buNone/>
              <a:defRPr sz="4200" b="1" cap="all">
                <a:solidFill>
                  <a:schemeClr val="bg1"/>
                </a:solidFill>
                <a:latin typeface="+mj-lt"/>
              </a:defRPr>
            </a:lvl4pPr>
            <a:lvl5pPr marL="0" indent="0" algn="l">
              <a:lnSpc>
                <a:spcPct val="100000"/>
              </a:lnSpc>
              <a:buNone/>
              <a:defRPr sz="4200" b="1" cap="all">
                <a:solidFill>
                  <a:schemeClr val="bg1"/>
                </a:solidFill>
                <a:latin typeface="+mj-lt"/>
              </a:defRPr>
            </a:lvl5pPr>
            <a:lvl6pPr marL="0" indent="0" algn="l">
              <a:lnSpc>
                <a:spcPct val="100000"/>
              </a:lnSpc>
              <a:buNone/>
              <a:defRPr sz="4200" b="1" cap="all">
                <a:solidFill>
                  <a:schemeClr val="bg1"/>
                </a:solidFill>
                <a:latin typeface="+mj-lt"/>
              </a:defRPr>
            </a:lvl6pPr>
            <a:lvl7pPr marL="0" indent="0" algn="l">
              <a:lnSpc>
                <a:spcPct val="100000"/>
              </a:lnSpc>
              <a:buNone/>
              <a:defRPr sz="4200" b="1" cap="all">
                <a:solidFill>
                  <a:schemeClr val="bg1"/>
                </a:solidFill>
                <a:latin typeface="+mj-lt"/>
              </a:defRPr>
            </a:lvl7pPr>
            <a:lvl8pPr marL="0" indent="0" algn="l">
              <a:lnSpc>
                <a:spcPct val="100000"/>
              </a:lnSpc>
              <a:buNone/>
              <a:defRPr sz="4200" b="1" cap="all">
                <a:solidFill>
                  <a:schemeClr val="bg1"/>
                </a:solidFill>
                <a:latin typeface="+mj-lt"/>
              </a:defRPr>
            </a:lvl8pPr>
            <a:lvl9pPr marL="0" indent="0" algn="l">
              <a:lnSpc>
                <a:spcPct val="100000"/>
              </a:lnSpc>
              <a:buNone/>
              <a:defRPr sz="4200" b="1" cap="all">
                <a:solidFill>
                  <a:schemeClr val="bg1"/>
                </a:solidFill>
                <a:latin typeface="+mj-lt"/>
              </a:defRPr>
            </a:lvl9pPr>
          </a:lstStyle>
          <a:p>
            <a:pPr lvl="0">
              <a:defRPr/>
            </a:pPr>
            <a:r>
              <a:rPr lang="de-DE"/>
              <a:t>Titel der Präsentation</a:t>
            </a:r>
            <a:endParaRPr/>
          </a:p>
        </p:txBody>
      </p:sp>
      <p:sp>
        <p:nvSpPr>
          <p:cNvPr id="13" name="Vertikaler Textplatzhalter 2"/>
          <p:cNvSpPr>
            <a:spLocks noGrp="1"/>
          </p:cNvSpPr>
          <p:nvPr>
            <p:ph type="body" orient="vert" idx="22" hasCustomPrompt="1"/>
          </p:nvPr>
        </p:nvSpPr>
        <p:spPr bwMode="auto">
          <a:xfrm>
            <a:off x="0" y="3708988"/>
            <a:ext cx="4210798" cy="646331"/>
          </a:xfrm>
          <a:prstGeom prst="rect">
            <a:avLst/>
          </a:prstGeom>
          <a:solidFill>
            <a:schemeClr val="accent5"/>
          </a:solidFill>
        </p:spPr>
        <p:txBody>
          <a:bodyPr vert="horz" wrap="none" lIns="450000" tIns="0" rIns="72000" bIns="0" numCol="1" spcCol="234000">
            <a:spAutoFit/>
          </a:bodyPr>
          <a:lstStyle>
            <a:lvl1pPr marL="0" indent="0" algn="l">
              <a:lnSpc>
                <a:spcPct val="100000"/>
              </a:lnSpc>
              <a:buFont typeface="Arial"/>
              <a:buNone/>
              <a:defRPr sz="4200" b="1" cap="all">
                <a:solidFill>
                  <a:schemeClr val="bg1"/>
                </a:solidFill>
                <a:latin typeface="+mj-lt"/>
              </a:defRPr>
            </a:lvl1pPr>
            <a:lvl2pPr marL="0" indent="0" algn="l">
              <a:lnSpc>
                <a:spcPct val="100000"/>
              </a:lnSpc>
              <a:buFont typeface="Arial"/>
              <a:buNone/>
              <a:defRPr sz="4200" b="1" cap="all">
                <a:solidFill>
                  <a:schemeClr val="bg1"/>
                </a:solidFill>
                <a:latin typeface="+mj-lt"/>
              </a:defRPr>
            </a:lvl2pPr>
            <a:lvl3pPr marL="0" indent="0" algn="l">
              <a:lnSpc>
                <a:spcPct val="100000"/>
              </a:lnSpc>
              <a:buNone/>
              <a:defRPr sz="4200" b="1" cap="all">
                <a:solidFill>
                  <a:schemeClr val="bg1"/>
                </a:solidFill>
                <a:latin typeface="+mj-lt"/>
              </a:defRPr>
            </a:lvl3pPr>
            <a:lvl4pPr marL="0" indent="0" algn="l">
              <a:lnSpc>
                <a:spcPct val="100000"/>
              </a:lnSpc>
              <a:buNone/>
              <a:defRPr sz="4200" b="1" cap="all">
                <a:solidFill>
                  <a:schemeClr val="bg1"/>
                </a:solidFill>
                <a:latin typeface="+mj-lt"/>
              </a:defRPr>
            </a:lvl4pPr>
            <a:lvl5pPr marL="0" indent="0" algn="l">
              <a:lnSpc>
                <a:spcPct val="100000"/>
              </a:lnSpc>
              <a:buNone/>
              <a:defRPr sz="4200" b="1" cap="all">
                <a:solidFill>
                  <a:schemeClr val="bg1"/>
                </a:solidFill>
                <a:latin typeface="+mj-lt"/>
              </a:defRPr>
            </a:lvl5pPr>
            <a:lvl6pPr marL="0" indent="0" algn="l">
              <a:lnSpc>
                <a:spcPct val="100000"/>
              </a:lnSpc>
              <a:buNone/>
              <a:defRPr sz="4200" b="1" cap="all">
                <a:solidFill>
                  <a:schemeClr val="bg1"/>
                </a:solidFill>
                <a:latin typeface="+mj-lt"/>
              </a:defRPr>
            </a:lvl6pPr>
            <a:lvl7pPr marL="0" indent="0" algn="l">
              <a:lnSpc>
                <a:spcPct val="100000"/>
              </a:lnSpc>
              <a:buNone/>
              <a:defRPr sz="4200" b="1" cap="all">
                <a:solidFill>
                  <a:schemeClr val="bg1"/>
                </a:solidFill>
                <a:latin typeface="+mj-lt"/>
              </a:defRPr>
            </a:lvl7pPr>
            <a:lvl8pPr marL="0" indent="0" algn="l">
              <a:lnSpc>
                <a:spcPct val="100000"/>
              </a:lnSpc>
              <a:buNone/>
              <a:defRPr sz="4200" b="1" cap="all">
                <a:solidFill>
                  <a:schemeClr val="bg1"/>
                </a:solidFill>
                <a:latin typeface="+mj-lt"/>
              </a:defRPr>
            </a:lvl8pPr>
            <a:lvl9pPr marL="0" indent="0" algn="l">
              <a:lnSpc>
                <a:spcPct val="100000"/>
              </a:lnSpc>
              <a:buNone/>
              <a:defRPr sz="4200" b="1" cap="all">
                <a:solidFill>
                  <a:schemeClr val="bg1"/>
                </a:solidFill>
                <a:latin typeface="+mj-lt"/>
              </a:defRPr>
            </a:lvl9pPr>
          </a:lstStyle>
          <a:p>
            <a:pPr lvl="0">
              <a:defRPr/>
            </a:pPr>
            <a:r>
              <a:rPr lang="de-DE"/>
              <a:t>hier steht der</a:t>
            </a:r>
            <a:endParaRPr/>
          </a:p>
        </p:txBody>
      </p:sp>
      <p:grpSp>
        <p:nvGrpSpPr>
          <p:cNvPr id="14" name="Regieanweisung"/>
          <p:cNvGrpSpPr/>
          <p:nvPr userDrawn="1"/>
        </p:nvGrpSpPr>
        <p:grpSpPr bwMode="auto">
          <a:xfrm>
            <a:off x="599016" y="0"/>
            <a:ext cx="14328985" cy="7236000"/>
            <a:chOff x="449261" y="0"/>
            <a:chExt cx="10746739" cy="7236000"/>
          </a:xfrm>
        </p:grpSpPr>
        <p:sp>
          <p:nvSpPr>
            <p:cNvPr id="15" name="Regieanweisung"/>
            <p:cNvSpPr>
              <a:spLocks noAdjustHandles="1"/>
            </p:cNvSpPr>
            <p:nvPr userDrawn="1"/>
          </p:nvSpPr>
          <p:spPr bwMode="auto">
            <a:xfrm rot="10800000" flipH="1" flipV="1">
              <a:off x="9252000" y="0"/>
              <a:ext cx="1944000" cy="2088000"/>
            </a:xfrm>
            <a:prstGeom prst="rect">
              <a:avLst/>
            </a:prstGeom>
            <a:noFill/>
            <a:ln w="12700">
              <a:noFill/>
            </a:ln>
          </p:spPr>
          <p:txBody>
            <a:bodyPr vert="horz" wrap="square" lIns="0" tIns="0" rIns="0" bIns="0" rtlCol="0" anchor="t" anchorCtr="0">
              <a:noAutofit/>
            </a:bodyPr>
            <a:lstStyle>
              <a:defPPr>
                <a:defRPr lang="de-DE"/>
              </a:defPPr>
              <a:lvl1pPr marL="0" algn="l" defTabSz="1043056">
                <a:defRPr sz="2100">
                  <a:solidFill>
                    <a:schemeClr val="tx1"/>
                  </a:solidFill>
                  <a:latin typeface="+mn-lt"/>
                  <a:ea typeface="+mn-ea"/>
                  <a:cs typeface="+mn-cs"/>
                </a:defRPr>
              </a:lvl1pPr>
              <a:lvl2pPr marL="521528" algn="l" defTabSz="1043056">
                <a:defRPr sz="2100">
                  <a:solidFill>
                    <a:schemeClr val="tx1"/>
                  </a:solidFill>
                  <a:latin typeface="+mn-lt"/>
                  <a:ea typeface="+mn-ea"/>
                  <a:cs typeface="+mn-cs"/>
                </a:defRPr>
              </a:lvl2pPr>
              <a:lvl3pPr marL="1043056" algn="l" defTabSz="1043056">
                <a:defRPr sz="2100">
                  <a:solidFill>
                    <a:schemeClr val="tx1"/>
                  </a:solidFill>
                  <a:latin typeface="+mn-lt"/>
                  <a:ea typeface="+mn-ea"/>
                  <a:cs typeface="+mn-cs"/>
                </a:defRPr>
              </a:lvl3pPr>
              <a:lvl4pPr marL="1564584" algn="l" defTabSz="1043056">
                <a:defRPr sz="2100">
                  <a:solidFill>
                    <a:schemeClr val="tx1"/>
                  </a:solidFill>
                  <a:latin typeface="+mn-lt"/>
                  <a:ea typeface="+mn-ea"/>
                  <a:cs typeface="+mn-cs"/>
                </a:defRPr>
              </a:lvl4pPr>
              <a:lvl5pPr marL="2086112" algn="l" defTabSz="1043056">
                <a:defRPr sz="2100">
                  <a:solidFill>
                    <a:schemeClr val="tx1"/>
                  </a:solidFill>
                  <a:latin typeface="+mn-lt"/>
                  <a:ea typeface="+mn-ea"/>
                  <a:cs typeface="+mn-cs"/>
                </a:defRPr>
              </a:lvl5pPr>
              <a:lvl6pPr marL="2607639" algn="l" defTabSz="1043056">
                <a:defRPr sz="2100">
                  <a:solidFill>
                    <a:schemeClr val="tx1"/>
                  </a:solidFill>
                  <a:latin typeface="+mn-lt"/>
                  <a:ea typeface="+mn-ea"/>
                  <a:cs typeface="+mn-cs"/>
                </a:defRPr>
              </a:lvl6pPr>
              <a:lvl7pPr marL="3129168" algn="l" defTabSz="1043056">
                <a:defRPr sz="2100">
                  <a:solidFill>
                    <a:schemeClr val="tx1"/>
                  </a:solidFill>
                  <a:latin typeface="+mn-lt"/>
                  <a:ea typeface="+mn-ea"/>
                  <a:cs typeface="+mn-cs"/>
                </a:defRPr>
              </a:lvl7pPr>
              <a:lvl8pPr marL="3650696" algn="l" defTabSz="1043056">
                <a:defRPr sz="2100">
                  <a:solidFill>
                    <a:schemeClr val="tx1"/>
                  </a:solidFill>
                  <a:latin typeface="+mn-lt"/>
                  <a:ea typeface="+mn-ea"/>
                  <a:cs typeface="+mn-cs"/>
                </a:defRPr>
              </a:lvl8pPr>
              <a:lvl9pPr marL="4172224" algn="l" defTabSz="1043056">
                <a:defRPr sz="2100">
                  <a:solidFill>
                    <a:schemeClr val="tx1"/>
                  </a:solidFill>
                  <a:latin typeface="+mn-lt"/>
                  <a:ea typeface="+mn-ea"/>
                  <a:cs typeface="+mn-cs"/>
                </a:defRPr>
              </a:lvl9pPr>
            </a:lstStyle>
            <a:p>
              <a:pPr indent="0" algn="l">
                <a:lnSpc>
                  <a:spcPct val="100000"/>
                </a:lnSpc>
                <a:spcBef>
                  <a:spcPts val="0"/>
                </a:spcBef>
                <a:spcAft>
                  <a:spcPts val="0"/>
                </a:spcAft>
                <a:defRPr/>
              </a:pPr>
              <a:r>
                <a:rPr lang="de-DE" sz="1200" b="0">
                  <a:solidFill>
                    <a:schemeClr val="tx1"/>
                  </a:solidFill>
                  <a:latin typeface="+mn-lt"/>
                </a:rPr>
                <a:t>Folie in Ursprungsform </a:t>
              </a:r>
              <a:endParaRPr sz="2100"/>
            </a:p>
            <a:p>
              <a:pPr indent="0" algn="l">
                <a:lnSpc>
                  <a:spcPct val="100000"/>
                </a:lnSpc>
                <a:spcBef>
                  <a:spcPts val="0"/>
                </a:spcBef>
                <a:spcAft>
                  <a:spcPts val="0"/>
                </a:spcAft>
                <a:defRPr/>
              </a:pPr>
              <a:r>
                <a:rPr lang="de-DE" sz="1200" b="0">
                  <a:solidFill>
                    <a:schemeClr val="tx1"/>
                  </a:solidFill>
                  <a:latin typeface="+mn-lt"/>
                </a:rPr>
                <a:t>bringen über Menu:</a:t>
              </a:r>
              <a:endParaRPr sz="2100"/>
            </a:p>
            <a:p>
              <a:pPr indent="0" algn="l">
                <a:lnSpc>
                  <a:spcPct val="100000"/>
                </a:lnSpc>
                <a:spcBef>
                  <a:spcPts val="0"/>
                </a:spcBef>
                <a:spcAft>
                  <a:spcPts val="0"/>
                </a:spcAft>
                <a:defRPr/>
              </a:pPr>
              <a:r>
                <a:rPr lang="de-DE" sz="1200" b="1">
                  <a:solidFill>
                    <a:schemeClr val="tx1"/>
                  </a:solidFill>
                  <a:latin typeface="+mn-lt"/>
                </a:rPr>
                <a:t>Start &gt; Folien &gt; Zurücksetzen</a:t>
              </a:r>
              <a:endParaRPr sz="2100"/>
            </a:p>
            <a:p>
              <a:pPr indent="0" algn="l">
                <a:lnSpc>
                  <a:spcPct val="100000"/>
                </a:lnSpc>
                <a:spcBef>
                  <a:spcPts val="0"/>
                </a:spcBef>
                <a:spcAft>
                  <a:spcPts val="0"/>
                </a:spcAft>
                <a:defRPr/>
              </a:pPr>
              <a:endParaRPr lang="de-DE" sz="1200" b="1">
                <a:solidFill>
                  <a:schemeClr val="tx1"/>
                </a:solidFill>
                <a:latin typeface="+mn-lt"/>
              </a:endParaRPr>
            </a:p>
            <a:p>
              <a:pPr indent="0" algn="l">
                <a:lnSpc>
                  <a:spcPct val="100000"/>
                </a:lnSpc>
                <a:spcBef>
                  <a:spcPts val="0"/>
                </a:spcBef>
                <a:spcAft>
                  <a:spcPts val="0"/>
                </a:spcAft>
                <a:defRPr/>
              </a:pPr>
              <a:r>
                <a:rPr lang="de-DE" sz="1200" b="0">
                  <a:solidFill>
                    <a:schemeClr val="tx1"/>
                  </a:solidFill>
                  <a:latin typeface="+mn-lt"/>
                </a:rPr>
                <a:t>Wechsel des Folienlayouts </a:t>
              </a:r>
              <a:br>
                <a:rPr lang="de-DE" sz="1200" b="0">
                  <a:solidFill>
                    <a:schemeClr val="tx1"/>
                  </a:solidFill>
                  <a:latin typeface="+mn-lt"/>
                </a:rPr>
              </a:br>
              <a:r>
                <a:rPr lang="de-DE" sz="1200" b="0">
                  <a:solidFill>
                    <a:schemeClr val="tx1"/>
                  </a:solidFill>
                  <a:latin typeface="+mn-lt"/>
                </a:rPr>
                <a:t>im Menü über:</a:t>
              </a:r>
              <a:endParaRPr sz="2100"/>
            </a:p>
            <a:p>
              <a:pPr marL="0" marR="0" lvl="0" indent="0" algn="l" defTabSz="2517235">
                <a:lnSpc>
                  <a:spcPct val="100000"/>
                </a:lnSpc>
                <a:spcBef>
                  <a:spcPts val="0"/>
                </a:spcBef>
                <a:spcAft>
                  <a:spcPts val="0"/>
                </a:spcAft>
                <a:buClrTx/>
                <a:buSzTx/>
                <a:buFontTx/>
                <a:buNone/>
                <a:defRPr/>
              </a:pPr>
              <a:r>
                <a:rPr lang="de-DE" sz="1200" b="1">
                  <a:solidFill>
                    <a:schemeClr val="tx1"/>
                  </a:solidFill>
                  <a:latin typeface="+mn-lt"/>
                </a:rPr>
                <a:t>Start &gt; Folien &gt; Layout</a:t>
              </a:r>
              <a:endParaRPr sz="2100"/>
            </a:p>
            <a:p>
              <a:pPr marL="0" marR="0" lvl="0" indent="0" algn="l" defTabSz="2517235">
                <a:lnSpc>
                  <a:spcPct val="100000"/>
                </a:lnSpc>
                <a:spcBef>
                  <a:spcPts val="0"/>
                </a:spcBef>
                <a:spcAft>
                  <a:spcPts val="0"/>
                </a:spcAft>
                <a:buClrTx/>
                <a:buSzTx/>
                <a:buFontTx/>
                <a:buNone/>
                <a:defRPr/>
              </a:pPr>
              <a:endParaRPr lang="de-DE" sz="1200" b="1">
                <a:solidFill>
                  <a:schemeClr val="tx1"/>
                </a:solidFill>
                <a:latin typeface="+mn-lt"/>
              </a:endParaRPr>
            </a:p>
            <a:p>
              <a:pPr marL="0" marR="0" lvl="0" indent="0" algn="l" defTabSz="2871412">
                <a:lnSpc>
                  <a:spcPct val="100000"/>
                </a:lnSpc>
                <a:spcBef>
                  <a:spcPts val="0"/>
                </a:spcBef>
                <a:spcAft>
                  <a:spcPts val="0"/>
                </a:spcAft>
                <a:buClrTx/>
                <a:buSzTx/>
                <a:buFontTx/>
                <a:buNone/>
                <a:defRPr/>
              </a:pPr>
              <a:r>
                <a:rPr lang="de-DE" sz="1200" b="0" i="0" u="none" strike="noStrike" cap="none" spc="0">
                  <a:ln>
                    <a:noFill/>
                  </a:ln>
                  <a:solidFill>
                    <a:schemeClr val="tx1"/>
                  </a:solidFill>
                  <a:latin typeface="+mn-lt"/>
                  <a:ea typeface="+mn-ea"/>
                  <a:cs typeface="+mn-cs"/>
                </a:rPr>
                <a:t>Hilfslinien anzeigen über Menu: </a:t>
              </a:r>
              <a:endParaRPr sz="2100"/>
            </a:p>
            <a:p>
              <a:pPr marL="0" marR="0" lvl="0" indent="0" algn="l" defTabSz="2871412">
                <a:lnSpc>
                  <a:spcPct val="100000"/>
                </a:lnSpc>
                <a:spcBef>
                  <a:spcPts val="0"/>
                </a:spcBef>
                <a:spcAft>
                  <a:spcPts val="0"/>
                </a:spcAft>
                <a:buClrTx/>
                <a:buSzTx/>
                <a:buFontTx/>
                <a:buNone/>
                <a:defRPr/>
              </a:pPr>
              <a:r>
                <a:rPr lang="de-DE" sz="1200" b="1" i="0" u="none" strike="noStrike" cap="none" spc="0">
                  <a:ln>
                    <a:noFill/>
                  </a:ln>
                  <a:solidFill>
                    <a:schemeClr val="tx1"/>
                  </a:solidFill>
                  <a:latin typeface="+mn-lt"/>
                  <a:ea typeface="+mn-ea"/>
                  <a:cs typeface="+mn-cs"/>
                </a:rPr>
                <a:t>Ansicht &gt; Anzeigen &gt; </a:t>
              </a:r>
              <a:r>
                <a:rPr lang="de-DE" sz="1200" b="0" i="0" u="none" strike="noStrike" cap="none" spc="0">
                  <a:ln>
                    <a:noFill/>
                  </a:ln>
                  <a:solidFill>
                    <a:schemeClr val="tx1"/>
                  </a:solidFill>
                  <a:latin typeface="+mn-lt"/>
                  <a:ea typeface="+mn-ea"/>
                  <a:cs typeface="+mn-cs"/>
                </a:rPr>
                <a:t>Haken</a:t>
              </a:r>
              <a:r>
                <a:rPr lang="de-DE" sz="1200" b="1" i="0" u="none" strike="noStrike" cap="none" spc="0">
                  <a:ln>
                    <a:noFill/>
                  </a:ln>
                  <a:solidFill>
                    <a:schemeClr val="tx1"/>
                  </a:solidFill>
                  <a:latin typeface="+mn-lt"/>
                  <a:ea typeface="+mn-ea"/>
                  <a:cs typeface="+mn-cs"/>
                </a:rPr>
                <a:t> </a:t>
              </a:r>
              <a:r>
                <a:rPr lang="de-DE" sz="1200" b="0" i="0" u="none" strike="noStrike" cap="none" spc="0">
                  <a:ln>
                    <a:noFill/>
                  </a:ln>
                  <a:solidFill>
                    <a:schemeClr val="tx1"/>
                  </a:solidFill>
                  <a:latin typeface="+mn-lt"/>
                  <a:ea typeface="+mn-ea"/>
                  <a:cs typeface="+mn-cs"/>
                </a:rPr>
                <a:t>bei</a:t>
              </a:r>
              <a:r>
                <a:rPr lang="de-DE" sz="1200" b="1" i="0" u="none" strike="noStrike" cap="none" spc="0">
                  <a:ln>
                    <a:noFill/>
                  </a:ln>
                  <a:solidFill>
                    <a:schemeClr val="tx1"/>
                  </a:solidFill>
                  <a:latin typeface="+mn-lt"/>
                  <a:ea typeface="+mn-ea"/>
                  <a:cs typeface="+mn-cs"/>
                </a:rPr>
                <a:t> Führungslinien </a:t>
              </a:r>
              <a:r>
                <a:rPr lang="de-DE" sz="1200" b="0" i="0" u="none" strike="noStrike" cap="none" spc="0">
                  <a:ln>
                    <a:noFill/>
                  </a:ln>
                  <a:solidFill>
                    <a:schemeClr val="tx1"/>
                  </a:solidFill>
                  <a:latin typeface="+mn-lt"/>
                  <a:ea typeface="+mn-ea"/>
                  <a:cs typeface="+mn-cs"/>
                </a:rPr>
                <a:t>setzen</a:t>
              </a:r>
              <a:endParaRPr sz="2100"/>
            </a:p>
            <a:p>
              <a:pPr marL="0" marR="0" lvl="0" indent="0" algn="l" defTabSz="2517235">
                <a:lnSpc>
                  <a:spcPct val="100000"/>
                </a:lnSpc>
                <a:spcBef>
                  <a:spcPts val="0"/>
                </a:spcBef>
                <a:spcAft>
                  <a:spcPts val="0"/>
                </a:spcAft>
                <a:buClrTx/>
                <a:buSzTx/>
                <a:buFontTx/>
                <a:buNone/>
                <a:defRPr/>
              </a:pPr>
              <a:endParaRPr lang="de-DE" sz="1200" b="1">
                <a:solidFill>
                  <a:schemeClr val="tx1"/>
                </a:solidFill>
                <a:latin typeface="+mn-lt"/>
              </a:endParaRPr>
            </a:p>
            <a:p>
              <a:pPr indent="0" algn="l">
                <a:lnSpc>
                  <a:spcPct val="100000"/>
                </a:lnSpc>
                <a:spcBef>
                  <a:spcPts val="0"/>
                </a:spcBef>
                <a:spcAft>
                  <a:spcPts val="0"/>
                </a:spcAft>
                <a:defRPr/>
              </a:pPr>
              <a:endParaRPr lang="de-DE" sz="1200" b="1">
                <a:solidFill>
                  <a:schemeClr val="tx1"/>
                </a:solidFill>
                <a:latin typeface="+mn-lt"/>
              </a:endParaRPr>
            </a:p>
          </p:txBody>
        </p:sp>
        <p:grpSp>
          <p:nvGrpSpPr>
            <p:cNvPr id="16" name="Regieanweisung"/>
            <p:cNvGrpSpPr/>
            <p:nvPr userDrawn="1"/>
          </p:nvGrpSpPr>
          <p:grpSpPr bwMode="auto">
            <a:xfrm>
              <a:off x="9252000" y="2579687"/>
              <a:ext cx="1800001" cy="1548574"/>
              <a:chOff x="7667999" y="8675426"/>
              <a:chExt cx="1800001" cy="1548574"/>
            </a:xfrm>
          </p:grpSpPr>
          <p:sp>
            <p:nvSpPr>
              <p:cNvPr id="17" name="Text // Listenebene erhöhen"/>
              <p:cNvSpPr>
                <a:spLocks noAdjustHandles="1"/>
              </p:cNvSpPr>
              <p:nvPr userDrawn="1"/>
            </p:nvSpPr>
            <p:spPr bwMode="auto">
              <a:xfrm>
                <a:off x="8352000" y="9504000"/>
                <a:ext cx="898412" cy="324000"/>
              </a:xfrm>
              <a:prstGeom prst="rect">
                <a:avLst/>
              </a:prstGeom>
              <a:noFill/>
            </p:spPr>
            <p:txBody>
              <a:bodyPr wrap="square" lIns="0" tIns="0" rIns="0" bIns="0" rtlCol="0" anchor="ctr" anchorCtr="0">
                <a:noAutofit/>
              </a:bodyPr>
              <a:lstStyle/>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Listenebene</a:t>
                </a:r>
                <a:endParaRPr sz="1800"/>
              </a:p>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erhöhen</a:t>
                </a:r>
                <a:endParaRPr sz="1800"/>
              </a:p>
            </p:txBody>
          </p:sp>
          <p:sp>
            <p:nvSpPr>
              <p:cNvPr id="18" name="Text // Listenebene verringern"/>
              <p:cNvSpPr>
                <a:spLocks noAdjustHandles="1"/>
              </p:cNvSpPr>
              <p:nvPr userDrawn="1"/>
            </p:nvSpPr>
            <p:spPr bwMode="auto">
              <a:xfrm>
                <a:off x="8352000" y="9900000"/>
                <a:ext cx="898412" cy="324000"/>
              </a:xfrm>
              <a:prstGeom prst="rect">
                <a:avLst/>
              </a:prstGeom>
              <a:noFill/>
            </p:spPr>
            <p:txBody>
              <a:bodyPr wrap="square" lIns="0" tIns="0" rIns="0" bIns="0" rtlCol="0" anchor="ctr" anchorCtr="0">
                <a:noAutofit/>
              </a:bodyPr>
              <a:lstStyle/>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Listenebene</a:t>
                </a:r>
                <a:endParaRPr sz="1800"/>
              </a:p>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verringern</a:t>
                </a:r>
                <a:endParaRPr sz="1800"/>
              </a:p>
            </p:txBody>
          </p:sp>
          <p:sp>
            <p:nvSpPr>
              <p:cNvPr id="19" name="Listenebenen"/>
              <p:cNvSpPr>
                <a:spLocks noAdjustHandles="1"/>
              </p:cNvSpPr>
              <p:nvPr userDrawn="1"/>
            </p:nvSpPr>
            <p:spPr bwMode="auto">
              <a:xfrm rot="10800000" flipH="1" flipV="1">
                <a:off x="7668000" y="8675426"/>
                <a:ext cx="1800000" cy="792000"/>
              </a:xfrm>
              <a:prstGeom prst="rect">
                <a:avLst/>
              </a:prstGeom>
              <a:noFill/>
              <a:ln w="12700">
                <a:noFill/>
              </a:ln>
            </p:spPr>
            <p:txBody>
              <a:bodyPr vert="horz" wrap="square" lIns="0" tIns="0" rIns="0" bIns="0" rtlCol="0" anchor="t" anchorCtr="0">
                <a:noAutofit/>
              </a:bodyPr>
              <a:lstStyle>
                <a:defPPr>
                  <a:defRPr lang="de-DE"/>
                </a:defPPr>
                <a:lvl1pPr marL="0" algn="l" defTabSz="1043056">
                  <a:defRPr sz="2100">
                    <a:solidFill>
                      <a:schemeClr val="tx1"/>
                    </a:solidFill>
                    <a:latin typeface="+mn-lt"/>
                    <a:ea typeface="+mn-ea"/>
                    <a:cs typeface="+mn-cs"/>
                  </a:defRPr>
                </a:lvl1pPr>
                <a:lvl2pPr marL="521528" algn="l" defTabSz="1043056">
                  <a:defRPr sz="2100">
                    <a:solidFill>
                      <a:schemeClr val="tx1"/>
                    </a:solidFill>
                    <a:latin typeface="+mn-lt"/>
                    <a:ea typeface="+mn-ea"/>
                    <a:cs typeface="+mn-cs"/>
                  </a:defRPr>
                </a:lvl2pPr>
                <a:lvl3pPr marL="1043056" algn="l" defTabSz="1043056">
                  <a:defRPr sz="2100">
                    <a:solidFill>
                      <a:schemeClr val="tx1"/>
                    </a:solidFill>
                    <a:latin typeface="+mn-lt"/>
                    <a:ea typeface="+mn-ea"/>
                    <a:cs typeface="+mn-cs"/>
                  </a:defRPr>
                </a:lvl3pPr>
                <a:lvl4pPr marL="1564584" algn="l" defTabSz="1043056">
                  <a:defRPr sz="2100">
                    <a:solidFill>
                      <a:schemeClr val="tx1"/>
                    </a:solidFill>
                    <a:latin typeface="+mn-lt"/>
                    <a:ea typeface="+mn-ea"/>
                    <a:cs typeface="+mn-cs"/>
                  </a:defRPr>
                </a:lvl4pPr>
                <a:lvl5pPr marL="2086112" algn="l" defTabSz="1043056">
                  <a:defRPr sz="2100">
                    <a:solidFill>
                      <a:schemeClr val="tx1"/>
                    </a:solidFill>
                    <a:latin typeface="+mn-lt"/>
                    <a:ea typeface="+mn-ea"/>
                    <a:cs typeface="+mn-cs"/>
                  </a:defRPr>
                </a:lvl5pPr>
                <a:lvl6pPr marL="2607639" algn="l" defTabSz="1043056">
                  <a:defRPr sz="2100">
                    <a:solidFill>
                      <a:schemeClr val="tx1"/>
                    </a:solidFill>
                    <a:latin typeface="+mn-lt"/>
                    <a:ea typeface="+mn-ea"/>
                    <a:cs typeface="+mn-cs"/>
                  </a:defRPr>
                </a:lvl6pPr>
                <a:lvl7pPr marL="3129168" algn="l" defTabSz="1043056">
                  <a:defRPr sz="2100">
                    <a:solidFill>
                      <a:schemeClr val="tx1"/>
                    </a:solidFill>
                    <a:latin typeface="+mn-lt"/>
                    <a:ea typeface="+mn-ea"/>
                    <a:cs typeface="+mn-cs"/>
                  </a:defRPr>
                </a:lvl7pPr>
                <a:lvl8pPr marL="3650696" algn="l" defTabSz="1043056">
                  <a:defRPr sz="2100">
                    <a:solidFill>
                      <a:schemeClr val="tx1"/>
                    </a:solidFill>
                    <a:latin typeface="+mn-lt"/>
                    <a:ea typeface="+mn-ea"/>
                    <a:cs typeface="+mn-cs"/>
                  </a:defRPr>
                </a:lvl8pPr>
                <a:lvl9pPr marL="4172224" algn="l" defTabSz="1043056">
                  <a:defRPr sz="2100">
                    <a:solidFill>
                      <a:schemeClr val="tx1"/>
                    </a:solidFill>
                    <a:latin typeface="+mn-lt"/>
                    <a:ea typeface="+mn-ea"/>
                    <a:cs typeface="+mn-cs"/>
                  </a:defRPr>
                </a:lvl9pPr>
              </a:lstStyle>
              <a:p>
                <a:pPr marL="0" marR="0" lvl="0" indent="0" algn="l" defTabSz="2517235">
                  <a:lnSpc>
                    <a:spcPct val="100000"/>
                  </a:lnSpc>
                  <a:spcBef>
                    <a:spcPts val="0"/>
                  </a:spcBef>
                  <a:spcAft>
                    <a:spcPts val="0"/>
                  </a:spcAft>
                  <a:buClrTx/>
                  <a:buSzTx/>
                  <a:buFontTx/>
                  <a:buNone/>
                  <a:defRPr/>
                </a:pPr>
                <a:r>
                  <a:rPr lang="de-DE" sz="1200" b="0">
                    <a:solidFill>
                      <a:schemeClr val="tx1"/>
                    </a:solidFill>
                    <a:latin typeface="+mn-lt"/>
                  </a:rPr>
                  <a:t>Wechsel der Textebene</a:t>
                </a:r>
                <a:endParaRPr sz="2100"/>
              </a:p>
              <a:p>
                <a:pPr marL="0" marR="0" lvl="0" indent="0" algn="l" defTabSz="2517235">
                  <a:lnSpc>
                    <a:spcPct val="100000"/>
                  </a:lnSpc>
                  <a:spcBef>
                    <a:spcPts val="0"/>
                  </a:spcBef>
                  <a:spcAft>
                    <a:spcPts val="0"/>
                  </a:spcAft>
                  <a:buClrTx/>
                  <a:buSzTx/>
                  <a:buFontTx/>
                  <a:buNone/>
                  <a:defRPr/>
                </a:pPr>
                <a:r>
                  <a:rPr lang="de-DE" sz="1200" b="0">
                    <a:solidFill>
                      <a:schemeClr val="tx1"/>
                    </a:solidFill>
                    <a:latin typeface="+mn-lt"/>
                  </a:rPr>
                  <a:t>im Menü über: </a:t>
                </a:r>
                <a:br>
                  <a:rPr lang="de-DE" sz="1200" b="0">
                    <a:solidFill>
                      <a:schemeClr val="tx1"/>
                    </a:solidFill>
                    <a:latin typeface="+mn-lt"/>
                  </a:rPr>
                </a:br>
                <a:r>
                  <a:rPr lang="de-DE" sz="1200" b="1">
                    <a:solidFill>
                      <a:schemeClr val="tx1"/>
                    </a:solidFill>
                    <a:latin typeface="+mn-lt"/>
                  </a:rPr>
                  <a:t>Start &gt; Absatz &gt; Listenebene erhöhen/verringern</a:t>
                </a:r>
                <a:endParaRPr sz="2100"/>
              </a:p>
            </p:txBody>
          </p:sp>
          <p:pic>
            <p:nvPicPr>
              <p:cNvPr id="20" name="Bild // Listenebene verringern"/>
              <p:cNvPicPr>
                <a:picLocks noChangeAspect="1"/>
              </p:cNvPicPr>
              <p:nvPr userDrawn="1"/>
            </p:nvPicPr>
            <p:blipFill>
              <a:blip r:embed="rId2"/>
              <a:stretch/>
            </p:blipFill>
            <p:spPr bwMode="auto">
              <a:xfrm>
                <a:off x="7667999" y="9918000"/>
                <a:ext cx="622082" cy="288000"/>
              </a:xfrm>
              <a:prstGeom prst="rect">
                <a:avLst/>
              </a:prstGeom>
              <a:noFill/>
              <a:ln>
                <a:noFill/>
              </a:ln>
            </p:spPr>
          </p:pic>
          <p:pic>
            <p:nvPicPr>
              <p:cNvPr id="21" name="Bild // Listenebene erhöhen"/>
              <p:cNvPicPr>
                <a:picLocks noChangeAspect="1"/>
              </p:cNvPicPr>
              <p:nvPr userDrawn="1"/>
            </p:nvPicPr>
            <p:blipFill>
              <a:blip r:embed="rId3"/>
              <a:stretch/>
            </p:blipFill>
            <p:spPr bwMode="auto">
              <a:xfrm>
                <a:off x="7667999" y="9522000"/>
                <a:ext cx="622082" cy="288000"/>
              </a:xfrm>
              <a:prstGeom prst="rect">
                <a:avLst/>
              </a:prstGeom>
              <a:noFill/>
              <a:ln>
                <a:noFill/>
              </a:ln>
            </p:spPr>
          </p:pic>
        </p:grpSp>
        <p:sp>
          <p:nvSpPr>
            <p:cNvPr id="22" name="Fußzeile"/>
            <p:cNvSpPr>
              <a:spLocks noAdjustHandles="1"/>
            </p:cNvSpPr>
            <p:nvPr userDrawn="1"/>
          </p:nvSpPr>
          <p:spPr bwMode="auto">
            <a:xfrm rot="10800000" flipH="1" flipV="1">
              <a:off x="449261" y="6948000"/>
              <a:ext cx="6804000" cy="288000"/>
            </a:xfrm>
            <a:prstGeom prst="rect">
              <a:avLst/>
            </a:prstGeom>
            <a:noFill/>
            <a:ln w="12700">
              <a:noFill/>
            </a:ln>
          </p:spPr>
          <p:txBody>
            <a:bodyPr vert="horz" wrap="square" lIns="0" tIns="0" rIns="0" bIns="0" rtlCol="0" anchor="t" anchorCtr="0">
              <a:noAutofit/>
            </a:bodyPr>
            <a:lstStyle>
              <a:defPPr>
                <a:defRPr lang="de-DE"/>
              </a:defPPr>
              <a:lvl1pPr marL="0" algn="l" defTabSz="1043056">
                <a:defRPr sz="2100">
                  <a:solidFill>
                    <a:schemeClr val="tx1"/>
                  </a:solidFill>
                  <a:latin typeface="+mn-lt"/>
                  <a:ea typeface="+mn-ea"/>
                  <a:cs typeface="+mn-cs"/>
                </a:defRPr>
              </a:lvl1pPr>
              <a:lvl2pPr marL="521528" algn="l" defTabSz="1043056">
                <a:defRPr sz="2100">
                  <a:solidFill>
                    <a:schemeClr val="tx1"/>
                  </a:solidFill>
                  <a:latin typeface="+mn-lt"/>
                  <a:ea typeface="+mn-ea"/>
                  <a:cs typeface="+mn-cs"/>
                </a:defRPr>
              </a:lvl2pPr>
              <a:lvl3pPr marL="1043056" algn="l" defTabSz="1043056">
                <a:defRPr sz="2100">
                  <a:solidFill>
                    <a:schemeClr val="tx1"/>
                  </a:solidFill>
                  <a:latin typeface="+mn-lt"/>
                  <a:ea typeface="+mn-ea"/>
                  <a:cs typeface="+mn-cs"/>
                </a:defRPr>
              </a:lvl3pPr>
              <a:lvl4pPr marL="1564584" algn="l" defTabSz="1043056">
                <a:defRPr sz="2100">
                  <a:solidFill>
                    <a:schemeClr val="tx1"/>
                  </a:solidFill>
                  <a:latin typeface="+mn-lt"/>
                  <a:ea typeface="+mn-ea"/>
                  <a:cs typeface="+mn-cs"/>
                </a:defRPr>
              </a:lvl4pPr>
              <a:lvl5pPr marL="2086112" algn="l" defTabSz="1043056">
                <a:defRPr sz="2100">
                  <a:solidFill>
                    <a:schemeClr val="tx1"/>
                  </a:solidFill>
                  <a:latin typeface="+mn-lt"/>
                  <a:ea typeface="+mn-ea"/>
                  <a:cs typeface="+mn-cs"/>
                </a:defRPr>
              </a:lvl5pPr>
              <a:lvl6pPr marL="2607639" algn="l" defTabSz="1043056">
                <a:defRPr sz="2100">
                  <a:solidFill>
                    <a:schemeClr val="tx1"/>
                  </a:solidFill>
                  <a:latin typeface="+mn-lt"/>
                  <a:ea typeface="+mn-ea"/>
                  <a:cs typeface="+mn-cs"/>
                </a:defRPr>
              </a:lvl6pPr>
              <a:lvl7pPr marL="3129168" algn="l" defTabSz="1043056">
                <a:defRPr sz="2100">
                  <a:solidFill>
                    <a:schemeClr val="tx1"/>
                  </a:solidFill>
                  <a:latin typeface="+mn-lt"/>
                  <a:ea typeface="+mn-ea"/>
                  <a:cs typeface="+mn-cs"/>
                </a:defRPr>
              </a:lvl7pPr>
              <a:lvl8pPr marL="3650696" algn="l" defTabSz="1043056">
                <a:defRPr sz="2100">
                  <a:solidFill>
                    <a:schemeClr val="tx1"/>
                  </a:solidFill>
                  <a:latin typeface="+mn-lt"/>
                  <a:ea typeface="+mn-ea"/>
                  <a:cs typeface="+mn-cs"/>
                </a:defRPr>
              </a:lvl8pPr>
              <a:lvl9pPr marL="4172224" algn="l" defTabSz="1043056">
                <a:defRPr sz="2100">
                  <a:solidFill>
                    <a:schemeClr val="tx1"/>
                  </a:solidFill>
                  <a:latin typeface="+mn-lt"/>
                  <a:ea typeface="+mn-ea"/>
                  <a:cs typeface="+mn-cs"/>
                </a:defRPr>
              </a:lvl9pPr>
            </a:lstStyle>
            <a:p>
              <a:pPr marL="0" marR="0" lvl="0" indent="0" algn="l" defTabSz="1377788">
                <a:lnSpc>
                  <a:spcPct val="100000"/>
                </a:lnSpc>
                <a:spcBef>
                  <a:spcPts val="0"/>
                </a:spcBef>
                <a:spcAft>
                  <a:spcPts val="0"/>
                </a:spcAft>
                <a:buClrTx/>
                <a:buSzTx/>
                <a:buFontTx/>
                <a:buNone/>
                <a:defRPr/>
              </a:pPr>
              <a:r>
                <a:rPr lang="de-DE" sz="1200" b="0">
                  <a:solidFill>
                    <a:schemeClr val="tx1"/>
                  </a:solidFill>
                  <a:latin typeface="+mn-lt"/>
                </a:rPr>
                <a:t>Fußzeile anpassen: </a:t>
              </a:r>
              <a:r>
                <a:rPr lang="de-DE" sz="1200" b="1">
                  <a:solidFill>
                    <a:schemeClr val="tx1"/>
                  </a:solidFill>
                  <a:latin typeface="+mn-lt"/>
                </a:rPr>
                <a:t>Einfügen &gt; Text &gt; Kopf- und Fußzeile</a:t>
              </a:r>
              <a:endParaRPr sz="2100"/>
            </a:p>
          </p:txBody>
        </p:sp>
      </p:grpSp>
      <p:pic>
        <p:nvPicPr>
          <p:cNvPr id="23" name="Grafik 22"/>
          <p:cNvPicPr>
            <a:picLocks noChangeAspect="1"/>
          </p:cNvPicPr>
          <p:nvPr userDrawn="1"/>
        </p:nvPicPr>
        <p:blipFill>
          <a:blip r:embed="rId4"/>
          <a:stretch/>
        </p:blipFill>
        <p:spPr bwMode="auto">
          <a:xfrm>
            <a:off x="7774462" y="5817813"/>
            <a:ext cx="952193" cy="714145"/>
          </a:xfrm>
          <a:prstGeom prst="rect">
            <a:avLst/>
          </a:prstGeom>
        </p:spPr>
      </p:pic>
      <p:pic>
        <p:nvPicPr>
          <p:cNvPr id="24" name="Grafik 23"/>
          <p:cNvPicPr>
            <a:picLocks noChangeAspect="1"/>
          </p:cNvPicPr>
          <p:nvPr userDrawn="1"/>
        </p:nvPicPr>
        <p:blipFill>
          <a:blip r:embed="rId5"/>
          <a:stretch/>
        </p:blipFill>
        <p:spPr bwMode="auto">
          <a:xfrm>
            <a:off x="9179984" y="5817812"/>
            <a:ext cx="2846464" cy="711616"/>
          </a:xfrm>
          <a:prstGeom prst="rect">
            <a:avLst/>
          </a:prstGeom>
        </p:spPr>
      </p:pic>
      <p:pic>
        <p:nvPicPr>
          <p:cNvPr id="25" name="Picture 2" descr="https://lh3.googleusercontent.com/G4N8FKjYiADz5DL6jVPI4OIbcBmj5PR-LCjV1nSCms7Z8pvnOEqXI7XT15QbA-uj7OEcX318D0E9nBwmWgMxVzvnYrbHAGGqtmgFzazoqiP2FLOX0ajW9EEL9GoD-HynIsjku10lCP0"/>
          <p:cNvPicPr>
            <a:picLocks noChangeAspect="1" noChangeArrowheads="1"/>
          </p:cNvPicPr>
          <p:nvPr userDrawn="1"/>
        </p:nvPicPr>
        <p:blipFill>
          <a:blip r:embed="rId6"/>
          <a:stretch/>
        </p:blipFill>
        <p:spPr bwMode="auto">
          <a:xfrm>
            <a:off x="3954753" y="653080"/>
            <a:ext cx="1954524" cy="549871"/>
          </a:xfrm>
          <a:prstGeom prst="rect">
            <a:avLst/>
          </a:prstGeom>
          <a:noFill/>
        </p:spPr>
      </p:pic>
    </p:spTree>
  </p:cSld>
  <p:clrMapOvr>
    <a:masterClrMapping/>
  </p:clrMapOvr>
  <p:hf/>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 Zwischenüberschrift / 2 Inhalte">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76476"/>
            <a:ext cx="5385967" cy="34925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91"/>
            <a:ext cx="11349039" cy="470851"/>
          </a:xfrm>
        </p:spPr>
        <p:txBody>
          <a:bodyPr/>
          <a:lstStyle>
            <a:lvl1pPr>
              <a:defRPr/>
            </a:lvl1pPr>
          </a:lstStyle>
          <a:p>
            <a:r>
              <a:rPr lang="de-DE" dirty="0"/>
              <a:t>Überschrift maximal eine Zeile</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76476"/>
            <a:ext cx="5385967" cy="34925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3" name="Textplatzhalter 12">
            <a:extLst>
              <a:ext uri="{FF2B5EF4-FFF2-40B4-BE49-F238E27FC236}">
                <a16:creationId xmlns:a16="http://schemas.microsoft.com/office/drawing/2014/main" id="{3A6906E8-663F-41C8-A182-BBC3D0226557}"/>
              </a:ext>
            </a:extLst>
          </p:cNvPr>
          <p:cNvSpPr>
            <a:spLocks noGrp="1"/>
          </p:cNvSpPr>
          <p:nvPr>
            <p:ph type="body" sz="quarter" idx="14" hasCustomPrompt="1"/>
          </p:nvPr>
        </p:nvSpPr>
        <p:spPr>
          <a:xfrm>
            <a:off x="420688" y="1823617"/>
            <a:ext cx="5395912" cy="406558"/>
          </a:xfrm>
        </p:spPr>
        <p:txBody>
          <a:bodyPr/>
          <a:lstStyle>
            <a:lvl1pPr>
              <a:defRPr sz="1500" b="1">
                <a:solidFill>
                  <a:schemeClr val="tx2"/>
                </a:solidFill>
              </a:defRPr>
            </a:lvl1pPr>
          </a:lstStyle>
          <a:p>
            <a:pPr lvl="0"/>
            <a:r>
              <a:rPr lang="de-DE" dirty="0"/>
              <a:t>Zwischenüberschrift</a:t>
            </a:r>
          </a:p>
        </p:txBody>
      </p:sp>
      <p:sp>
        <p:nvSpPr>
          <p:cNvPr id="14" name="Textplatzhalter 12">
            <a:extLst>
              <a:ext uri="{FF2B5EF4-FFF2-40B4-BE49-F238E27FC236}">
                <a16:creationId xmlns:a16="http://schemas.microsoft.com/office/drawing/2014/main" id="{CAACC54D-6A2C-475F-806A-615D5D4F7BEF}"/>
              </a:ext>
            </a:extLst>
          </p:cNvPr>
          <p:cNvSpPr>
            <a:spLocks noGrp="1"/>
          </p:cNvSpPr>
          <p:nvPr>
            <p:ph type="body" sz="quarter" idx="15" hasCustomPrompt="1"/>
          </p:nvPr>
        </p:nvSpPr>
        <p:spPr>
          <a:xfrm>
            <a:off x="6381651" y="1823617"/>
            <a:ext cx="5395912" cy="406558"/>
          </a:xfrm>
        </p:spPr>
        <p:txBody>
          <a:bodyPr/>
          <a:lstStyle>
            <a:lvl1pPr>
              <a:defRPr sz="1500" b="1">
                <a:solidFill>
                  <a:schemeClr val="tx2"/>
                </a:solidFill>
              </a:defRPr>
            </a:lvl1pPr>
          </a:lstStyle>
          <a:p>
            <a:pPr lvl="0"/>
            <a:r>
              <a:rPr lang="de-DE" dirty="0"/>
              <a:t>Zwischenüberschrift</a:t>
            </a:r>
          </a:p>
        </p:txBody>
      </p:sp>
    </p:spTree>
    <p:extLst>
      <p:ext uri="{BB962C8B-B14F-4D97-AF65-F5344CB8AC3E}">
        <p14:creationId xmlns:p14="http://schemas.microsoft.com/office/powerpoint/2010/main" val="4097192818"/>
      </p:ext>
    </p:extLst>
  </p:cSld>
  <p:clrMapOvr>
    <a:masterClrMapping/>
  </p:clrMapOvr>
  <p:extLst mod="1">
    <p:ext uri="{DCECCB84-F9BA-43D5-87BE-67443E8EF086}">
      <p15:sldGuideLst xmlns:p15="http://schemas.microsoft.com/office/powerpoint/2012/main">
        <p15:guide id="1" orient="horz" pos="3634" userDrawn="1">
          <p15:clr>
            <a:srgbClr val="000000"/>
          </p15:clr>
        </p15:guide>
        <p15:guide id="2" pos="9887" userDrawn="1">
          <p15:clr>
            <a:srgbClr val="000000"/>
          </p15:clr>
        </p15:guide>
        <p15:guide id="3" pos="355" userDrawn="1">
          <p15:clr>
            <a:srgbClr val="000000"/>
          </p15:clr>
        </p15:guide>
        <p15:guide id="4" orient="horz" pos="1434" userDrawn="1">
          <p15:clr>
            <a:srgbClr val="000000"/>
          </p15:clr>
        </p15:guide>
        <p15:guide id="5" orient="horz" pos="785" userDrawn="1">
          <p15:clr>
            <a:srgbClr val="000000"/>
          </p15:clr>
        </p15:guide>
        <p15:guide id="6" pos="5361" userDrawn="1">
          <p15:clr>
            <a:srgbClr val="000000"/>
          </p15:clr>
        </p15:guide>
        <p15:guide id="7" pos="4879" userDrawn="1">
          <p15:clr>
            <a:srgbClr val="00000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grpSp>
        <p:nvGrpSpPr>
          <p:cNvPr id="3" name="Regieanweisungen Bilder">
            <a:extLst>
              <a:ext uri="{FF2B5EF4-FFF2-40B4-BE49-F238E27FC236}">
                <a16:creationId xmlns:a16="http://schemas.microsoft.com/office/drawing/2014/main" id="{591D2E67-B5C0-3EF5-7942-7B0DD1801A0C}"/>
              </a:ext>
            </a:extLst>
          </p:cNvPr>
          <p:cNvGrpSpPr/>
          <p:nvPr userDrawn="1"/>
        </p:nvGrpSpPr>
        <p:grpSpPr>
          <a:xfrm>
            <a:off x="12348000" y="2232000"/>
            <a:ext cx="1908000" cy="2152480"/>
            <a:chOff x="12348000" y="1295998"/>
            <a:chExt cx="1908000" cy="2152480"/>
          </a:xfrm>
        </p:grpSpPr>
        <p:sp>
          <p:nvSpPr>
            <p:cNvPr id="7" name="Bild austauschen">
              <a:extLst>
                <a:ext uri="{FF2B5EF4-FFF2-40B4-BE49-F238E27FC236}">
                  <a16:creationId xmlns:a16="http://schemas.microsoft.com/office/drawing/2014/main" id="{161F0C32-A7B9-F6AA-1EDE-39802CAF56EA}"/>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Bild austauschen:</a:t>
              </a:r>
              <a:br>
                <a:rPr lang="de-DE" sz="750" b="0" baseline="0" dirty="0">
                  <a:solidFill>
                    <a:schemeClr val="tx1"/>
                  </a:solidFill>
                  <a:latin typeface="+mn-lt"/>
                </a:rPr>
              </a:br>
              <a:r>
                <a:rPr lang="de-DE" sz="750" b="0" baseline="0" dirty="0">
                  <a:solidFill>
                    <a:schemeClr val="tx1"/>
                  </a:solidFill>
                  <a:latin typeface="+mn-lt"/>
                </a:rPr>
                <a:t>Das </a:t>
              </a:r>
              <a:r>
                <a:rPr lang="de-DE" sz="750" b="1" baseline="0" dirty="0">
                  <a:solidFill>
                    <a:schemeClr val="tx1"/>
                  </a:solidFill>
                  <a:latin typeface="+mn-lt"/>
                </a:rPr>
                <a:t>platzierte Foto </a:t>
              </a:r>
              <a:r>
                <a:rPr lang="de-DE" sz="750" b="0" baseline="0" dirty="0">
                  <a:solidFill>
                    <a:schemeClr val="tx1"/>
                  </a:solidFill>
                  <a:latin typeface="+mn-lt"/>
                </a:rPr>
                <a:t>zunächst </a:t>
              </a:r>
              <a:r>
                <a:rPr lang="de-DE" sz="750" b="1" baseline="0" dirty="0">
                  <a:solidFill>
                    <a:schemeClr val="tx1"/>
                  </a:solidFill>
                  <a:latin typeface="+mn-lt"/>
                </a:rPr>
                <a:t>löschen</a:t>
              </a:r>
              <a:r>
                <a:rPr lang="de-DE" sz="750" b="0" baseline="0" dirty="0">
                  <a:solidFill>
                    <a:schemeClr val="tx1"/>
                  </a:solidFill>
                  <a:latin typeface="+mn-lt"/>
                </a:rPr>
                <a:t>. Anschließend per Drag-and-Drop oder über den Bildbutton ein neues Bild einfügen.</a:t>
              </a:r>
            </a:p>
          </p:txBody>
        </p:sp>
        <p:sp>
          <p:nvSpPr>
            <p:cNvPr id="8" name="Bildausschnitt">
              <a:extLst>
                <a:ext uri="{FF2B5EF4-FFF2-40B4-BE49-F238E27FC236}">
                  <a16:creationId xmlns:a16="http://schemas.microsoft.com/office/drawing/2014/main" id="{8507CB38-6E12-E88F-43C9-E26582DAFCF2}"/>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Bildausschnitt anpassen:</a:t>
              </a:r>
              <a:br>
                <a:rPr lang="de-DE" sz="750" b="0" baseline="0" dirty="0">
                  <a:solidFill>
                    <a:schemeClr val="tx1"/>
                  </a:solidFill>
                  <a:latin typeface="+mn-lt"/>
                </a:rPr>
              </a:br>
              <a:r>
                <a:rPr lang="de-DE" sz="750" b="1" baseline="0" dirty="0">
                  <a:solidFill>
                    <a:schemeClr val="tx1"/>
                  </a:solidFill>
                  <a:latin typeface="+mn-lt"/>
                </a:rPr>
                <a:t>Format &gt; Größe &gt; Zuschneiden</a:t>
              </a:r>
            </a:p>
          </p:txBody>
        </p:sp>
        <p:sp>
          <p:nvSpPr>
            <p:cNvPr id="10" name="Bildausschnitt">
              <a:extLst>
                <a:ext uri="{FF2B5EF4-FFF2-40B4-BE49-F238E27FC236}">
                  <a16:creationId xmlns:a16="http://schemas.microsoft.com/office/drawing/2014/main" id="{4C94EE61-D4D8-240E-01DB-6C0B7F7A3A2D}"/>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Bild per Drag-and-Drop oder über den Button einfügen.</a:t>
              </a:r>
            </a:p>
          </p:txBody>
        </p:sp>
      </p:gr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11" name="Bildunterzeile">
            <a:extLst>
              <a:ext uri="{FF2B5EF4-FFF2-40B4-BE49-F238E27FC236}">
                <a16:creationId xmlns:a16="http://schemas.microsoft.com/office/drawing/2014/main" id="{4C5AA25F-CBBB-E710-915B-760807FC3EA0}"/>
              </a:ext>
            </a:extLst>
          </p:cNvPr>
          <p:cNvSpPr>
            <a:spLocks noGrp="1"/>
          </p:cNvSpPr>
          <p:nvPr>
            <p:ph type="body" orient="vert" idx="14" hasCustomPrompt="1"/>
          </p:nvPr>
        </p:nvSpPr>
        <p:spPr>
          <a:xfrm>
            <a:off x="6407151" y="5437188"/>
            <a:ext cx="5183188" cy="512762"/>
          </a:xfrm>
          <a:prstGeom prst="rect">
            <a:avLst/>
          </a:prstGeom>
        </p:spPr>
        <p:txBody>
          <a:bodyPr vert="horz" numCol="1"/>
          <a:lstStyle>
            <a:lvl1pPr marL="0" indent="0">
              <a:lnSpc>
                <a:spcPct val="100000"/>
              </a:lnSpc>
              <a:spcBef>
                <a:spcPts val="0"/>
              </a:spcBef>
              <a:spcAft>
                <a:spcPts val="0"/>
              </a:spcAft>
              <a:buFont typeface="+mj-lt"/>
              <a:buNone/>
              <a:defRPr sz="1050">
                <a:latin typeface="+mj-lt"/>
              </a:defRPr>
            </a:lvl1pPr>
            <a:lvl2pPr marL="0" indent="0">
              <a:lnSpc>
                <a:spcPct val="100000"/>
              </a:lnSpc>
              <a:spcBef>
                <a:spcPts val="0"/>
              </a:spcBef>
              <a:spcAft>
                <a:spcPts val="0"/>
              </a:spcAft>
              <a:buFont typeface="+mj-lt"/>
              <a:buNone/>
              <a:defRPr sz="1050">
                <a:latin typeface="+mj-lt"/>
              </a:defRPr>
            </a:lvl2pPr>
            <a:lvl3pPr marL="0" indent="0">
              <a:lnSpc>
                <a:spcPct val="100000"/>
              </a:lnSpc>
              <a:spcBef>
                <a:spcPts val="0"/>
              </a:spcBef>
              <a:spcAft>
                <a:spcPts val="0"/>
              </a:spcAft>
              <a:buFont typeface="+mj-lt"/>
              <a:buNone/>
              <a:defRPr sz="1050">
                <a:latin typeface="+mj-lt"/>
              </a:defRPr>
            </a:lvl3pPr>
            <a:lvl4pPr marL="0" indent="0">
              <a:lnSpc>
                <a:spcPct val="100000"/>
              </a:lnSpc>
              <a:spcBef>
                <a:spcPts val="0"/>
              </a:spcBef>
              <a:spcAft>
                <a:spcPts val="0"/>
              </a:spcAft>
              <a:buFont typeface="+mj-lt"/>
              <a:buNone/>
              <a:defRPr sz="1050">
                <a:latin typeface="+mj-lt"/>
              </a:defRPr>
            </a:lvl4pPr>
            <a:lvl5pPr marL="0" indent="0">
              <a:lnSpc>
                <a:spcPct val="100000"/>
              </a:lnSpc>
              <a:spcBef>
                <a:spcPts val="0"/>
              </a:spcBef>
              <a:spcAft>
                <a:spcPts val="0"/>
              </a:spcAft>
              <a:buFont typeface="+mj-lt"/>
              <a:buNone/>
              <a:defRPr sz="1050">
                <a:latin typeface="+mj-lt"/>
              </a:defRPr>
            </a:lvl5pPr>
            <a:lvl6pPr marL="0" indent="0">
              <a:lnSpc>
                <a:spcPct val="100000"/>
              </a:lnSpc>
              <a:spcBef>
                <a:spcPts val="0"/>
              </a:spcBef>
              <a:spcAft>
                <a:spcPts val="0"/>
              </a:spcAft>
              <a:buFont typeface="+mj-lt"/>
              <a:buNone/>
              <a:defRPr sz="1050">
                <a:latin typeface="+mj-lt"/>
              </a:defRPr>
            </a:lvl6pPr>
            <a:lvl7pPr marL="0" indent="0">
              <a:lnSpc>
                <a:spcPct val="100000"/>
              </a:lnSpc>
              <a:spcBef>
                <a:spcPts val="0"/>
              </a:spcBef>
              <a:spcAft>
                <a:spcPts val="0"/>
              </a:spcAft>
              <a:buFont typeface="+mj-lt"/>
              <a:buNone/>
              <a:defRPr sz="1050">
                <a:latin typeface="+mj-lt"/>
              </a:defRPr>
            </a:lvl7pPr>
            <a:lvl8pPr marL="0" indent="0">
              <a:lnSpc>
                <a:spcPct val="100000"/>
              </a:lnSpc>
              <a:spcBef>
                <a:spcPts val="0"/>
              </a:spcBef>
              <a:spcAft>
                <a:spcPts val="0"/>
              </a:spcAft>
              <a:buFont typeface="+mj-lt"/>
              <a:buNone/>
              <a:defRPr sz="1050">
                <a:latin typeface="+mj-lt"/>
              </a:defRPr>
            </a:lvl8pPr>
            <a:lvl9pPr marL="0" indent="0">
              <a:lnSpc>
                <a:spcPct val="100000"/>
              </a:lnSpc>
              <a:spcBef>
                <a:spcPts val="0"/>
              </a:spcBef>
              <a:spcAft>
                <a:spcPts val="0"/>
              </a:spcAft>
              <a:buFont typeface="+mj-lt"/>
              <a:buNone/>
              <a:defRPr sz="1050">
                <a:latin typeface="+mj-lt"/>
              </a:defRPr>
            </a:lvl9pPr>
          </a:lstStyle>
          <a:p>
            <a:r>
              <a:rPr lang="de-DE" dirty="0"/>
              <a:t>Platz für Bildunterzeile</a:t>
            </a:r>
            <a:br>
              <a:rPr lang="de-DE" dirty="0"/>
            </a:br>
            <a:r>
              <a:rPr lang="de-DE" dirty="0"/>
              <a:t>max. zwei Zeilen</a:t>
            </a:r>
          </a:p>
        </p:txBody>
      </p:sp>
      <p:sp>
        <p:nvSpPr>
          <p:cNvPr id="9" name="Bild">
            <a:extLst>
              <a:ext uri="{FF2B5EF4-FFF2-40B4-BE49-F238E27FC236}">
                <a16:creationId xmlns:a16="http://schemas.microsoft.com/office/drawing/2014/main" id="{DC51194B-2747-2A9B-FC2F-99A61372D3D5}"/>
              </a:ext>
            </a:extLst>
          </p:cNvPr>
          <p:cNvSpPr>
            <a:spLocks noGrp="1"/>
          </p:cNvSpPr>
          <p:nvPr>
            <p:ph type="pic" sz="quarter" idx="13" hasCustomPrompt="1"/>
          </p:nvPr>
        </p:nvSpPr>
        <p:spPr>
          <a:xfrm>
            <a:off x="6407150" y="1952625"/>
            <a:ext cx="5183189" cy="3348038"/>
          </a:xfrm>
          <a:solidFill>
            <a:schemeClr val="bg1">
              <a:lumMod val="95000"/>
            </a:schemeClr>
          </a:solidFill>
        </p:spPr>
        <p:txBody>
          <a:bodyPr anchor="ctr" anchorCtr="0"/>
          <a:lstStyle>
            <a:lvl1pPr algn="ctr">
              <a:defRPr/>
            </a:lvl1pPr>
          </a:lstStyle>
          <a:p>
            <a:r>
              <a:rPr lang="de-DE" dirty="0"/>
              <a:t>Bild einfügen</a:t>
            </a:r>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1952626"/>
            <a:ext cx="5434927" cy="3997324"/>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7" y="1246189"/>
            <a:ext cx="11168063" cy="468000"/>
          </a:xfrm>
        </p:spPr>
        <p:txBody>
          <a:bodyPr/>
          <a:lstStyle>
            <a:lvl1pPr>
              <a:defRPr/>
            </a:lvl1pPr>
          </a:lstStyle>
          <a:p>
            <a:r>
              <a:rPr lang="de-DE" dirty="0"/>
              <a:t>Überschrift maximal eine Zeile</a:t>
            </a:r>
          </a:p>
        </p:txBody>
      </p:sp>
    </p:spTree>
    <p:extLst>
      <p:ext uri="{BB962C8B-B14F-4D97-AF65-F5344CB8AC3E}">
        <p14:creationId xmlns:p14="http://schemas.microsoft.com/office/powerpoint/2010/main" val="2839791624"/>
      </p:ext>
    </p:extLst>
  </p:cSld>
  <p:clrMapOvr>
    <a:masterClrMapping/>
  </p:clrMapOvr>
  <p:extLst mod="1">
    <p:ext uri="{DCECCB84-F9BA-43D5-87BE-67443E8EF086}">
      <p15:sldGuideLst xmlns:p15="http://schemas.microsoft.com/office/powerpoint/2012/main">
        <p15:guide id="1" orient="horz" pos="3748" userDrawn="1">
          <p15:clr>
            <a:srgbClr val="000000"/>
          </p15:clr>
        </p15:guide>
        <p15:guide id="2" pos="9887" userDrawn="1">
          <p15:clr>
            <a:srgbClr val="000000"/>
          </p15:clr>
        </p15:guide>
        <p15:guide id="3" pos="355" userDrawn="1">
          <p15:clr>
            <a:srgbClr val="000000"/>
          </p15:clr>
        </p15:guide>
        <p15:guide id="4" orient="horz" pos="1230" userDrawn="1">
          <p15:clr>
            <a:srgbClr val="000000"/>
          </p15:clr>
        </p15:guide>
        <p15:guide id="5" orient="horz" pos="785" userDrawn="1">
          <p15:clr>
            <a:srgbClr val="000000"/>
          </p15:clr>
        </p15:guide>
        <p15:guide id="6" pos="9735" userDrawn="1">
          <p15:clr>
            <a:srgbClr val="000000"/>
          </p15:clr>
        </p15:guide>
        <p15:guide id="7" orient="horz" pos="1178" userDrawn="1">
          <p15:clr>
            <a:srgbClr val="000000"/>
          </p15:clr>
        </p15:guide>
        <p15:guide id="8" pos="5381" userDrawn="1">
          <p15:clr>
            <a:srgbClr val="000000"/>
          </p15:clr>
        </p15:guide>
        <p15:guide id="10" orient="horz" pos="3425" userDrawn="1">
          <p15:clr>
            <a:srgbClr val="00000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llustration / Tex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10" name="Text">
            <a:extLst>
              <a:ext uri="{FF2B5EF4-FFF2-40B4-BE49-F238E27FC236}">
                <a16:creationId xmlns:a16="http://schemas.microsoft.com/office/drawing/2014/main" id="{27636434-84C0-80BF-C969-EA71E3A61621}"/>
              </a:ext>
            </a:extLst>
          </p:cNvPr>
          <p:cNvSpPr>
            <a:spLocks noGrp="1"/>
          </p:cNvSpPr>
          <p:nvPr>
            <p:ph type="body" orient="vert" idx="1" hasCustomPrompt="1"/>
          </p:nvPr>
        </p:nvSpPr>
        <p:spPr>
          <a:xfrm>
            <a:off x="8401050" y="1246188"/>
            <a:ext cx="3370263" cy="4522787"/>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2" name="Inhalt">
            <a:extLst>
              <a:ext uri="{FF2B5EF4-FFF2-40B4-BE49-F238E27FC236}">
                <a16:creationId xmlns:a16="http://schemas.microsoft.com/office/drawing/2014/main" id="{5BE0DCC4-C846-01A4-853D-445C8C7422B9}"/>
              </a:ext>
            </a:extLst>
          </p:cNvPr>
          <p:cNvSpPr>
            <a:spLocks noGrp="1"/>
          </p:cNvSpPr>
          <p:nvPr>
            <p:ph idx="13" hasCustomPrompt="1"/>
          </p:nvPr>
        </p:nvSpPr>
        <p:spPr>
          <a:xfrm>
            <a:off x="420690" y="1246188"/>
            <a:ext cx="7581900" cy="4991100"/>
          </a:xfrm>
        </p:spPr>
        <p:txBody>
          <a:bodyPr/>
          <a:lstStyle>
            <a:lvl1pPr>
              <a:defRPr/>
            </a:lvl1pPr>
          </a:lstStyle>
          <a:p>
            <a:pPr lvl="0"/>
            <a:r>
              <a:rPr lang="de-DE" dirty="0"/>
              <a:t>Hier bitte ausschließlich Tabellen, Diagramme, Videos oder </a:t>
            </a:r>
            <a:r>
              <a:rPr lang="de-DE" dirty="0" err="1"/>
              <a:t>SmartArts</a:t>
            </a:r>
            <a:r>
              <a:rPr lang="de-DE" dirty="0"/>
              <a:t> platzieren</a:t>
            </a:r>
          </a:p>
        </p:txBody>
      </p:sp>
    </p:spTree>
    <p:extLst>
      <p:ext uri="{BB962C8B-B14F-4D97-AF65-F5344CB8AC3E}">
        <p14:creationId xmlns:p14="http://schemas.microsoft.com/office/powerpoint/2010/main" val="1238512712"/>
      </p:ext>
    </p:extLst>
  </p:cSld>
  <p:clrMapOvr>
    <a:masterClrMapping/>
  </p:clrMapOvr>
  <p:extLst mod="1">
    <p:ext uri="{DCECCB84-F9BA-43D5-87BE-67443E8EF086}">
      <p15:sldGuideLst xmlns:p15="http://schemas.microsoft.com/office/powerpoint/2012/main">
        <p15:guide id="1" orient="horz" pos="3929" userDrawn="1">
          <p15:clr>
            <a:srgbClr val="000000"/>
          </p15:clr>
        </p15:guide>
        <p15:guide id="2" pos="9887" userDrawn="1">
          <p15:clr>
            <a:srgbClr val="000000"/>
          </p15:clr>
        </p15:guide>
        <p15:guide id="3" pos="355" userDrawn="1">
          <p15:clr>
            <a:srgbClr val="000000"/>
          </p15:clr>
        </p15:guide>
        <p15:guide id="5" orient="horz" pos="785" userDrawn="1">
          <p15:clr>
            <a:srgbClr val="000000"/>
          </p15:clr>
        </p15:guide>
        <p15:guide id="8" pos="6721" userDrawn="1">
          <p15:clr>
            <a:srgbClr val="000000"/>
          </p15:clr>
        </p15:guide>
        <p15:guide id="11" pos="7056" userDrawn="1">
          <p15:clr>
            <a:srgbClr val="000000"/>
          </p15:clr>
        </p15:guide>
        <p15:guide id="12" orient="horz" pos="3634" userDrawn="1">
          <p15:clr>
            <a:srgbClr val="00000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oßes Bild / Text">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3D9F3C87-5CF8-495D-A9F7-A53679109759}"/>
              </a:ext>
            </a:extLst>
          </p:cNvPr>
          <p:cNvGrpSpPr/>
          <p:nvPr userDrawn="1"/>
        </p:nvGrpSpPr>
        <p:grpSpPr>
          <a:xfrm>
            <a:off x="-2124000" y="-360000"/>
            <a:ext cx="16380000" cy="7596000"/>
            <a:chOff x="-2124000" y="-360000"/>
            <a:chExt cx="16380000" cy="7596000"/>
          </a:xfrm>
        </p:grpSpPr>
        <p:sp>
          <p:nvSpPr>
            <p:cNvPr id="11" name="Fußzeile">
              <a:extLst>
                <a:ext uri="{FF2B5EF4-FFF2-40B4-BE49-F238E27FC236}">
                  <a16:creationId xmlns:a16="http://schemas.microsoft.com/office/drawing/2014/main" id="{8504CB2F-AE35-CE95-4B60-81E52BDDFF9C}"/>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Fußzeile anpassen: </a:t>
              </a:r>
              <a:r>
                <a:rPr lang="de-DE" sz="750" b="1" baseline="0" dirty="0">
                  <a:solidFill>
                    <a:schemeClr val="tx1"/>
                  </a:solidFill>
                  <a:latin typeface="+mn-lt"/>
                </a:rPr>
                <a:t>Einfügen &gt; Text &gt; Kopf- und Fußzeile</a:t>
              </a:r>
            </a:p>
          </p:txBody>
        </p:sp>
        <p:sp>
          <p:nvSpPr>
            <p:cNvPr id="17" name="Zurücksetzen">
              <a:extLst>
                <a:ext uri="{FF2B5EF4-FFF2-40B4-BE49-F238E27FC236}">
                  <a16:creationId xmlns:a16="http://schemas.microsoft.com/office/drawing/2014/main" id="{0264AD42-5E92-73D8-6A83-4A0E02A415EB}"/>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18" name="Layoutwechsel">
              <a:extLst>
                <a:ext uri="{FF2B5EF4-FFF2-40B4-BE49-F238E27FC236}">
                  <a16:creationId xmlns:a16="http://schemas.microsoft.com/office/drawing/2014/main" id="{3215A3F9-9A35-53D1-011A-FE0A2E1893E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19" name="Hilfslinien">
              <a:extLst>
                <a:ext uri="{FF2B5EF4-FFF2-40B4-BE49-F238E27FC236}">
                  <a16:creationId xmlns:a16="http://schemas.microsoft.com/office/drawing/2014/main" id="{692CEF48-2E68-5602-34D3-C55957D067D0}"/>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0" name="Hilfslinien">
              <a:extLst>
                <a:ext uri="{FF2B5EF4-FFF2-40B4-BE49-F238E27FC236}">
                  <a16:creationId xmlns:a16="http://schemas.microsoft.com/office/drawing/2014/main" id="{112EF215-B6C7-B289-A5ED-33847B0750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a:t>
              </a:r>
              <a:r>
                <a:rPr kumimoji="0" lang="de-DE" sz="75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grpSp>
          <p:nvGrpSpPr>
            <p:cNvPr id="2" name="Regieanweisungen Bilder">
              <a:extLst>
                <a:ext uri="{FF2B5EF4-FFF2-40B4-BE49-F238E27FC236}">
                  <a16:creationId xmlns:a16="http://schemas.microsoft.com/office/drawing/2014/main" id="{4F48CE62-B428-BB26-5378-C042A4A1B6A3}"/>
                </a:ext>
              </a:extLst>
            </p:cNvPr>
            <p:cNvGrpSpPr/>
            <p:nvPr userDrawn="1"/>
          </p:nvGrpSpPr>
          <p:grpSpPr>
            <a:xfrm>
              <a:off x="-2124000" y="2268000"/>
              <a:ext cx="1908000" cy="2152480"/>
              <a:chOff x="12348000" y="1295998"/>
              <a:chExt cx="1908000" cy="2152480"/>
            </a:xfrm>
          </p:grpSpPr>
          <p:sp>
            <p:nvSpPr>
              <p:cNvPr id="3" name="Bild austauschen">
                <a:extLst>
                  <a:ext uri="{FF2B5EF4-FFF2-40B4-BE49-F238E27FC236}">
                    <a16:creationId xmlns:a16="http://schemas.microsoft.com/office/drawing/2014/main" id="{6237A7AD-89AE-FE5D-EC0D-FE0233A4268D}"/>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750" b="0" baseline="0" dirty="0">
                    <a:solidFill>
                      <a:schemeClr val="tx1"/>
                    </a:solidFill>
                    <a:latin typeface="+mn-lt"/>
                  </a:rPr>
                  <a:t>Bild austauschen:</a:t>
                </a:r>
                <a:br>
                  <a:rPr lang="de-DE" sz="750" b="0" baseline="0" dirty="0">
                    <a:solidFill>
                      <a:schemeClr val="tx1"/>
                    </a:solidFill>
                    <a:latin typeface="+mn-lt"/>
                  </a:rPr>
                </a:br>
                <a:r>
                  <a:rPr lang="de-DE" sz="750" b="0" baseline="0" dirty="0">
                    <a:solidFill>
                      <a:schemeClr val="tx1"/>
                    </a:solidFill>
                    <a:latin typeface="+mn-lt"/>
                  </a:rPr>
                  <a:t>Das </a:t>
                </a:r>
                <a:r>
                  <a:rPr lang="de-DE" sz="750" b="1" baseline="0" dirty="0">
                    <a:solidFill>
                      <a:schemeClr val="tx1"/>
                    </a:solidFill>
                    <a:latin typeface="+mn-lt"/>
                  </a:rPr>
                  <a:t>platzierte Foto </a:t>
                </a:r>
                <a:r>
                  <a:rPr lang="de-DE" sz="750" b="0" baseline="0" dirty="0">
                    <a:solidFill>
                      <a:schemeClr val="tx1"/>
                    </a:solidFill>
                    <a:latin typeface="+mn-lt"/>
                  </a:rPr>
                  <a:t>zunächst </a:t>
                </a:r>
                <a:r>
                  <a:rPr lang="de-DE" sz="750" b="1" baseline="0" dirty="0">
                    <a:solidFill>
                      <a:schemeClr val="tx1"/>
                    </a:solidFill>
                    <a:latin typeface="+mn-lt"/>
                  </a:rPr>
                  <a:t>löschen</a:t>
                </a:r>
                <a:r>
                  <a:rPr lang="de-DE" sz="750" b="0" baseline="0" dirty="0">
                    <a:solidFill>
                      <a:schemeClr val="tx1"/>
                    </a:solidFill>
                    <a:latin typeface="+mn-lt"/>
                  </a:rPr>
                  <a:t>. Anschließend per Drag-and-Drop oder über den Bildbutton ein neues Bild einfügen.</a:t>
                </a:r>
              </a:p>
            </p:txBody>
          </p:sp>
          <p:sp>
            <p:nvSpPr>
              <p:cNvPr id="7" name="Bildausschnitt">
                <a:extLst>
                  <a:ext uri="{FF2B5EF4-FFF2-40B4-BE49-F238E27FC236}">
                    <a16:creationId xmlns:a16="http://schemas.microsoft.com/office/drawing/2014/main" id="{3C53B971-AC8F-3B50-5DF6-4CC14774D7AD}"/>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750" b="0" baseline="0" dirty="0">
                    <a:solidFill>
                      <a:schemeClr val="tx1"/>
                    </a:solidFill>
                    <a:latin typeface="+mn-lt"/>
                  </a:rPr>
                  <a:t>Bildausschnitt anpassen:</a:t>
                </a:r>
                <a:br>
                  <a:rPr lang="de-DE" sz="750" b="0" baseline="0" dirty="0">
                    <a:solidFill>
                      <a:schemeClr val="tx1"/>
                    </a:solidFill>
                    <a:latin typeface="+mn-lt"/>
                  </a:rPr>
                </a:br>
                <a:r>
                  <a:rPr lang="de-DE" sz="750" b="1" baseline="0" dirty="0">
                    <a:solidFill>
                      <a:schemeClr val="tx1"/>
                    </a:solidFill>
                    <a:latin typeface="+mn-lt"/>
                  </a:rPr>
                  <a:t>Format &gt; Größe &gt; Zuschneiden</a:t>
                </a:r>
              </a:p>
            </p:txBody>
          </p:sp>
          <p:sp>
            <p:nvSpPr>
              <p:cNvPr id="9" name="Bildausschnitt">
                <a:extLst>
                  <a:ext uri="{FF2B5EF4-FFF2-40B4-BE49-F238E27FC236}">
                    <a16:creationId xmlns:a16="http://schemas.microsoft.com/office/drawing/2014/main" id="{9CAECB73-BBAC-D89D-9C1D-B2F5D26068AC}"/>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750" b="0" baseline="0" dirty="0">
                    <a:solidFill>
                      <a:schemeClr val="tx1"/>
                    </a:solidFill>
                    <a:latin typeface="+mn-lt"/>
                  </a:rPr>
                  <a:t>Bild per Drag-and-Drop oder über den Button einfügen.</a:t>
                </a:r>
              </a:p>
            </p:txBody>
          </p:sp>
        </p:grpSp>
      </p:grpSp>
      <p:grpSp>
        <p:nvGrpSpPr>
          <p:cNvPr id="21" name="Grafik">
            <a:extLst>
              <a:ext uri="{FF2B5EF4-FFF2-40B4-BE49-F238E27FC236}">
                <a16:creationId xmlns:a16="http://schemas.microsoft.com/office/drawing/2014/main" id="{CC1D1673-B3CD-29C4-85E8-F32419E6D17E}"/>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8B8D443D-D434-7F7A-28CA-5A74E4238DF7}"/>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 name="Freeform 35">
              <a:extLst>
                <a:ext uri="{FF2B5EF4-FFF2-40B4-BE49-F238E27FC236}">
                  <a16:creationId xmlns:a16="http://schemas.microsoft.com/office/drawing/2014/main" id="{6736CECC-0321-5717-98AC-BBD17D6B1813}"/>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 name="Freeform 36">
              <a:extLst>
                <a:ext uri="{FF2B5EF4-FFF2-40B4-BE49-F238E27FC236}">
                  <a16:creationId xmlns:a16="http://schemas.microsoft.com/office/drawing/2014/main" id="{095DAFBA-F498-EB16-BE76-8B9A183F14C2}"/>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 name="Freeform 37">
              <a:extLst>
                <a:ext uri="{FF2B5EF4-FFF2-40B4-BE49-F238E27FC236}">
                  <a16:creationId xmlns:a16="http://schemas.microsoft.com/office/drawing/2014/main" id="{5C507B2B-9FD6-3267-590F-2402965F1237}"/>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 name="Freeform 38">
              <a:extLst>
                <a:ext uri="{FF2B5EF4-FFF2-40B4-BE49-F238E27FC236}">
                  <a16:creationId xmlns:a16="http://schemas.microsoft.com/office/drawing/2014/main" id="{7EE2DD8D-F22C-5AE0-FDE2-5C3E5A54FC2E}"/>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7" name="Freeform 39">
              <a:extLst>
                <a:ext uri="{FF2B5EF4-FFF2-40B4-BE49-F238E27FC236}">
                  <a16:creationId xmlns:a16="http://schemas.microsoft.com/office/drawing/2014/main" id="{22BAF563-B688-E75D-3BA0-CCF05258ED4C}"/>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8" name="Freeform 40">
              <a:extLst>
                <a:ext uri="{FF2B5EF4-FFF2-40B4-BE49-F238E27FC236}">
                  <a16:creationId xmlns:a16="http://schemas.microsoft.com/office/drawing/2014/main" id="{948926E7-BE67-637D-D1BD-EBA40AA17ED7}"/>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9" name="Freeform 41">
              <a:extLst>
                <a:ext uri="{FF2B5EF4-FFF2-40B4-BE49-F238E27FC236}">
                  <a16:creationId xmlns:a16="http://schemas.microsoft.com/office/drawing/2014/main" id="{2E1D3563-DE3F-0CED-A444-DB5C123BFD22}"/>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0" name="Freeform 42">
              <a:extLst>
                <a:ext uri="{FF2B5EF4-FFF2-40B4-BE49-F238E27FC236}">
                  <a16:creationId xmlns:a16="http://schemas.microsoft.com/office/drawing/2014/main" id="{E65F44C2-807F-E79C-F405-FCA75B095E32}"/>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1" name="Freeform 43">
              <a:extLst>
                <a:ext uri="{FF2B5EF4-FFF2-40B4-BE49-F238E27FC236}">
                  <a16:creationId xmlns:a16="http://schemas.microsoft.com/office/drawing/2014/main" id="{1AA1F63B-7C91-327D-B398-20B70052FB7F}"/>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2" name="Freeform 44">
              <a:extLst>
                <a:ext uri="{FF2B5EF4-FFF2-40B4-BE49-F238E27FC236}">
                  <a16:creationId xmlns:a16="http://schemas.microsoft.com/office/drawing/2014/main" id="{41993086-CABC-81F0-593E-8958C7445F7C}"/>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3" name="Freeform 45">
              <a:extLst>
                <a:ext uri="{FF2B5EF4-FFF2-40B4-BE49-F238E27FC236}">
                  <a16:creationId xmlns:a16="http://schemas.microsoft.com/office/drawing/2014/main" id="{A6CEF9EB-ED65-394D-FEB7-66B3BDEFA4DA}"/>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4" name="Freeform 46">
              <a:extLst>
                <a:ext uri="{FF2B5EF4-FFF2-40B4-BE49-F238E27FC236}">
                  <a16:creationId xmlns:a16="http://schemas.microsoft.com/office/drawing/2014/main" id="{34065ECE-E66F-EC10-192D-31F73735BA79}"/>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5" name="Freeform 47">
              <a:extLst>
                <a:ext uri="{FF2B5EF4-FFF2-40B4-BE49-F238E27FC236}">
                  <a16:creationId xmlns:a16="http://schemas.microsoft.com/office/drawing/2014/main" id="{AB612F7C-8032-668E-5ABC-FE158FB46FEE}"/>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6" name="Freeform 48">
              <a:extLst>
                <a:ext uri="{FF2B5EF4-FFF2-40B4-BE49-F238E27FC236}">
                  <a16:creationId xmlns:a16="http://schemas.microsoft.com/office/drawing/2014/main" id="{2259602E-B0DC-C769-FE0D-A6649A321A6B}"/>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7" name="Freeform 49">
              <a:extLst>
                <a:ext uri="{FF2B5EF4-FFF2-40B4-BE49-F238E27FC236}">
                  <a16:creationId xmlns:a16="http://schemas.microsoft.com/office/drawing/2014/main" id="{3D8428FD-97D4-2A20-B5FF-519C9756FB16}"/>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8" name="Freeform 50">
              <a:extLst>
                <a:ext uri="{FF2B5EF4-FFF2-40B4-BE49-F238E27FC236}">
                  <a16:creationId xmlns:a16="http://schemas.microsoft.com/office/drawing/2014/main" id="{B185E438-F509-8C03-A95B-C90ECADEFD08}"/>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9" name="Freeform 51">
              <a:extLst>
                <a:ext uri="{FF2B5EF4-FFF2-40B4-BE49-F238E27FC236}">
                  <a16:creationId xmlns:a16="http://schemas.microsoft.com/office/drawing/2014/main" id="{123C6A63-23DC-C3F3-295C-076E1EA3744F}"/>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0" name="Freeform 52">
              <a:extLst>
                <a:ext uri="{FF2B5EF4-FFF2-40B4-BE49-F238E27FC236}">
                  <a16:creationId xmlns:a16="http://schemas.microsoft.com/office/drawing/2014/main" id="{DD623DDA-9B4E-5049-A20E-52D3DC57CEB3}"/>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1" name="Freeform 53">
              <a:extLst>
                <a:ext uri="{FF2B5EF4-FFF2-40B4-BE49-F238E27FC236}">
                  <a16:creationId xmlns:a16="http://schemas.microsoft.com/office/drawing/2014/main" id="{7DE094DE-2391-1C12-F0F1-FE8E9C967AF8}"/>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2" name="Freeform 54">
              <a:extLst>
                <a:ext uri="{FF2B5EF4-FFF2-40B4-BE49-F238E27FC236}">
                  <a16:creationId xmlns:a16="http://schemas.microsoft.com/office/drawing/2014/main" id="{E9D5DAAC-62A5-AF1F-88F7-AE5EC943248F}"/>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3" name="Freeform 55">
              <a:extLst>
                <a:ext uri="{FF2B5EF4-FFF2-40B4-BE49-F238E27FC236}">
                  <a16:creationId xmlns:a16="http://schemas.microsoft.com/office/drawing/2014/main" id="{689C668B-C77A-21A0-EE27-66E516362B27}"/>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4" name="Freeform 56">
              <a:extLst>
                <a:ext uri="{FF2B5EF4-FFF2-40B4-BE49-F238E27FC236}">
                  <a16:creationId xmlns:a16="http://schemas.microsoft.com/office/drawing/2014/main" id="{CC62F374-C3D8-2613-8353-8C83E17D5C6D}"/>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5" name="Freeform 57">
              <a:extLst>
                <a:ext uri="{FF2B5EF4-FFF2-40B4-BE49-F238E27FC236}">
                  <a16:creationId xmlns:a16="http://schemas.microsoft.com/office/drawing/2014/main" id="{A346C6A0-B686-52B6-5D3A-5DC201E70BCF}"/>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6" name="Freeform 58">
              <a:extLst>
                <a:ext uri="{FF2B5EF4-FFF2-40B4-BE49-F238E27FC236}">
                  <a16:creationId xmlns:a16="http://schemas.microsoft.com/office/drawing/2014/main" id="{DB230F58-56D3-7441-36DD-9C4575A01C36}"/>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7" name="Freeform 59">
              <a:extLst>
                <a:ext uri="{FF2B5EF4-FFF2-40B4-BE49-F238E27FC236}">
                  <a16:creationId xmlns:a16="http://schemas.microsoft.com/office/drawing/2014/main" id="{2684083D-DD26-0B05-62D5-F4659247B4C2}"/>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p>
            <a:fld id="{E6AA5693-5562-46BF-BAF4-16238AB6C896}" type="slidenum">
              <a:rPr lang="de-DE" smtClean="0"/>
              <a:t>‹Nr.›</a:t>
            </a:fld>
            <a:endParaRPr lang="de-DE"/>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9575801" y="1246188"/>
            <a:ext cx="2195513" cy="4522788"/>
          </a:xfrm>
          <a:prstGeom prst="rect">
            <a:avLst/>
          </a:prstGeom>
        </p:spPr>
        <p:txBody>
          <a:bodyPr vert="horz" numCol="1" anchor="ctr" anchorCtr="0"/>
          <a:lstStyle>
            <a:lvl1pPr marL="0" indent="0">
              <a:lnSpc>
                <a:spcPct val="100000"/>
              </a:lnSpc>
              <a:spcBef>
                <a:spcPts val="0"/>
              </a:spcBef>
              <a:spcAft>
                <a:spcPts val="0"/>
              </a:spcAft>
              <a:buFont typeface="+mj-lt"/>
              <a:buNone/>
              <a:defRPr sz="1050"/>
            </a:lvl1pPr>
            <a:lvl2pPr marL="0" indent="0">
              <a:lnSpc>
                <a:spcPct val="100000"/>
              </a:lnSpc>
              <a:spcBef>
                <a:spcPts val="0"/>
              </a:spcBef>
              <a:spcAft>
                <a:spcPts val="0"/>
              </a:spcAft>
              <a:buFont typeface="+mj-lt"/>
              <a:buNone/>
              <a:defRPr sz="1050"/>
            </a:lvl2pPr>
            <a:lvl3pPr marL="0" indent="0">
              <a:lnSpc>
                <a:spcPct val="100000"/>
              </a:lnSpc>
              <a:spcBef>
                <a:spcPts val="0"/>
              </a:spcBef>
              <a:spcAft>
                <a:spcPts val="0"/>
              </a:spcAft>
              <a:buFont typeface="+mj-lt"/>
              <a:buNone/>
              <a:defRPr sz="1050"/>
            </a:lvl3pPr>
            <a:lvl4pPr marL="0" indent="0">
              <a:lnSpc>
                <a:spcPct val="100000"/>
              </a:lnSpc>
              <a:spcBef>
                <a:spcPts val="0"/>
              </a:spcBef>
              <a:spcAft>
                <a:spcPts val="0"/>
              </a:spcAft>
              <a:buFont typeface="+mj-lt"/>
              <a:buNone/>
              <a:defRPr sz="1050"/>
            </a:lvl4pPr>
            <a:lvl5pPr marL="0" indent="0">
              <a:lnSpc>
                <a:spcPct val="100000"/>
              </a:lnSpc>
              <a:spcBef>
                <a:spcPts val="0"/>
              </a:spcBef>
              <a:spcAft>
                <a:spcPts val="0"/>
              </a:spcAft>
              <a:buFont typeface="+mj-lt"/>
              <a:buNone/>
              <a:defRPr sz="1050"/>
            </a:lvl5pPr>
            <a:lvl6pPr marL="0" indent="0">
              <a:lnSpc>
                <a:spcPct val="100000"/>
              </a:lnSpc>
              <a:spcBef>
                <a:spcPts val="0"/>
              </a:spcBef>
              <a:spcAft>
                <a:spcPts val="0"/>
              </a:spcAft>
              <a:buFont typeface="+mj-lt"/>
              <a:buNone/>
              <a:defRPr sz="1050"/>
            </a:lvl6pPr>
            <a:lvl7pPr marL="0" indent="0">
              <a:lnSpc>
                <a:spcPct val="100000"/>
              </a:lnSpc>
              <a:spcBef>
                <a:spcPts val="0"/>
              </a:spcBef>
              <a:spcAft>
                <a:spcPts val="0"/>
              </a:spcAft>
              <a:buFont typeface="+mj-lt"/>
              <a:buNone/>
              <a:defRPr sz="1050"/>
            </a:lvl7pPr>
            <a:lvl8pPr marL="0" indent="0">
              <a:lnSpc>
                <a:spcPct val="100000"/>
              </a:lnSpc>
              <a:spcBef>
                <a:spcPts val="0"/>
              </a:spcBef>
              <a:spcAft>
                <a:spcPts val="0"/>
              </a:spcAft>
              <a:buFont typeface="+mj-lt"/>
              <a:buNone/>
              <a:defRPr sz="1050"/>
            </a:lvl8pPr>
            <a:lvl9pPr marL="0" indent="0">
              <a:lnSpc>
                <a:spcPct val="100000"/>
              </a:lnSpc>
              <a:spcBef>
                <a:spcPts val="0"/>
              </a:spcBef>
              <a:spcAft>
                <a:spcPts val="0"/>
              </a:spcAft>
              <a:buFont typeface="+mj-lt"/>
              <a:buNone/>
              <a:defRPr sz="1050"/>
            </a:lvl9pPr>
          </a:lstStyle>
          <a:p>
            <a:r>
              <a:rPr lang="de-DE" dirty="0"/>
              <a:t>Platz für einen mehrzeiligen Text. Auf diesem Folientyp sollen nur Fotos mit Zusatzinformationen platziert werden.</a:t>
            </a:r>
          </a:p>
        </p:txBody>
      </p:sp>
      <p:sp>
        <p:nvSpPr>
          <p:cNvPr id="8" name="Bild">
            <a:extLst>
              <a:ext uri="{FF2B5EF4-FFF2-40B4-BE49-F238E27FC236}">
                <a16:creationId xmlns:a16="http://schemas.microsoft.com/office/drawing/2014/main" id="{0DF0AFAF-4E4C-6AE9-038A-DBCAFEFE15EE}"/>
              </a:ext>
            </a:extLst>
          </p:cNvPr>
          <p:cNvSpPr>
            <a:spLocks noGrp="1"/>
          </p:cNvSpPr>
          <p:nvPr userDrawn="1">
            <p:ph type="pic" sz="quarter" idx="13" hasCustomPrompt="1"/>
          </p:nvPr>
        </p:nvSpPr>
        <p:spPr>
          <a:xfrm>
            <a:off x="1" y="0"/>
            <a:ext cx="9180513" cy="6858000"/>
          </a:xfrm>
          <a:solidFill>
            <a:schemeClr val="bg1">
              <a:lumMod val="95000"/>
            </a:schemeClr>
          </a:solidFill>
        </p:spPr>
        <p:txBody>
          <a:bodyPr anchor="ctr" anchorCtr="0"/>
          <a:lstStyle>
            <a:lvl1pPr algn="ctr">
              <a:defRPr/>
            </a:lvl1pPr>
          </a:lstStyle>
          <a:p>
            <a:r>
              <a:rPr lang="de-DE" dirty="0"/>
              <a:t>Bild einfügen</a:t>
            </a:r>
          </a:p>
        </p:txBody>
      </p:sp>
      <p:sp>
        <p:nvSpPr>
          <p:cNvPr id="48" name="Fußzeile">
            <a:extLst>
              <a:ext uri="{FF2B5EF4-FFF2-40B4-BE49-F238E27FC236}">
                <a16:creationId xmlns:a16="http://schemas.microsoft.com/office/drawing/2014/main" id="{A656A10C-04BC-4D76-B63E-5D8FAF712F1E}"/>
              </a:ext>
            </a:extLst>
          </p:cNvPr>
          <p:cNvSpPr>
            <a:spLocks noGrp="1"/>
          </p:cNvSpPr>
          <p:nvPr>
            <p:ph type="ftr" sz="quarter" idx="11"/>
          </p:nvPr>
        </p:nvSpPr>
        <p:spPr>
          <a:xfrm>
            <a:off x="421200" y="756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p>
        </p:txBody>
      </p:sp>
    </p:spTree>
    <p:extLst>
      <p:ext uri="{BB962C8B-B14F-4D97-AF65-F5344CB8AC3E}">
        <p14:creationId xmlns:p14="http://schemas.microsoft.com/office/powerpoint/2010/main" val="32574024"/>
      </p:ext>
    </p:extLst>
  </p:cSld>
  <p:clrMapOvr>
    <a:masterClrMapping/>
  </p:clrMapOvr>
  <p:extLst mod="1">
    <p:ext uri="{DCECCB84-F9BA-43D5-87BE-67443E8EF086}">
      <p15:sldGuideLst xmlns:p15="http://schemas.microsoft.com/office/powerpoint/2012/main">
        <p15:guide id="1" orient="horz" pos="3634" userDrawn="1">
          <p15:clr>
            <a:srgbClr val="000000"/>
          </p15:clr>
        </p15:guide>
        <p15:guide id="2" pos="9887" userDrawn="1">
          <p15:clr>
            <a:srgbClr val="000000"/>
          </p15:clr>
        </p15:guide>
        <p15:guide id="3" pos="355" userDrawn="1">
          <p15:clr>
            <a:srgbClr val="000000"/>
          </p15:clr>
        </p15:guide>
        <p15:guide id="5" orient="horz" pos="785" userDrawn="1">
          <p15:clr>
            <a:srgbClr val="000000"/>
          </p15:clr>
        </p15:guide>
        <p15:guide id="6" pos="7711" userDrawn="1">
          <p15:clr>
            <a:srgbClr val="000000"/>
          </p15:clr>
        </p15:guide>
        <p15:guide id="8" pos="8043" userDrawn="1">
          <p15:clr>
            <a:srgbClr val="00000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ues Design: Inhalt + Gliederung">
    <p:spTree>
      <p:nvGrpSpPr>
        <p:cNvPr id="1" name=""/>
        <p:cNvGrpSpPr/>
        <p:nvPr/>
      </p:nvGrpSpPr>
      <p:grpSpPr>
        <a:xfrm>
          <a:off x="0" y="0"/>
          <a:ext cx="0" cy="0"/>
          <a:chOff x="0" y="0"/>
          <a:chExt cx="0" cy="0"/>
        </a:xfrm>
      </p:grpSpPr>
      <p:grpSp>
        <p:nvGrpSpPr>
          <p:cNvPr id="36" name="Regieanweisungen">
            <a:extLst>
              <a:ext uri="{FF2B5EF4-FFF2-40B4-BE49-F238E27FC236}">
                <a16:creationId xmlns:a16="http://schemas.microsoft.com/office/drawing/2014/main" id="{15D27760-FB5C-BD67-76BE-29C4BE0C1906}"/>
              </a:ext>
            </a:extLst>
          </p:cNvPr>
          <p:cNvGrpSpPr/>
          <p:nvPr userDrawn="1"/>
        </p:nvGrpSpPr>
        <p:grpSpPr>
          <a:xfrm>
            <a:off x="-2124000" y="-360000"/>
            <a:ext cx="16380000" cy="7596000"/>
            <a:chOff x="-2124000" y="-360000"/>
            <a:chExt cx="16380000" cy="7596000"/>
          </a:xfrm>
          <a:solidFill>
            <a:srgbClr val="E9ECF0"/>
          </a:solidFill>
        </p:grpSpPr>
        <p:sp>
          <p:nvSpPr>
            <p:cNvPr id="37" name="Fußzeile">
              <a:extLst>
                <a:ext uri="{FF2B5EF4-FFF2-40B4-BE49-F238E27FC236}">
                  <a16:creationId xmlns:a16="http://schemas.microsoft.com/office/drawing/2014/main" id="{5032CA6C-121D-BF6D-C7B2-6C604B281085}"/>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Fußzeile anpassen: </a:t>
              </a:r>
              <a:r>
                <a:rPr lang="de-DE" sz="750" b="1" baseline="0" dirty="0">
                  <a:solidFill>
                    <a:schemeClr val="tx1"/>
                  </a:solidFill>
                  <a:latin typeface="+mn-lt"/>
                </a:rPr>
                <a:t>Einfügen &gt; Text &gt; Kopf- und Fußzeile</a:t>
              </a:r>
            </a:p>
          </p:txBody>
        </p:sp>
        <p:sp>
          <p:nvSpPr>
            <p:cNvPr id="38" name="Text // Listenebene erhöhen">
              <a:extLst>
                <a:ext uri="{FF2B5EF4-FFF2-40B4-BE49-F238E27FC236}">
                  <a16:creationId xmlns:a16="http://schemas.microsoft.com/office/drawing/2014/main" id="{A165891F-61E5-56FD-708E-22D08BDB371C}"/>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Listenebene</a:t>
              </a: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erhöhen</a:t>
              </a:r>
            </a:p>
          </p:txBody>
        </p:sp>
        <p:sp>
          <p:nvSpPr>
            <p:cNvPr id="39" name="Text // Listenebene verringern">
              <a:extLst>
                <a:ext uri="{FF2B5EF4-FFF2-40B4-BE49-F238E27FC236}">
                  <a16:creationId xmlns:a16="http://schemas.microsoft.com/office/drawing/2014/main" id="{E2668B78-99AB-1B17-AEC0-6A2CF107550B}"/>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Listenebene</a:t>
              </a: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verringern</a:t>
              </a:r>
            </a:p>
          </p:txBody>
        </p:sp>
        <p:sp>
          <p:nvSpPr>
            <p:cNvPr id="40" name="Listenebenen">
              <a:extLst>
                <a:ext uri="{FF2B5EF4-FFF2-40B4-BE49-F238E27FC236}">
                  <a16:creationId xmlns:a16="http://schemas.microsoft.com/office/drawing/2014/main" id="{7B77E159-A2A2-34AB-BC3B-3435C1FA0DB9}"/>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Wechsel der Textebene</a:t>
              </a: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im Menü über: </a:t>
              </a:r>
              <a:br>
                <a:rPr lang="de-DE" sz="750" b="0" baseline="0" dirty="0">
                  <a:solidFill>
                    <a:schemeClr val="tx1"/>
                  </a:solidFill>
                  <a:latin typeface="+mn-lt"/>
                </a:rPr>
              </a:br>
              <a:r>
                <a:rPr lang="de-DE" sz="750" b="1" baseline="0" dirty="0">
                  <a:solidFill>
                    <a:schemeClr val="tx1"/>
                  </a:solidFill>
                  <a:latin typeface="+mn-lt"/>
                </a:rPr>
                <a:t>Start &gt; Absatz &gt; Listenebene erhöhen/verringern</a:t>
              </a:r>
            </a:p>
          </p:txBody>
        </p:sp>
        <p:pic>
          <p:nvPicPr>
            <p:cNvPr id="41" name="Bild // Listenebene verringern">
              <a:extLst>
                <a:ext uri="{FF2B5EF4-FFF2-40B4-BE49-F238E27FC236}">
                  <a16:creationId xmlns:a16="http://schemas.microsoft.com/office/drawing/2014/main" id="{9AF0FF70-78A9-7E9B-A76E-79EECFE82758}"/>
                </a:ext>
              </a:extLst>
            </p:cNvPr>
            <p:cNvPicPr>
              <a:picLocks noChangeAspect="1"/>
            </p:cNvPicPr>
            <p:nvPr userDrawn="1"/>
          </p:nvPicPr>
          <p:blipFill>
            <a:blip r:embed="rId2"/>
            <a:stretch>
              <a:fillRect/>
            </a:stretch>
          </p:blipFill>
          <p:spPr>
            <a:xfrm>
              <a:off x="-1071360" y="3564000"/>
              <a:ext cx="855360" cy="396000"/>
            </a:xfrm>
            <a:prstGeom prst="rect">
              <a:avLst/>
            </a:prstGeom>
            <a:grpFill/>
          </p:spPr>
        </p:pic>
        <p:pic>
          <p:nvPicPr>
            <p:cNvPr id="42" name="Bild // Listenebene erhöhen">
              <a:extLst>
                <a:ext uri="{FF2B5EF4-FFF2-40B4-BE49-F238E27FC236}">
                  <a16:creationId xmlns:a16="http://schemas.microsoft.com/office/drawing/2014/main" id="{914C75CB-813B-055A-6DA1-E92DEBD33494}"/>
                </a:ext>
              </a:extLst>
            </p:cNvPr>
            <p:cNvPicPr>
              <a:picLocks noChangeAspect="1"/>
            </p:cNvPicPr>
            <p:nvPr userDrawn="1"/>
          </p:nvPicPr>
          <p:blipFill>
            <a:blip r:embed="rId3"/>
            <a:stretch>
              <a:fillRect/>
            </a:stretch>
          </p:blipFill>
          <p:spPr>
            <a:xfrm>
              <a:off x="-1071360" y="3096000"/>
              <a:ext cx="855360" cy="396000"/>
            </a:xfrm>
            <a:prstGeom prst="rect">
              <a:avLst/>
            </a:prstGeom>
            <a:grpFill/>
          </p:spPr>
        </p:pic>
        <p:sp>
          <p:nvSpPr>
            <p:cNvPr id="43" name="Zurücksetzen">
              <a:extLst>
                <a:ext uri="{FF2B5EF4-FFF2-40B4-BE49-F238E27FC236}">
                  <a16:creationId xmlns:a16="http://schemas.microsoft.com/office/drawing/2014/main" id="{C38E7249-C8CC-C059-13A9-0424282C90F1}"/>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44" name="Layoutwechsel">
              <a:extLst>
                <a:ext uri="{FF2B5EF4-FFF2-40B4-BE49-F238E27FC236}">
                  <a16:creationId xmlns:a16="http://schemas.microsoft.com/office/drawing/2014/main" id="{A20107A6-5DBE-0E40-E547-51BB461CA0E2}"/>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45" name="Hilfslinien">
              <a:extLst>
                <a:ext uri="{FF2B5EF4-FFF2-40B4-BE49-F238E27FC236}">
                  <a16:creationId xmlns:a16="http://schemas.microsoft.com/office/drawing/2014/main" id="{55DC8FC3-F11B-F641-8E3E-6EC9F74AFCA3}"/>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46" name="Hilfslinien">
              <a:extLst>
                <a:ext uri="{FF2B5EF4-FFF2-40B4-BE49-F238E27FC236}">
                  <a16:creationId xmlns:a16="http://schemas.microsoft.com/office/drawing/2014/main" id="{07480B4A-7573-6962-C0DA-DF0D7CAB895D}"/>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a:t>
              </a:r>
              <a:r>
                <a:rPr kumimoji="0" lang="de-DE" sz="75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47" name="Listenebenen">
              <a:extLst>
                <a:ext uri="{FF2B5EF4-FFF2-40B4-BE49-F238E27FC236}">
                  <a16:creationId xmlns:a16="http://schemas.microsoft.com/office/drawing/2014/main" id="{9B68E375-6154-F60B-3EBC-5ECC82767C38}"/>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1-3 mal klicken für: </a:t>
              </a:r>
              <a:br>
                <a:rPr lang="de-DE" sz="750" b="0" baseline="0" dirty="0">
                  <a:solidFill>
                    <a:schemeClr val="tx1"/>
                  </a:solidFill>
                  <a:latin typeface="+mn-lt"/>
                </a:rPr>
              </a:br>
              <a:r>
                <a:rPr lang="de-DE" sz="750" b="0" baseline="0" dirty="0">
                  <a:solidFill>
                    <a:schemeClr val="tx1"/>
                  </a:solidFill>
                  <a:latin typeface="+mn-lt"/>
                </a:rPr>
                <a:t>Bulletpoints der Ebenen 1-3</a:t>
              </a:r>
            </a:p>
            <a:p>
              <a:pPr marL="0" marR="0" lvl="0" indent="0" algn="r" defTabSz="905882" rtl="0" eaLnBrk="1" fontAlgn="auto" latinLnBrk="0" hangingPunct="1">
                <a:lnSpc>
                  <a:spcPct val="100000"/>
                </a:lnSpc>
                <a:spcBef>
                  <a:spcPts val="0"/>
                </a:spcBef>
                <a:spcAft>
                  <a:spcPts val="0"/>
                </a:spcAft>
                <a:buClrTx/>
                <a:buSzTx/>
                <a:buFontTx/>
                <a:buNone/>
                <a:tabLst/>
                <a:defRPr/>
              </a:pPr>
              <a:endParaRPr lang="de-DE" sz="750" b="0" baseline="0" dirty="0">
                <a:solidFill>
                  <a:schemeClr val="tx1"/>
                </a:solidFill>
                <a:latin typeface="+mn-lt"/>
              </a:endParaRP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Ab dem vierten Klick:</a:t>
              </a: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Nummerierte Aufzählung</a:t>
              </a:r>
            </a:p>
          </p:txBody>
        </p:sp>
        <p:sp>
          <p:nvSpPr>
            <p:cNvPr id="48" name="Listenebenen">
              <a:extLst>
                <a:ext uri="{FF2B5EF4-FFF2-40B4-BE49-F238E27FC236}">
                  <a16:creationId xmlns:a16="http://schemas.microsoft.com/office/drawing/2014/main" id="{2F292552-F8D9-7E42-1591-3F81D50521FC}"/>
                </a:ext>
              </a:extLst>
            </p:cNvPr>
            <p:cNvSpPr txBox="1"/>
            <p:nvPr userDrawn="1"/>
          </p:nvSpPr>
          <p:spPr>
            <a:xfrm rot="10800000" flipH="1" flipV="1">
              <a:off x="-2124000" y="5040000"/>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Diese Schaltflächen </a:t>
              </a:r>
              <a:r>
                <a:rPr lang="de-DE" sz="750" b="1" baseline="0" dirty="0">
                  <a:solidFill>
                    <a:schemeClr val="tx1"/>
                  </a:solidFill>
                  <a:latin typeface="+mn-lt"/>
                </a:rPr>
                <a:t>nicht</a:t>
              </a:r>
              <a:r>
                <a:rPr lang="de-DE" sz="750" b="0" baseline="0" dirty="0">
                  <a:solidFill>
                    <a:schemeClr val="tx1"/>
                  </a:solidFill>
                  <a:latin typeface="+mn-lt"/>
                </a:rPr>
                <a:t> </a:t>
              </a:r>
              <a:r>
                <a:rPr lang="de-DE" sz="750" b="1" baseline="0" dirty="0">
                  <a:solidFill>
                    <a:schemeClr val="tx1"/>
                  </a:solidFill>
                  <a:latin typeface="+mn-lt"/>
                </a:rPr>
                <a:t>benutzen</a:t>
              </a:r>
              <a:r>
                <a:rPr lang="de-DE" sz="750" b="0" baseline="0" dirty="0">
                  <a:solidFill>
                    <a:schemeClr val="tx1"/>
                  </a:solidFill>
                  <a:latin typeface="+mn-lt"/>
                </a:rPr>
                <a:t>, da sonst Formatierungen verloren gehen!</a:t>
              </a:r>
            </a:p>
          </p:txBody>
        </p:sp>
        <p:pic>
          <p:nvPicPr>
            <p:cNvPr id="49" name="Bild // Listenebene">
              <a:extLst>
                <a:ext uri="{FF2B5EF4-FFF2-40B4-BE49-F238E27FC236}">
                  <a16:creationId xmlns:a16="http://schemas.microsoft.com/office/drawing/2014/main" id="{297FAABC-8865-C72C-93E9-143225433B8F}"/>
                </a:ext>
              </a:extLst>
            </p:cNvPr>
            <p:cNvPicPr>
              <a:picLocks noChangeAspect="1"/>
            </p:cNvPicPr>
            <p:nvPr userDrawn="1"/>
          </p:nvPicPr>
          <p:blipFill>
            <a:blip r:embed="rId4"/>
            <a:srcRect/>
            <a:stretch/>
          </p:blipFill>
          <p:spPr>
            <a:xfrm>
              <a:off x="-1071360" y="5832000"/>
              <a:ext cx="855360" cy="383075"/>
            </a:xfrm>
            <a:prstGeom prst="rect">
              <a:avLst/>
            </a:prstGeom>
            <a:grpFill/>
          </p:spPr>
        </p:pic>
        <p:sp>
          <p:nvSpPr>
            <p:cNvPr id="50" name="X">
              <a:extLst>
                <a:ext uri="{FF2B5EF4-FFF2-40B4-BE49-F238E27FC236}">
                  <a16:creationId xmlns:a16="http://schemas.microsoft.com/office/drawing/2014/main" id="{B2222CB0-BCD7-004A-C735-51264D769A73}"/>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905882" rtl="0" eaLnBrk="1" fontAlgn="auto" latinLnBrk="0" hangingPunct="1">
                <a:lnSpc>
                  <a:spcPct val="100000"/>
                </a:lnSpc>
                <a:spcBef>
                  <a:spcPts val="0"/>
                </a:spcBef>
                <a:spcAft>
                  <a:spcPts val="0"/>
                </a:spcAft>
                <a:buClrTx/>
                <a:buSzTx/>
                <a:buFontTx/>
                <a:buNone/>
                <a:tabLst/>
                <a:defRPr/>
              </a:pPr>
              <a:r>
                <a:rPr lang="de-DE" sz="3300" b="0" baseline="0" dirty="0">
                  <a:solidFill>
                    <a:schemeClr val="accent1"/>
                  </a:solidFill>
                  <a:latin typeface="+mj-lt"/>
                </a:rPr>
                <a:t>X</a:t>
              </a:r>
              <a:endParaRPr lang="de-DE" sz="4050" b="0" baseline="0" dirty="0">
                <a:solidFill>
                  <a:schemeClr val="accent1"/>
                </a:solidFill>
                <a:latin typeface="+mj-lt"/>
              </a:endParaRPr>
            </a:p>
          </p:txBody>
        </p:sp>
      </p:grpSp>
      <p:sp>
        <p:nvSpPr>
          <p:cNvPr id="34" name="Gliederung">
            <a:extLst>
              <a:ext uri="{FF2B5EF4-FFF2-40B4-BE49-F238E27FC236}">
                <a16:creationId xmlns:a16="http://schemas.microsoft.com/office/drawing/2014/main" id="{42BC4A26-5631-DCF0-24CB-29B5974CFAF4}"/>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54000" tIns="27000" rIns="54000" bIns="27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Bitte in der Aufzählung </a:t>
            </a:r>
          </a:p>
          <a:p>
            <a:pPr indent="0" algn="l">
              <a:lnSpc>
                <a:spcPct val="100000"/>
              </a:lnSpc>
              <a:spcBef>
                <a:spcPts val="0"/>
              </a:spcBef>
              <a:spcAft>
                <a:spcPts val="0"/>
              </a:spcAft>
            </a:pPr>
            <a:r>
              <a:rPr lang="de-DE" sz="750" b="1" baseline="0" dirty="0">
                <a:solidFill>
                  <a:schemeClr val="tx1"/>
                </a:solidFill>
                <a:latin typeface="+mn-lt"/>
              </a:rPr>
              <a:t>nur die Hauptkapitel </a:t>
            </a:r>
            <a:r>
              <a:rPr lang="de-DE" sz="750" b="0" baseline="0" dirty="0">
                <a:solidFill>
                  <a:schemeClr val="tx1"/>
                </a:solidFill>
                <a:latin typeface="+mn-lt"/>
              </a:rPr>
              <a:t>aus der Gliederung aufführen.</a:t>
            </a:r>
          </a:p>
        </p:txBody>
      </p:sp>
      <p:sp>
        <p:nvSpPr>
          <p:cNvPr id="12" name="Fläche">
            <a:extLst>
              <a:ext uri="{FF2B5EF4-FFF2-40B4-BE49-F238E27FC236}">
                <a16:creationId xmlns:a16="http://schemas.microsoft.com/office/drawing/2014/main" id="{3AAD2D77-BC28-322C-F1D3-B3A04F77F418}"/>
              </a:ext>
            </a:extLst>
          </p:cNvPr>
          <p:cNvSpPr/>
          <p:nvPr userDrawn="1"/>
        </p:nvSpPr>
        <p:spPr>
          <a:xfrm>
            <a:off x="9203057" y="0"/>
            <a:ext cx="2988945"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4" name="Grafik">
            <a:extLst>
              <a:ext uri="{FF2B5EF4-FFF2-40B4-BE49-F238E27FC236}">
                <a16:creationId xmlns:a16="http://schemas.microsoft.com/office/drawing/2014/main" id="{C3CD2392-C99C-C4E8-4432-E36D7C81A433}"/>
              </a:ext>
            </a:extLst>
          </p:cNvPr>
          <p:cNvGrpSpPr>
            <a:grpSpLocks noGrp="1" noUngrp="1" noRot="1" noMove="1" noResize="1"/>
          </p:cNvGrpSpPr>
          <p:nvPr userDrawn="1"/>
        </p:nvGrpSpPr>
        <p:grpSpPr bwMode="auto">
          <a:xfrm>
            <a:off x="9383714" y="160338"/>
            <a:ext cx="2808287" cy="6697662"/>
            <a:chOff x="5911" y="101"/>
            <a:chExt cx="1769" cy="4219"/>
          </a:xfrm>
        </p:grpSpPr>
        <p:sp>
          <p:nvSpPr>
            <p:cNvPr id="7" name="Freeform 5">
              <a:extLst>
                <a:ext uri="{FF2B5EF4-FFF2-40B4-BE49-F238E27FC236}">
                  <a16:creationId xmlns:a16="http://schemas.microsoft.com/office/drawing/2014/main" id="{27D3547F-DC4E-BA88-CFFB-96EE0C806949}"/>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 name="Freeform 6">
              <a:extLst>
                <a:ext uri="{FF2B5EF4-FFF2-40B4-BE49-F238E27FC236}">
                  <a16:creationId xmlns:a16="http://schemas.microsoft.com/office/drawing/2014/main" id="{5AB09503-DF17-94A7-708B-09335AC284D9}"/>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 name="Freeform 7">
              <a:extLst>
                <a:ext uri="{FF2B5EF4-FFF2-40B4-BE49-F238E27FC236}">
                  <a16:creationId xmlns:a16="http://schemas.microsoft.com/office/drawing/2014/main" id="{39924023-C22E-674A-50A6-7D516E467C8A}"/>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 name="Freeform 8">
              <a:extLst>
                <a:ext uri="{FF2B5EF4-FFF2-40B4-BE49-F238E27FC236}">
                  <a16:creationId xmlns:a16="http://schemas.microsoft.com/office/drawing/2014/main" id="{766765A1-B672-5BB5-7FD7-3DED0EE9436E}"/>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 name="Freeform 9">
              <a:extLst>
                <a:ext uri="{FF2B5EF4-FFF2-40B4-BE49-F238E27FC236}">
                  <a16:creationId xmlns:a16="http://schemas.microsoft.com/office/drawing/2014/main" id="{39FF04F2-790E-3F1B-2FE7-7AE702EFE8E4}"/>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 name="Freeform 10">
              <a:extLst>
                <a:ext uri="{FF2B5EF4-FFF2-40B4-BE49-F238E27FC236}">
                  <a16:creationId xmlns:a16="http://schemas.microsoft.com/office/drawing/2014/main" id="{B3C75CAC-F38D-59B0-D4BD-CBD47AB3D1A0}"/>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6" name="Freeform 11">
              <a:extLst>
                <a:ext uri="{FF2B5EF4-FFF2-40B4-BE49-F238E27FC236}">
                  <a16:creationId xmlns:a16="http://schemas.microsoft.com/office/drawing/2014/main" id="{84E81EA7-CB25-7414-A179-19400DA53F99}"/>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7" name="Freeform 12">
              <a:extLst>
                <a:ext uri="{FF2B5EF4-FFF2-40B4-BE49-F238E27FC236}">
                  <a16:creationId xmlns:a16="http://schemas.microsoft.com/office/drawing/2014/main" id="{F60E6008-7A59-6554-E926-F8269579F5CE}"/>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8" name="Freeform 13">
              <a:extLst>
                <a:ext uri="{FF2B5EF4-FFF2-40B4-BE49-F238E27FC236}">
                  <a16:creationId xmlns:a16="http://schemas.microsoft.com/office/drawing/2014/main" id="{37EEFAAD-90F2-4AB4-1944-D78F22A11925}"/>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9" name="Freeform 14">
              <a:extLst>
                <a:ext uri="{FF2B5EF4-FFF2-40B4-BE49-F238E27FC236}">
                  <a16:creationId xmlns:a16="http://schemas.microsoft.com/office/drawing/2014/main" id="{55381F11-B53F-21CB-F021-CC5DBE0487C8}"/>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0" name="Freeform 15">
              <a:extLst>
                <a:ext uri="{FF2B5EF4-FFF2-40B4-BE49-F238E27FC236}">
                  <a16:creationId xmlns:a16="http://schemas.microsoft.com/office/drawing/2014/main" id="{FDA38F84-AB18-913E-8C00-08F7708A0C60}"/>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1" name="Freeform 16">
              <a:extLst>
                <a:ext uri="{FF2B5EF4-FFF2-40B4-BE49-F238E27FC236}">
                  <a16:creationId xmlns:a16="http://schemas.microsoft.com/office/drawing/2014/main" id="{E9969BB7-84E1-874C-63DE-87A61D6FDF72}"/>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2" name="Freeform 17">
              <a:extLst>
                <a:ext uri="{FF2B5EF4-FFF2-40B4-BE49-F238E27FC236}">
                  <a16:creationId xmlns:a16="http://schemas.microsoft.com/office/drawing/2014/main" id="{DDCAD7F3-45F4-F99F-A51B-B8B5DC51339B}"/>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 name="Freeform 18">
              <a:extLst>
                <a:ext uri="{FF2B5EF4-FFF2-40B4-BE49-F238E27FC236}">
                  <a16:creationId xmlns:a16="http://schemas.microsoft.com/office/drawing/2014/main" id="{5E2C411F-A9AA-9561-5FB2-5E0E499A3C11}"/>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 name="Freeform 19">
              <a:extLst>
                <a:ext uri="{FF2B5EF4-FFF2-40B4-BE49-F238E27FC236}">
                  <a16:creationId xmlns:a16="http://schemas.microsoft.com/office/drawing/2014/main" id="{E7FAC5AA-BE78-330C-574C-B53E950CCD8C}"/>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 name="Freeform 20">
              <a:extLst>
                <a:ext uri="{FF2B5EF4-FFF2-40B4-BE49-F238E27FC236}">
                  <a16:creationId xmlns:a16="http://schemas.microsoft.com/office/drawing/2014/main" id="{C3C5B3C7-8D51-2F5D-32A7-53217232CE8A}"/>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 name="Freeform 21">
              <a:extLst>
                <a:ext uri="{FF2B5EF4-FFF2-40B4-BE49-F238E27FC236}">
                  <a16:creationId xmlns:a16="http://schemas.microsoft.com/office/drawing/2014/main" id="{D58BEBBA-5562-897E-DDF2-0FE51436B5BD}"/>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7" name="Freeform 22">
              <a:extLst>
                <a:ext uri="{FF2B5EF4-FFF2-40B4-BE49-F238E27FC236}">
                  <a16:creationId xmlns:a16="http://schemas.microsoft.com/office/drawing/2014/main" id="{0A8E5CE0-7112-4D4F-E0A6-475176859C3B}"/>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8" name="Freeform 23">
              <a:extLst>
                <a:ext uri="{FF2B5EF4-FFF2-40B4-BE49-F238E27FC236}">
                  <a16:creationId xmlns:a16="http://schemas.microsoft.com/office/drawing/2014/main" id="{B8F61B68-4F0E-D392-DB30-DB46DE0E6602}"/>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9" name="Freeform 24">
              <a:extLst>
                <a:ext uri="{FF2B5EF4-FFF2-40B4-BE49-F238E27FC236}">
                  <a16:creationId xmlns:a16="http://schemas.microsoft.com/office/drawing/2014/main" id="{5327E983-AE55-AF59-8486-AFE03AA2BB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0" name="Freeform 25">
              <a:extLst>
                <a:ext uri="{FF2B5EF4-FFF2-40B4-BE49-F238E27FC236}">
                  <a16:creationId xmlns:a16="http://schemas.microsoft.com/office/drawing/2014/main" id="{4098861C-9BB8-5DC4-DF4D-BBE4AA69B67E}"/>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1" name="Freeform 26">
              <a:extLst>
                <a:ext uri="{FF2B5EF4-FFF2-40B4-BE49-F238E27FC236}">
                  <a16:creationId xmlns:a16="http://schemas.microsoft.com/office/drawing/2014/main" id="{1BD70751-FDA5-47C3-65EE-F48C60628EC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2" name="Freeform 27">
              <a:extLst>
                <a:ext uri="{FF2B5EF4-FFF2-40B4-BE49-F238E27FC236}">
                  <a16:creationId xmlns:a16="http://schemas.microsoft.com/office/drawing/2014/main" id="{E5E69679-FB04-E40D-34AD-3F4D76338CFC}"/>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3" name="Freeform 28">
              <a:extLst>
                <a:ext uri="{FF2B5EF4-FFF2-40B4-BE49-F238E27FC236}">
                  <a16:creationId xmlns:a16="http://schemas.microsoft.com/office/drawing/2014/main" id="{D08E274C-655E-F4CF-170D-BF5C147244F8}"/>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pic>
        <p:nvPicPr>
          <p:cNvPr id="35" name="UNIVERSITÄT PADERBORN Logo">
            <a:extLst>
              <a:ext uri="{FF2B5EF4-FFF2-40B4-BE49-F238E27FC236}">
                <a16:creationId xmlns:a16="http://schemas.microsoft.com/office/drawing/2014/main" id="{4D8E16FA-AF62-2D06-1EAB-33DF00467FA7}"/>
              </a:ext>
            </a:extLst>
          </p:cNvPr>
          <p:cNvPicPr>
            <a:picLocks noGrp="1" noRot="1" noChangeAspect="1" noMove="1" noResize="1" noEditPoints="1" noAdjustHandles="1" noChangeArrowheads="1" noChangeShapeType="1" noCrop="1"/>
          </p:cNvPicPr>
          <p:nvPr userDrawn="1"/>
        </p:nvPicPr>
        <p:blipFill>
          <a:blip r:embed="rId5"/>
          <a:srcRect/>
          <a:stretch/>
        </p:blipFill>
        <p:spPr>
          <a:xfrm>
            <a:off x="306883" y="307090"/>
            <a:ext cx="1692000" cy="688834"/>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lvl1pPr>
              <a:defRPr>
                <a:solidFill>
                  <a:schemeClr val="bg1"/>
                </a:solidFill>
              </a:defRPr>
            </a:lvl1pPr>
          </a:lstStyle>
          <a:p>
            <a:fld id="{E6AA5693-5562-46BF-BAF4-16238AB6C896}" type="slidenum">
              <a:rPr lang="de-DE" smtClean="0"/>
              <a:pPr/>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10" name="Gliederung">
            <a:extLst>
              <a:ext uri="{FF2B5EF4-FFF2-40B4-BE49-F238E27FC236}">
                <a16:creationId xmlns:a16="http://schemas.microsoft.com/office/drawing/2014/main" id="{C87C70FB-2683-974E-FF57-E625F7D35486}"/>
              </a:ext>
            </a:extLst>
          </p:cNvPr>
          <p:cNvSpPr>
            <a:spLocks noGrp="1"/>
          </p:cNvSpPr>
          <p:nvPr>
            <p:ph type="body" orient="vert" idx="15" hasCustomPrompt="1"/>
          </p:nvPr>
        </p:nvSpPr>
        <p:spPr>
          <a:xfrm>
            <a:off x="9583739" y="2030414"/>
            <a:ext cx="2185987" cy="3990975"/>
          </a:xfrm>
          <a:prstGeom prst="rect">
            <a:avLst/>
          </a:prstGeom>
        </p:spPr>
        <p:txBody>
          <a:bodyPr vert="horz" numCol="1"/>
          <a:lstStyle>
            <a:lvl1pPr marL="148500" indent="-148500" algn="l">
              <a:lnSpc>
                <a:spcPct val="100000"/>
              </a:lnSpc>
              <a:spcBef>
                <a:spcPts val="0"/>
              </a:spcBef>
              <a:spcAft>
                <a:spcPts val="600"/>
              </a:spcAft>
              <a:buFont typeface="+mj-lt"/>
              <a:buAutoNum type="arabicPeriod"/>
              <a:defRPr sz="1050" b="0">
                <a:solidFill>
                  <a:schemeClr val="bg1"/>
                </a:solidFill>
              </a:defRPr>
            </a:lvl1pPr>
            <a:lvl2pPr marL="148500" indent="-148500" algn="l">
              <a:lnSpc>
                <a:spcPct val="100000"/>
              </a:lnSpc>
              <a:spcBef>
                <a:spcPts val="0"/>
              </a:spcBef>
              <a:spcAft>
                <a:spcPts val="600"/>
              </a:spcAft>
              <a:buFont typeface="+mj-lt"/>
              <a:buAutoNum type="arabicPeriod"/>
              <a:defRPr sz="1050" b="0">
                <a:solidFill>
                  <a:schemeClr val="bg1"/>
                </a:solidFill>
              </a:defRPr>
            </a:lvl2pPr>
            <a:lvl3pPr marL="148500" indent="-148500" algn="l">
              <a:lnSpc>
                <a:spcPct val="100000"/>
              </a:lnSpc>
              <a:spcBef>
                <a:spcPts val="0"/>
              </a:spcBef>
              <a:spcAft>
                <a:spcPts val="600"/>
              </a:spcAft>
              <a:buFont typeface="+mj-lt"/>
              <a:buAutoNum type="arabicPeriod"/>
              <a:defRPr sz="1050" b="0">
                <a:solidFill>
                  <a:schemeClr val="bg1"/>
                </a:solidFill>
              </a:defRPr>
            </a:lvl3pPr>
            <a:lvl4pPr marL="148500" indent="-148500" algn="l">
              <a:lnSpc>
                <a:spcPct val="100000"/>
              </a:lnSpc>
              <a:spcBef>
                <a:spcPts val="0"/>
              </a:spcBef>
              <a:spcAft>
                <a:spcPts val="600"/>
              </a:spcAft>
              <a:buFont typeface="+mj-lt"/>
              <a:buAutoNum type="arabicPeriod"/>
              <a:defRPr sz="1050" b="0">
                <a:solidFill>
                  <a:schemeClr val="bg1"/>
                </a:solidFill>
              </a:defRPr>
            </a:lvl4pPr>
            <a:lvl5pPr marL="148500" indent="-148500" algn="l">
              <a:lnSpc>
                <a:spcPct val="100000"/>
              </a:lnSpc>
              <a:spcBef>
                <a:spcPts val="0"/>
              </a:spcBef>
              <a:spcAft>
                <a:spcPts val="600"/>
              </a:spcAft>
              <a:buFont typeface="+mj-lt"/>
              <a:buAutoNum type="arabicPeriod"/>
              <a:defRPr sz="1050" b="0">
                <a:solidFill>
                  <a:schemeClr val="bg1"/>
                </a:solidFill>
              </a:defRPr>
            </a:lvl5pPr>
            <a:lvl6pPr marL="148500" indent="-148500" algn="l">
              <a:lnSpc>
                <a:spcPct val="100000"/>
              </a:lnSpc>
              <a:spcBef>
                <a:spcPts val="0"/>
              </a:spcBef>
              <a:spcAft>
                <a:spcPts val="600"/>
              </a:spcAft>
              <a:buFont typeface="+mj-lt"/>
              <a:buAutoNum type="arabicPeriod"/>
              <a:defRPr sz="1050" b="0">
                <a:solidFill>
                  <a:schemeClr val="bg1"/>
                </a:solidFill>
              </a:defRPr>
            </a:lvl6pPr>
            <a:lvl7pPr marL="148500" indent="-148500" algn="l">
              <a:lnSpc>
                <a:spcPct val="100000"/>
              </a:lnSpc>
              <a:spcBef>
                <a:spcPts val="0"/>
              </a:spcBef>
              <a:spcAft>
                <a:spcPts val="600"/>
              </a:spcAft>
              <a:buFont typeface="+mj-lt"/>
              <a:buAutoNum type="arabicPeriod"/>
              <a:defRPr sz="1050" b="0">
                <a:solidFill>
                  <a:schemeClr val="bg1"/>
                </a:solidFill>
              </a:defRPr>
            </a:lvl7pPr>
            <a:lvl8pPr marL="148500" indent="-148500" algn="l">
              <a:lnSpc>
                <a:spcPct val="100000"/>
              </a:lnSpc>
              <a:spcBef>
                <a:spcPts val="0"/>
              </a:spcBef>
              <a:spcAft>
                <a:spcPts val="600"/>
              </a:spcAft>
              <a:buFont typeface="+mj-lt"/>
              <a:buAutoNum type="arabicPeriod"/>
              <a:defRPr sz="1050" b="0">
                <a:solidFill>
                  <a:schemeClr val="bg1"/>
                </a:solidFill>
              </a:defRPr>
            </a:lvl8pPr>
            <a:lvl9pPr marL="148500" indent="-148500" algn="l">
              <a:lnSpc>
                <a:spcPct val="100000"/>
              </a:lnSpc>
              <a:spcBef>
                <a:spcPts val="0"/>
              </a:spcBef>
              <a:spcAft>
                <a:spcPts val="600"/>
              </a:spcAft>
              <a:buFont typeface="+mj-lt"/>
              <a:buAutoNum type="arabicPeriod"/>
              <a:defRPr sz="1050" b="0">
                <a:solidFill>
                  <a:schemeClr val="bg1"/>
                </a:solidFill>
              </a:defRPr>
            </a:lvl9pPr>
          </a:lstStyle>
          <a:p>
            <a:pPr lvl="0"/>
            <a:r>
              <a:rPr lang="de-DE" dirty="0"/>
              <a:t>Gliederungspunkte (Hervorhebung Gliederungspunkt in Bold)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Inhalt">
            <a:extLst>
              <a:ext uri="{FF2B5EF4-FFF2-40B4-BE49-F238E27FC236}">
                <a16:creationId xmlns:a16="http://schemas.microsoft.com/office/drawing/2014/main" id="{EFE1DC1D-30EE-6DA7-90DB-CFEF8C71DB10}"/>
              </a:ext>
            </a:extLst>
          </p:cNvPr>
          <p:cNvSpPr>
            <a:spLocks noGrp="1"/>
          </p:cNvSpPr>
          <p:nvPr>
            <p:ph idx="1" hasCustomPrompt="1"/>
          </p:nvPr>
        </p:nvSpPr>
        <p:spPr>
          <a:xfrm>
            <a:off x="422275" y="2263776"/>
            <a:ext cx="8445500" cy="3757613"/>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3" name="Headline">
            <a:extLst>
              <a:ext uri="{FF2B5EF4-FFF2-40B4-BE49-F238E27FC236}">
                <a16:creationId xmlns:a16="http://schemas.microsoft.com/office/drawing/2014/main" id="{F2338D21-A11E-3DA9-C8D2-FE934AA62E54}"/>
              </a:ext>
            </a:extLst>
          </p:cNvPr>
          <p:cNvSpPr>
            <a:spLocks noGrp="1"/>
          </p:cNvSpPr>
          <p:nvPr>
            <p:ph type="title" hasCustomPrompt="1"/>
          </p:nvPr>
        </p:nvSpPr>
        <p:spPr>
          <a:xfrm>
            <a:off x="422275" y="1246189"/>
            <a:ext cx="8445500" cy="864000"/>
          </a:xfrm>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4068811650"/>
      </p:ext>
    </p:extLst>
  </p:cSld>
  <p:clrMapOvr>
    <a:masterClrMapping/>
  </p:clrMapOvr>
  <p:extLst mod="1">
    <p:ext uri="{DCECCB84-F9BA-43D5-87BE-67443E8EF086}">
      <p15:sldGuideLst xmlns:p15="http://schemas.microsoft.com/office/powerpoint/2012/main">
        <p15:guide id="1" orient="horz" pos="3793" userDrawn="1">
          <p15:clr>
            <a:srgbClr val="000000"/>
          </p15:clr>
        </p15:guide>
        <p15:guide id="2" pos="9887" userDrawn="1">
          <p15:clr>
            <a:srgbClr val="000000"/>
          </p15:clr>
        </p15:guide>
        <p15:guide id="3" pos="355" userDrawn="1">
          <p15:clr>
            <a:srgbClr val="000000"/>
          </p15:clr>
        </p15:guide>
        <p15:guide id="4" orient="horz" pos="1426" userDrawn="1">
          <p15:clr>
            <a:srgbClr val="000000"/>
          </p15:clr>
        </p15:guide>
        <p15:guide id="5" orient="horz" pos="785" userDrawn="1">
          <p15:clr>
            <a:srgbClr val="000000"/>
          </p15:clr>
        </p15:guide>
        <p15:guide id="6" pos="8043" userDrawn="1">
          <p15:clr>
            <a:srgbClr val="000000"/>
          </p15:clr>
        </p15:guide>
        <p15:guide id="11" pos="7448" userDrawn="1">
          <p15:clr>
            <a:srgbClr val="000000"/>
          </p15:clr>
        </p15:guide>
        <p15:guide id="12" orient="horz" pos="1279" userDrawn="1">
          <p15:clr>
            <a:srgbClr val="00000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ues Design: Bild / Text + Gliederung">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3B13DBF9-1447-4D0B-AA6B-C00C855F8F4B}"/>
              </a:ext>
            </a:extLst>
          </p:cNvPr>
          <p:cNvGrpSpPr/>
          <p:nvPr userDrawn="1"/>
        </p:nvGrpSpPr>
        <p:grpSpPr>
          <a:xfrm>
            <a:off x="-2074056" y="-360000"/>
            <a:ext cx="16330056" cy="7596000"/>
            <a:chOff x="-2074056" y="-360000"/>
            <a:chExt cx="16330056" cy="7596000"/>
          </a:xfrm>
        </p:grpSpPr>
        <p:sp>
          <p:nvSpPr>
            <p:cNvPr id="43" name="Fußzeile">
              <a:extLst>
                <a:ext uri="{FF2B5EF4-FFF2-40B4-BE49-F238E27FC236}">
                  <a16:creationId xmlns:a16="http://schemas.microsoft.com/office/drawing/2014/main" id="{71E371CD-A26C-7146-1334-083971BB3F7F}"/>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Fußzeile anpassen: </a:t>
              </a:r>
              <a:r>
                <a:rPr lang="de-DE" sz="750" b="1" baseline="0" dirty="0">
                  <a:solidFill>
                    <a:schemeClr val="tx1"/>
                  </a:solidFill>
                  <a:latin typeface="+mn-lt"/>
                </a:rPr>
                <a:t>Einfügen &gt; Text &gt; Kopf- und Fußzeile</a:t>
              </a:r>
            </a:p>
          </p:txBody>
        </p:sp>
        <p:sp>
          <p:nvSpPr>
            <p:cNvPr id="49" name="Zurücksetzen">
              <a:extLst>
                <a:ext uri="{FF2B5EF4-FFF2-40B4-BE49-F238E27FC236}">
                  <a16:creationId xmlns:a16="http://schemas.microsoft.com/office/drawing/2014/main" id="{01FE051F-85A7-876C-1D39-F6CFB8A9C5F0}"/>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50" name="Layoutwechsel">
              <a:extLst>
                <a:ext uri="{FF2B5EF4-FFF2-40B4-BE49-F238E27FC236}">
                  <a16:creationId xmlns:a16="http://schemas.microsoft.com/office/drawing/2014/main" id="{ADAB6339-7EC9-1D34-FCC2-776E6545239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51" name="Hilfslinien">
              <a:extLst>
                <a:ext uri="{FF2B5EF4-FFF2-40B4-BE49-F238E27FC236}">
                  <a16:creationId xmlns:a16="http://schemas.microsoft.com/office/drawing/2014/main" id="{01355BF7-31F0-F84B-3E5C-69EF89D49C62}"/>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52" name="Hilfslinien">
              <a:extLst>
                <a:ext uri="{FF2B5EF4-FFF2-40B4-BE49-F238E27FC236}">
                  <a16:creationId xmlns:a16="http://schemas.microsoft.com/office/drawing/2014/main" id="{E4EDCC55-D79D-35FC-B0AC-3034AD2337F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a:t>
              </a:r>
              <a:r>
                <a:rPr kumimoji="0" lang="de-DE" sz="75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grpSp>
          <p:nvGrpSpPr>
            <p:cNvPr id="57" name="Regieanweisungen Bilder">
              <a:extLst>
                <a:ext uri="{FF2B5EF4-FFF2-40B4-BE49-F238E27FC236}">
                  <a16:creationId xmlns:a16="http://schemas.microsoft.com/office/drawing/2014/main" id="{127A86AE-84C8-19B6-7C36-6BC106D1F1BD}"/>
                </a:ext>
              </a:extLst>
            </p:cNvPr>
            <p:cNvGrpSpPr/>
            <p:nvPr userDrawn="1"/>
          </p:nvGrpSpPr>
          <p:grpSpPr>
            <a:xfrm>
              <a:off x="-2074056" y="2110189"/>
              <a:ext cx="1908000" cy="2152480"/>
              <a:chOff x="12348000" y="1295998"/>
              <a:chExt cx="1908000" cy="2152480"/>
            </a:xfrm>
          </p:grpSpPr>
          <p:sp>
            <p:nvSpPr>
              <p:cNvPr id="58" name="Bild austauschen">
                <a:extLst>
                  <a:ext uri="{FF2B5EF4-FFF2-40B4-BE49-F238E27FC236}">
                    <a16:creationId xmlns:a16="http://schemas.microsoft.com/office/drawing/2014/main" id="{76F1511C-093A-9CAA-C6F2-DB76A58CFDE1}"/>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750" b="0" baseline="0" dirty="0">
                    <a:solidFill>
                      <a:schemeClr val="tx1"/>
                    </a:solidFill>
                    <a:latin typeface="+mn-lt"/>
                  </a:rPr>
                  <a:t>Bild austauschen:</a:t>
                </a:r>
                <a:br>
                  <a:rPr lang="de-DE" sz="750" b="0" baseline="0" dirty="0">
                    <a:solidFill>
                      <a:schemeClr val="tx1"/>
                    </a:solidFill>
                    <a:latin typeface="+mn-lt"/>
                  </a:rPr>
                </a:br>
                <a:r>
                  <a:rPr lang="de-DE" sz="750" b="0" baseline="0" dirty="0">
                    <a:solidFill>
                      <a:schemeClr val="tx1"/>
                    </a:solidFill>
                    <a:latin typeface="+mn-lt"/>
                  </a:rPr>
                  <a:t>Das </a:t>
                </a:r>
                <a:r>
                  <a:rPr lang="de-DE" sz="750" b="1" baseline="0" dirty="0">
                    <a:solidFill>
                      <a:schemeClr val="tx1"/>
                    </a:solidFill>
                    <a:latin typeface="+mn-lt"/>
                  </a:rPr>
                  <a:t>platzierte Foto </a:t>
                </a:r>
                <a:r>
                  <a:rPr lang="de-DE" sz="750" b="0" baseline="0" dirty="0">
                    <a:solidFill>
                      <a:schemeClr val="tx1"/>
                    </a:solidFill>
                    <a:latin typeface="+mn-lt"/>
                  </a:rPr>
                  <a:t>zunächst </a:t>
                </a:r>
                <a:r>
                  <a:rPr lang="de-DE" sz="750" b="1" baseline="0" dirty="0">
                    <a:solidFill>
                      <a:schemeClr val="tx1"/>
                    </a:solidFill>
                    <a:latin typeface="+mn-lt"/>
                  </a:rPr>
                  <a:t>löschen</a:t>
                </a:r>
                <a:r>
                  <a:rPr lang="de-DE" sz="750" b="0" baseline="0" dirty="0">
                    <a:solidFill>
                      <a:schemeClr val="tx1"/>
                    </a:solidFill>
                    <a:latin typeface="+mn-lt"/>
                  </a:rPr>
                  <a:t>. Anschließend per Drag-and-Drop oder über den Bildbutton ein neues Bild einfügen.</a:t>
                </a:r>
              </a:p>
            </p:txBody>
          </p:sp>
          <p:sp>
            <p:nvSpPr>
              <p:cNvPr id="59" name="Bildausschnitt">
                <a:extLst>
                  <a:ext uri="{FF2B5EF4-FFF2-40B4-BE49-F238E27FC236}">
                    <a16:creationId xmlns:a16="http://schemas.microsoft.com/office/drawing/2014/main" id="{2FB0BB32-D056-322A-8488-965F940E32F8}"/>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750" b="0" baseline="0" dirty="0">
                    <a:solidFill>
                      <a:schemeClr val="tx1"/>
                    </a:solidFill>
                    <a:latin typeface="+mn-lt"/>
                  </a:rPr>
                  <a:t>Bildausschnitt anpassen:</a:t>
                </a:r>
                <a:br>
                  <a:rPr lang="de-DE" sz="750" b="0" baseline="0" dirty="0">
                    <a:solidFill>
                      <a:schemeClr val="tx1"/>
                    </a:solidFill>
                    <a:latin typeface="+mn-lt"/>
                  </a:rPr>
                </a:br>
                <a:r>
                  <a:rPr lang="de-DE" sz="750" b="1" baseline="0" dirty="0">
                    <a:solidFill>
                      <a:schemeClr val="tx1"/>
                    </a:solidFill>
                    <a:latin typeface="+mn-lt"/>
                  </a:rPr>
                  <a:t>Format &gt; Größe &gt; Zuschneiden</a:t>
                </a:r>
              </a:p>
            </p:txBody>
          </p:sp>
          <p:sp>
            <p:nvSpPr>
              <p:cNvPr id="60" name="Bildausschnitt">
                <a:extLst>
                  <a:ext uri="{FF2B5EF4-FFF2-40B4-BE49-F238E27FC236}">
                    <a16:creationId xmlns:a16="http://schemas.microsoft.com/office/drawing/2014/main" id="{05623790-CB5D-3E61-23F8-D2B37579D090}"/>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750" b="0" baseline="0" dirty="0">
                    <a:solidFill>
                      <a:schemeClr val="tx1"/>
                    </a:solidFill>
                    <a:latin typeface="+mn-lt"/>
                  </a:rPr>
                  <a:t>Bild per Drag-and-Drop oder über den Button einfügen.</a:t>
                </a:r>
              </a:p>
            </p:txBody>
          </p:sp>
        </p:grpSp>
        <p:sp>
          <p:nvSpPr>
            <p:cNvPr id="40" name="Gliederung">
              <a:extLst>
                <a:ext uri="{FF2B5EF4-FFF2-40B4-BE49-F238E27FC236}">
                  <a16:creationId xmlns:a16="http://schemas.microsoft.com/office/drawing/2014/main" id="{C9DB7DA4-F937-AFC3-B6DB-B72C3BF2FDD7}"/>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Bitte in der Aufzählung </a:t>
              </a:r>
            </a:p>
            <a:p>
              <a:pPr indent="0" algn="l">
                <a:lnSpc>
                  <a:spcPct val="100000"/>
                </a:lnSpc>
                <a:spcBef>
                  <a:spcPts val="0"/>
                </a:spcBef>
                <a:spcAft>
                  <a:spcPts val="0"/>
                </a:spcAft>
              </a:pPr>
              <a:r>
                <a:rPr lang="de-DE" sz="750" b="1" baseline="0" dirty="0">
                  <a:solidFill>
                    <a:schemeClr val="tx1"/>
                  </a:solidFill>
                  <a:latin typeface="+mn-lt"/>
                </a:rPr>
                <a:t>nur die Hauptkapitel </a:t>
              </a:r>
              <a:r>
                <a:rPr lang="de-DE" sz="750" b="0" baseline="0" dirty="0">
                  <a:solidFill>
                    <a:schemeClr val="tx1"/>
                  </a:solidFill>
                  <a:latin typeface="+mn-lt"/>
                </a:rPr>
                <a:t>aus der Gliederung aufführen.</a:t>
              </a:r>
            </a:p>
          </p:txBody>
        </p:sp>
      </p:grpSp>
      <p:sp>
        <p:nvSpPr>
          <p:cNvPr id="12" name="Fläche">
            <a:extLst>
              <a:ext uri="{FF2B5EF4-FFF2-40B4-BE49-F238E27FC236}">
                <a16:creationId xmlns:a16="http://schemas.microsoft.com/office/drawing/2014/main" id="{3AAD2D77-BC28-322C-F1D3-B3A04F77F418}"/>
              </a:ext>
            </a:extLst>
          </p:cNvPr>
          <p:cNvSpPr/>
          <p:nvPr userDrawn="1"/>
        </p:nvSpPr>
        <p:spPr>
          <a:xfrm>
            <a:off x="9203057" y="0"/>
            <a:ext cx="2988945"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2" name="Grafik">
            <a:extLst>
              <a:ext uri="{FF2B5EF4-FFF2-40B4-BE49-F238E27FC236}">
                <a16:creationId xmlns:a16="http://schemas.microsoft.com/office/drawing/2014/main" id="{0779EB12-8393-253E-4C4E-977DC7C5B8E7}"/>
              </a:ext>
            </a:extLst>
          </p:cNvPr>
          <p:cNvGrpSpPr>
            <a:grpSpLocks noGrp="1" noUngrp="1" noRot="1" noChangeAspect="1" noMove="1" noResize="1"/>
          </p:cNvGrpSpPr>
          <p:nvPr userDrawn="1"/>
        </p:nvGrpSpPr>
        <p:grpSpPr bwMode="auto">
          <a:xfrm>
            <a:off x="9383714" y="160338"/>
            <a:ext cx="2808287" cy="6697662"/>
            <a:chOff x="5911" y="101"/>
            <a:chExt cx="1769" cy="4219"/>
          </a:xfrm>
        </p:grpSpPr>
        <p:sp>
          <p:nvSpPr>
            <p:cNvPr id="7" name="Freeform 5">
              <a:extLst>
                <a:ext uri="{FF2B5EF4-FFF2-40B4-BE49-F238E27FC236}">
                  <a16:creationId xmlns:a16="http://schemas.microsoft.com/office/drawing/2014/main" id="{A9AEBD0D-A637-E6CB-42DA-5FFA5A8321A1}"/>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3" name="Freeform 6">
              <a:extLst>
                <a:ext uri="{FF2B5EF4-FFF2-40B4-BE49-F238E27FC236}">
                  <a16:creationId xmlns:a16="http://schemas.microsoft.com/office/drawing/2014/main" id="{3E3B395B-DF68-8835-9B44-923B267BE3A0}"/>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5" name="Freeform 7">
              <a:extLst>
                <a:ext uri="{FF2B5EF4-FFF2-40B4-BE49-F238E27FC236}">
                  <a16:creationId xmlns:a16="http://schemas.microsoft.com/office/drawing/2014/main" id="{05387103-F217-18FD-220D-B2301A3B16D5}"/>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6" name="Freeform 8">
              <a:extLst>
                <a:ext uri="{FF2B5EF4-FFF2-40B4-BE49-F238E27FC236}">
                  <a16:creationId xmlns:a16="http://schemas.microsoft.com/office/drawing/2014/main" id="{BCA8A9D3-E15F-716B-5F8F-AE1E6A874597}"/>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7" name="Freeform 9">
              <a:extLst>
                <a:ext uri="{FF2B5EF4-FFF2-40B4-BE49-F238E27FC236}">
                  <a16:creationId xmlns:a16="http://schemas.microsoft.com/office/drawing/2014/main" id="{CEBF3CC6-45A8-FE94-28D6-2E7ED22B329C}"/>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8" name="Freeform 10">
              <a:extLst>
                <a:ext uri="{FF2B5EF4-FFF2-40B4-BE49-F238E27FC236}">
                  <a16:creationId xmlns:a16="http://schemas.microsoft.com/office/drawing/2014/main" id="{720A5B26-EB6E-B30D-BCE6-388E8E5EBC0E}"/>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9" name="Freeform 11">
              <a:extLst>
                <a:ext uri="{FF2B5EF4-FFF2-40B4-BE49-F238E27FC236}">
                  <a16:creationId xmlns:a16="http://schemas.microsoft.com/office/drawing/2014/main" id="{65985CC9-DC6C-C3CB-20C7-5E5CC72B47FA}"/>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0" name="Freeform 12">
              <a:extLst>
                <a:ext uri="{FF2B5EF4-FFF2-40B4-BE49-F238E27FC236}">
                  <a16:creationId xmlns:a16="http://schemas.microsoft.com/office/drawing/2014/main" id="{6AC10E4F-98F0-F003-DDEE-73A9B2C6B431}"/>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1" name="Freeform 13">
              <a:extLst>
                <a:ext uri="{FF2B5EF4-FFF2-40B4-BE49-F238E27FC236}">
                  <a16:creationId xmlns:a16="http://schemas.microsoft.com/office/drawing/2014/main" id="{E7C7D5F7-83E2-49CB-2492-F4EF52C7F57A}"/>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2" name="Freeform 14">
              <a:extLst>
                <a:ext uri="{FF2B5EF4-FFF2-40B4-BE49-F238E27FC236}">
                  <a16:creationId xmlns:a16="http://schemas.microsoft.com/office/drawing/2014/main" id="{0666A8F7-E500-ABC3-B0B2-9094DB8E9C6C}"/>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 name="Freeform 15">
              <a:extLst>
                <a:ext uri="{FF2B5EF4-FFF2-40B4-BE49-F238E27FC236}">
                  <a16:creationId xmlns:a16="http://schemas.microsoft.com/office/drawing/2014/main" id="{4B8DD891-258B-84EE-D2A8-DF72587B9F39}"/>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 name="Freeform 16">
              <a:extLst>
                <a:ext uri="{FF2B5EF4-FFF2-40B4-BE49-F238E27FC236}">
                  <a16:creationId xmlns:a16="http://schemas.microsoft.com/office/drawing/2014/main" id="{49689DAA-72D6-C056-35D2-D16C176A8398}"/>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 name="Freeform 17">
              <a:extLst>
                <a:ext uri="{FF2B5EF4-FFF2-40B4-BE49-F238E27FC236}">
                  <a16:creationId xmlns:a16="http://schemas.microsoft.com/office/drawing/2014/main" id="{B385F760-1D73-7D15-D6C8-0DC23EC6A8A1}"/>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 name="Freeform 18">
              <a:extLst>
                <a:ext uri="{FF2B5EF4-FFF2-40B4-BE49-F238E27FC236}">
                  <a16:creationId xmlns:a16="http://schemas.microsoft.com/office/drawing/2014/main" id="{C3FC14F5-D14B-E173-9247-029F26D4C886}"/>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7" name="Freeform 19">
              <a:extLst>
                <a:ext uri="{FF2B5EF4-FFF2-40B4-BE49-F238E27FC236}">
                  <a16:creationId xmlns:a16="http://schemas.microsoft.com/office/drawing/2014/main" id="{FD73D1D8-12FD-1518-507E-DFF10EE38098}"/>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8" name="Freeform 20">
              <a:extLst>
                <a:ext uri="{FF2B5EF4-FFF2-40B4-BE49-F238E27FC236}">
                  <a16:creationId xmlns:a16="http://schemas.microsoft.com/office/drawing/2014/main" id="{63ACB94E-560E-E31B-BA75-F46DFE51E450}"/>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9" name="Freeform 21">
              <a:extLst>
                <a:ext uri="{FF2B5EF4-FFF2-40B4-BE49-F238E27FC236}">
                  <a16:creationId xmlns:a16="http://schemas.microsoft.com/office/drawing/2014/main" id="{AC17B58E-FE93-A758-8F78-9CE23435272E}"/>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0" name="Freeform 22">
              <a:extLst>
                <a:ext uri="{FF2B5EF4-FFF2-40B4-BE49-F238E27FC236}">
                  <a16:creationId xmlns:a16="http://schemas.microsoft.com/office/drawing/2014/main" id="{054CDC32-EAF0-A06B-B8F1-D456E3454228}"/>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1" name="Freeform 23">
              <a:extLst>
                <a:ext uri="{FF2B5EF4-FFF2-40B4-BE49-F238E27FC236}">
                  <a16:creationId xmlns:a16="http://schemas.microsoft.com/office/drawing/2014/main" id="{AED5FEB0-45F9-D1C4-C726-01F996C2055C}"/>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2" name="Freeform 24">
              <a:extLst>
                <a:ext uri="{FF2B5EF4-FFF2-40B4-BE49-F238E27FC236}">
                  <a16:creationId xmlns:a16="http://schemas.microsoft.com/office/drawing/2014/main" id="{6AD5CFB9-1A61-C104-90B6-C9ADC88D48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3" name="Freeform 25">
              <a:extLst>
                <a:ext uri="{FF2B5EF4-FFF2-40B4-BE49-F238E27FC236}">
                  <a16:creationId xmlns:a16="http://schemas.microsoft.com/office/drawing/2014/main" id="{9AEE850C-43B1-14FD-BC02-524528E464E2}"/>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4" name="Freeform 26">
              <a:extLst>
                <a:ext uri="{FF2B5EF4-FFF2-40B4-BE49-F238E27FC236}">
                  <a16:creationId xmlns:a16="http://schemas.microsoft.com/office/drawing/2014/main" id="{99E27042-EF0F-C093-9F3D-5B0F074AEDF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5" name="Freeform 27">
              <a:extLst>
                <a:ext uri="{FF2B5EF4-FFF2-40B4-BE49-F238E27FC236}">
                  <a16:creationId xmlns:a16="http://schemas.microsoft.com/office/drawing/2014/main" id="{948360E7-911F-4C5E-2805-D1BC3B042224}"/>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6" name="Freeform 28">
              <a:extLst>
                <a:ext uri="{FF2B5EF4-FFF2-40B4-BE49-F238E27FC236}">
                  <a16:creationId xmlns:a16="http://schemas.microsoft.com/office/drawing/2014/main" id="{81F9881F-69E7-A3F2-09D4-624BFD0583B9}"/>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pic>
        <p:nvPicPr>
          <p:cNvPr id="41" name="UNIVERSITÄT PADERBORN Logo">
            <a:extLst>
              <a:ext uri="{FF2B5EF4-FFF2-40B4-BE49-F238E27FC236}">
                <a16:creationId xmlns:a16="http://schemas.microsoft.com/office/drawing/2014/main" id="{EA756A94-E18D-31C9-ED74-DD1487DF1A38}"/>
              </a:ext>
            </a:extLst>
          </p:cNvPr>
          <p:cNvPicPr>
            <a:picLocks noGrp="1" noRot="1" noChangeAspect="1" noMove="1" noResize="1" noEditPoints="1" noAdjustHandles="1" noChangeArrowheads="1" noChangeShapeType="1" noCrop="1"/>
          </p:cNvPicPr>
          <p:nvPr userDrawn="1"/>
        </p:nvPicPr>
        <p:blipFill>
          <a:blip r:embed="rId2"/>
          <a:srcRect/>
          <a:stretch/>
        </p:blipFill>
        <p:spPr>
          <a:xfrm>
            <a:off x="306883" y="307090"/>
            <a:ext cx="1692000" cy="688834"/>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lvl1pPr>
              <a:defRPr>
                <a:solidFill>
                  <a:schemeClr val="bg1"/>
                </a:solidFill>
              </a:defRPr>
            </a:lvl1pPr>
          </a:lstStyle>
          <a:p>
            <a:fld id="{E6AA5693-5562-46BF-BAF4-16238AB6C896}" type="slidenum">
              <a:rPr lang="de-DE" smtClean="0"/>
              <a:pPr/>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p:txBody>
          <a:bodyPr/>
          <a:lstStyle>
            <a:lvl1pPr>
              <a:defRPr/>
            </a:lvl1pPr>
          </a:lstStyle>
          <a:p>
            <a:r>
              <a:rPr lang="de-DE" dirty="0"/>
              <a:t>Akademischer Titel Vorname Nachname Referent*in ∙  Titel der Präsentation ∙  XX. Monat 20XX</a:t>
            </a:r>
          </a:p>
        </p:txBody>
      </p:sp>
      <p:sp>
        <p:nvSpPr>
          <p:cNvPr id="10" name="Gliederung">
            <a:extLst>
              <a:ext uri="{FF2B5EF4-FFF2-40B4-BE49-F238E27FC236}">
                <a16:creationId xmlns:a16="http://schemas.microsoft.com/office/drawing/2014/main" id="{C87C70FB-2683-974E-FF57-E625F7D35486}"/>
              </a:ext>
            </a:extLst>
          </p:cNvPr>
          <p:cNvSpPr>
            <a:spLocks noGrp="1"/>
          </p:cNvSpPr>
          <p:nvPr userDrawn="1">
            <p:ph type="body" orient="vert" idx="15" hasCustomPrompt="1"/>
          </p:nvPr>
        </p:nvSpPr>
        <p:spPr>
          <a:xfrm>
            <a:off x="9583739" y="2030412"/>
            <a:ext cx="2185987" cy="3990976"/>
          </a:xfrm>
          <a:prstGeom prst="rect">
            <a:avLst/>
          </a:prstGeom>
        </p:spPr>
        <p:txBody>
          <a:bodyPr vert="horz" numCol="1"/>
          <a:lstStyle>
            <a:lvl1pPr marL="148500" indent="-148500" algn="l">
              <a:lnSpc>
                <a:spcPct val="100000"/>
              </a:lnSpc>
              <a:spcBef>
                <a:spcPts val="0"/>
              </a:spcBef>
              <a:spcAft>
                <a:spcPts val="600"/>
              </a:spcAft>
              <a:buFont typeface="+mj-lt"/>
              <a:buAutoNum type="arabicPeriod"/>
              <a:defRPr sz="1050" b="0">
                <a:solidFill>
                  <a:schemeClr val="bg1"/>
                </a:solidFill>
              </a:defRPr>
            </a:lvl1pPr>
            <a:lvl2pPr marL="148500" indent="-148500" algn="l">
              <a:lnSpc>
                <a:spcPct val="100000"/>
              </a:lnSpc>
              <a:spcBef>
                <a:spcPts val="0"/>
              </a:spcBef>
              <a:spcAft>
                <a:spcPts val="600"/>
              </a:spcAft>
              <a:buFont typeface="+mj-lt"/>
              <a:buAutoNum type="arabicPeriod"/>
              <a:defRPr sz="1050" b="0">
                <a:solidFill>
                  <a:schemeClr val="bg1"/>
                </a:solidFill>
              </a:defRPr>
            </a:lvl2pPr>
            <a:lvl3pPr marL="148500" indent="-148500" algn="l">
              <a:lnSpc>
                <a:spcPct val="100000"/>
              </a:lnSpc>
              <a:spcBef>
                <a:spcPts val="0"/>
              </a:spcBef>
              <a:spcAft>
                <a:spcPts val="600"/>
              </a:spcAft>
              <a:buFont typeface="+mj-lt"/>
              <a:buAutoNum type="arabicPeriod"/>
              <a:defRPr sz="1050" b="0">
                <a:solidFill>
                  <a:schemeClr val="bg1"/>
                </a:solidFill>
              </a:defRPr>
            </a:lvl3pPr>
            <a:lvl4pPr marL="148500" indent="-148500" algn="l">
              <a:lnSpc>
                <a:spcPct val="100000"/>
              </a:lnSpc>
              <a:spcBef>
                <a:spcPts val="0"/>
              </a:spcBef>
              <a:spcAft>
                <a:spcPts val="600"/>
              </a:spcAft>
              <a:buFont typeface="+mj-lt"/>
              <a:buAutoNum type="arabicPeriod"/>
              <a:defRPr sz="1050" b="0">
                <a:solidFill>
                  <a:schemeClr val="bg1"/>
                </a:solidFill>
              </a:defRPr>
            </a:lvl4pPr>
            <a:lvl5pPr marL="148500" indent="-148500" algn="l">
              <a:lnSpc>
                <a:spcPct val="100000"/>
              </a:lnSpc>
              <a:spcBef>
                <a:spcPts val="0"/>
              </a:spcBef>
              <a:spcAft>
                <a:spcPts val="600"/>
              </a:spcAft>
              <a:buFont typeface="+mj-lt"/>
              <a:buAutoNum type="arabicPeriod"/>
              <a:defRPr sz="1050" b="0">
                <a:solidFill>
                  <a:schemeClr val="bg1"/>
                </a:solidFill>
              </a:defRPr>
            </a:lvl5pPr>
            <a:lvl6pPr marL="148500" indent="-148500" algn="l">
              <a:lnSpc>
                <a:spcPct val="100000"/>
              </a:lnSpc>
              <a:spcBef>
                <a:spcPts val="0"/>
              </a:spcBef>
              <a:spcAft>
                <a:spcPts val="600"/>
              </a:spcAft>
              <a:buFont typeface="+mj-lt"/>
              <a:buAutoNum type="arabicPeriod"/>
              <a:defRPr sz="1050" b="0">
                <a:solidFill>
                  <a:schemeClr val="bg1"/>
                </a:solidFill>
              </a:defRPr>
            </a:lvl6pPr>
            <a:lvl7pPr marL="148500" indent="-148500" algn="l">
              <a:lnSpc>
                <a:spcPct val="100000"/>
              </a:lnSpc>
              <a:spcBef>
                <a:spcPts val="0"/>
              </a:spcBef>
              <a:spcAft>
                <a:spcPts val="600"/>
              </a:spcAft>
              <a:buFont typeface="+mj-lt"/>
              <a:buAutoNum type="arabicPeriod"/>
              <a:defRPr sz="1050" b="0">
                <a:solidFill>
                  <a:schemeClr val="bg1"/>
                </a:solidFill>
              </a:defRPr>
            </a:lvl7pPr>
            <a:lvl8pPr marL="148500" indent="-148500" algn="l">
              <a:lnSpc>
                <a:spcPct val="100000"/>
              </a:lnSpc>
              <a:spcBef>
                <a:spcPts val="0"/>
              </a:spcBef>
              <a:spcAft>
                <a:spcPts val="600"/>
              </a:spcAft>
              <a:buFont typeface="+mj-lt"/>
              <a:buAutoNum type="arabicPeriod"/>
              <a:defRPr sz="1050" b="0">
                <a:solidFill>
                  <a:schemeClr val="bg1"/>
                </a:solidFill>
              </a:defRPr>
            </a:lvl8pPr>
            <a:lvl9pPr marL="148500" indent="-148500" algn="l">
              <a:lnSpc>
                <a:spcPct val="100000"/>
              </a:lnSpc>
              <a:spcBef>
                <a:spcPts val="0"/>
              </a:spcBef>
              <a:spcAft>
                <a:spcPts val="600"/>
              </a:spcAft>
              <a:buFont typeface="+mj-lt"/>
              <a:buAutoNum type="arabicPeriod"/>
              <a:defRPr sz="1050" b="0">
                <a:solidFill>
                  <a:schemeClr val="bg1"/>
                </a:solidFill>
              </a:defRPr>
            </a:lvl9pPr>
          </a:lstStyle>
          <a:p>
            <a:pPr lvl="0"/>
            <a:r>
              <a:rPr lang="de-DE" dirty="0"/>
              <a:t>Gliederungspunkte (Hervorhebung Gliederungspunkt in Bold)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3611563" y="2263774"/>
            <a:ext cx="5256212" cy="3757614"/>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Headline">
            <a:extLst>
              <a:ext uri="{FF2B5EF4-FFF2-40B4-BE49-F238E27FC236}">
                <a16:creationId xmlns:a16="http://schemas.microsoft.com/office/drawing/2014/main" id="{C1A14608-6224-8D95-FDD7-525B66C1E379}"/>
              </a:ext>
            </a:extLst>
          </p:cNvPr>
          <p:cNvSpPr>
            <a:spLocks noGrp="1"/>
          </p:cNvSpPr>
          <p:nvPr userDrawn="1">
            <p:ph type="title" hasCustomPrompt="1"/>
          </p:nvPr>
        </p:nvSpPr>
        <p:spPr>
          <a:xfrm>
            <a:off x="3611565" y="1246189"/>
            <a:ext cx="5256212" cy="864000"/>
          </a:xfrm>
        </p:spPr>
        <p:txBody>
          <a:bodyPr/>
          <a:lstStyle>
            <a:lvl1pPr>
              <a:defRPr/>
            </a:lvl1pPr>
          </a:lstStyle>
          <a:p>
            <a:r>
              <a:rPr lang="de-DE" dirty="0"/>
              <a:t>Überschrift</a:t>
            </a:r>
            <a:br>
              <a:rPr lang="de-DE" dirty="0"/>
            </a:br>
            <a:r>
              <a:rPr lang="de-DE" dirty="0"/>
              <a:t>maximal zwei Zeilen</a:t>
            </a:r>
          </a:p>
        </p:txBody>
      </p:sp>
      <p:sp>
        <p:nvSpPr>
          <p:cNvPr id="11" name="Bildunterzeile">
            <a:extLst>
              <a:ext uri="{FF2B5EF4-FFF2-40B4-BE49-F238E27FC236}">
                <a16:creationId xmlns:a16="http://schemas.microsoft.com/office/drawing/2014/main" id="{4C5AA25F-CBBB-E710-915B-760807FC3EA0}"/>
              </a:ext>
            </a:extLst>
          </p:cNvPr>
          <p:cNvSpPr>
            <a:spLocks noGrp="1"/>
          </p:cNvSpPr>
          <p:nvPr userDrawn="1">
            <p:ph type="body" orient="vert" idx="14" hasCustomPrompt="1"/>
          </p:nvPr>
        </p:nvSpPr>
        <p:spPr>
          <a:xfrm>
            <a:off x="422275" y="5768977"/>
            <a:ext cx="2894013" cy="252413"/>
          </a:xfrm>
          <a:prstGeom prst="rect">
            <a:avLst/>
          </a:prstGeom>
        </p:spPr>
        <p:txBody>
          <a:bodyPr vert="horz" numCol="1"/>
          <a:lstStyle>
            <a:lvl1pPr marL="0" indent="0">
              <a:lnSpc>
                <a:spcPct val="100000"/>
              </a:lnSpc>
              <a:spcBef>
                <a:spcPts val="0"/>
              </a:spcBef>
              <a:spcAft>
                <a:spcPts val="0"/>
              </a:spcAft>
              <a:buFont typeface="+mj-lt"/>
              <a:buNone/>
              <a:defRPr sz="1050">
                <a:latin typeface="+mj-lt"/>
              </a:defRPr>
            </a:lvl1pPr>
            <a:lvl2pPr marL="0" indent="0">
              <a:lnSpc>
                <a:spcPct val="100000"/>
              </a:lnSpc>
              <a:spcBef>
                <a:spcPts val="0"/>
              </a:spcBef>
              <a:spcAft>
                <a:spcPts val="0"/>
              </a:spcAft>
              <a:buFont typeface="+mj-lt"/>
              <a:buNone/>
              <a:defRPr sz="1050">
                <a:latin typeface="+mj-lt"/>
              </a:defRPr>
            </a:lvl2pPr>
            <a:lvl3pPr marL="0" indent="0">
              <a:lnSpc>
                <a:spcPct val="100000"/>
              </a:lnSpc>
              <a:spcBef>
                <a:spcPts val="0"/>
              </a:spcBef>
              <a:spcAft>
                <a:spcPts val="0"/>
              </a:spcAft>
              <a:buFont typeface="+mj-lt"/>
              <a:buNone/>
              <a:defRPr sz="1050">
                <a:latin typeface="+mj-lt"/>
              </a:defRPr>
            </a:lvl3pPr>
            <a:lvl4pPr marL="0" indent="0">
              <a:lnSpc>
                <a:spcPct val="100000"/>
              </a:lnSpc>
              <a:spcBef>
                <a:spcPts val="0"/>
              </a:spcBef>
              <a:spcAft>
                <a:spcPts val="0"/>
              </a:spcAft>
              <a:buFont typeface="+mj-lt"/>
              <a:buNone/>
              <a:defRPr sz="1050">
                <a:latin typeface="+mj-lt"/>
              </a:defRPr>
            </a:lvl4pPr>
            <a:lvl5pPr marL="0" indent="0">
              <a:lnSpc>
                <a:spcPct val="100000"/>
              </a:lnSpc>
              <a:spcBef>
                <a:spcPts val="0"/>
              </a:spcBef>
              <a:spcAft>
                <a:spcPts val="0"/>
              </a:spcAft>
              <a:buFont typeface="+mj-lt"/>
              <a:buNone/>
              <a:defRPr sz="1050">
                <a:latin typeface="+mj-lt"/>
              </a:defRPr>
            </a:lvl5pPr>
            <a:lvl6pPr marL="0" indent="0">
              <a:lnSpc>
                <a:spcPct val="100000"/>
              </a:lnSpc>
              <a:spcBef>
                <a:spcPts val="0"/>
              </a:spcBef>
              <a:spcAft>
                <a:spcPts val="0"/>
              </a:spcAft>
              <a:buFont typeface="+mj-lt"/>
              <a:buNone/>
              <a:defRPr sz="1050">
                <a:latin typeface="+mj-lt"/>
              </a:defRPr>
            </a:lvl6pPr>
            <a:lvl7pPr marL="0" indent="0">
              <a:lnSpc>
                <a:spcPct val="100000"/>
              </a:lnSpc>
              <a:spcBef>
                <a:spcPts val="0"/>
              </a:spcBef>
              <a:spcAft>
                <a:spcPts val="0"/>
              </a:spcAft>
              <a:buFont typeface="+mj-lt"/>
              <a:buNone/>
              <a:defRPr sz="1050">
                <a:latin typeface="+mj-lt"/>
              </a:defRPr>
            </a:lvl7pPr>
            <a:lvl8pPr marL="0" indent="0">
              <a:lnSpc>
                <a:spcPct val="100000"/>
              </a:lnSpc>
              <a:spcBef>
                <a:spcPts val="0"/>
              </a:spcBef>
              <a:spcAft>
                <a:spcPts val="0"/>
              </a:spcAft>
              <a:buFont typeface="+mj-lt"/>
              <a:buNone/>
              <a:defRPr sz="1050">
                <a:latin typeface="+mj-lt"/>
              </a:defRPr>
            </a:lvl8pPr>
            <a:lvl9pPr marL="0" indent="0">
              <a:lnSpc>
                <a:spcPct val="100000"/>
              </a:lnSpc>
              <a:spcBef>
                <a:spcPts val="0"/>
              </a:spcBef>
              <a:spcAft>
                <a:spcPts val="0"/>
              </a:spcAft>
              <a:buFont typeface="+mj-lt"/>
              <a:buNone/>
              <a:defRPr sz="1050">
                <a:latin typeface="+mj-lt"/>
              </a:defRPr>
            </a:lvl9pPr>
          </a:lstStyle>
          <a:p>
            <a:r>
              <a:rPr lang="de-DE" dirty="0"/>
              <a:t>Platz für Bildunterzeile einzeilig</a:t>
            </a:r>
          </a:p>
        </p:txBody>
      </p:sp>
      <p:sp>
        <p:nvSpPr>
          <p:cNvPr id="9" name="Bild">
            <a:extLst>
              <a:ext uri="{FF2B5EF4-FFF2-40B4-BE49-F238E27FC236}">
                <a16:creationId xmlns:a16="http://schemas.microsoft.com/office/drawing/2014/main" id="{DC51194B-2747-2A9B-FC2F-99A61372D3D5}"/>
              </a:ext>
            </a:extLst>
          </p:cNvPr>
          <p:cNvSpPr>
            <a:spLocks noGrp="1"/>
          </p:cNvSpPr>
          <p:nvPr userDrawn="1">
            <p:ph type="pic" sz="quarter" idx="13" hasCustomPrompt="1"/>
          </p:nvPr>
        </p:nvSpPr>
        <p:spPr>
          <a:xfrm>
            <a:off x="422276" y="1246189"/>
            <a:ext cx="2894013" cy="4388400"/>
          </a:xfrm>
          <a:solidFill>
            <a:schemeClr val="bg1">
              <a:lumMod val="95000"/>
            </a:schemeClr>
          </a:solidFill>
        </p:spPr>
        <p:txBody>
          <a:bodyPr anchor="ctr" anchorCtr="0"/>
          <a:lstStyle>
            <a:lvl1pPr algn="ctr">
              <a:defRPr/>
            </a:lvl1pPr>
          </a:lstStyle>
          <a:p>
            <a:r>
              <a:rPr lang="de-DE" dirty="0"/>
              <a:t>Bild einfügen</a:t>
            </a:r>
          </a:p>
        </p:txBody>
      </p:sp>
    </p:spTree>
    <p:extLst>
      <p:ext uri="{BB962C8B-B14F-4D97-AF65-F5344CB8AC3E}">
        <p14:creationId xmlns:p14="http://schemas.microsoft.com/office/powerpoint/2010/main" val="1367963"/>
      </p:ext>
    </p:extLst>
  </p:cSld>
  <p:clrMapOvr>
    <a:masterClrMapping/>
  </p:clrMapOvr>
  <p:extLst mod="1">
    <p:ext uri="{DCECCB84-F9BA-43D5-87BE-67443E8EF086}">
      <p15:sldGuideLst xmlns:p15="http://schemas.microsoft.com/office/powerpoint/2012/main">
        <p15:guide id="1" orient="horz" pos="3634" userDrawn="1">
          <p15:clr>
            <a:srgbClr val="000000"/>
          </p15:clr>
        </p15:guide>
        <p15:guide id="2" pos="9887" userDrawn="1">
          <p15:clr>
            <a:srgbClr val="000000"/>
          </p15:clr>
        </p15:guide>
        <p15:guide id="3" pos="355" userDrawn="1">
          <p15:clr>
            <a:srgbClr val="000000"/>
          </p15:clr>
        </p15:guide>
        <p15:guide id="5" orient="horz" pos="785" userDrawn="1">
          <p15:clr>
            <a:srgbClr val="000000"/>
          </p15:clr>
        </p15:guide>
        <p15:guide id="6" pos="8043" userDrawn="1">
          <p15:clr>
            <a:srgbClr val="000000"/>
          </p15:clr>
        </p15:guide>
        <p15:guide id="8" pos="3033" userDrawn="1">
          <p15:clr>
            <a:srgbClr val="000000"/>
          </p15:clr>
        </p15:guide>
        <p15:guide id="11" pos="7448" userDrawn="1">
          <p15:clr>
            <a:srgbClr val="000000"/>
          </p15:clr>
        </p15:guide>
        <p15:guide id="12" orient="horz" pos="1279" userDrawn="1">
          <p15:clr>
            <a:srgbClr val="000000"/>
          </p15:clr>
        </p15:guide>
        <p15:guide id="13" pos="2785" userDrawn="1">
          <p15:clr>
            <a:srgbClr val="000000"/>
          </p15:clr>
        </p15:guide>
        <p15:guide id="14" orient="horz" pos="3793" userDrawn="1">
          <p15:clr>
            <a:srgbClr val="00000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iteratur- verzeichnis">
    <p:spTree>
      <p:nvGrpSpPr>
        <p:cNvPr id="1" name=""/>
        <p:cNvGrpSpPr/>
        <p:nvPr/>
      </p:nvGrpSpPr>
      <p:grpSpPr>
        <a:xfrm>
          <a:off x="0" y="0"/>
          <a:ext cx="0" cy="0"/>
          <a:chOff x="0" y="0"/>
          <a:chExt cx="0" cy="0"/>
        </a:xfrm>
      </p:grpSpPr>
      <p:grpSp>
        <p:nvGrpSpPr>
          <p:cNvPr id="2" name="Regieanweisungen">
            <a:extLst>
              <a:ext uri="{FF2B5EF4-FFF2-40B4-BE49-F238E27FC236}">
                <a16:creationId xmlns:a16="http://schemas.microsoft.com/office/drawing/2014/main" id="{666CEE13-F740-EC1B-FD64-C4CDBE53D292}"/>
              </a:ext>
            </a:extLst>
          </p:cNvPr>
          <p:cNvGrpSpPr/>
          <p:nvPr userDrawn="1"/>
        </p:nvGrpSpPr>
        <p:grpSpPr>
          <a:xfrm>
            <a:off x="421200" y="-360000"/>
            <a:ext cx="13834800" cy="7596000"/>
            <a:chOff x="421200" y="-360000"/>
            <a:chExt cx="13834800" cy="7596000"/>
          </a:xfrm>
          <a:solidFill>
            <a:srgbClr val="E9ECF0"/>
          </a:solidFill>
        </p:grpSpPr>
        <p:sp>
          <p:nvSpPr>
            <p:cNvPr id="7" name="Fußzeile">
              <a:extLst>
                <a:ext uri="{FF2B5EF4-FFF2-40B4-BE49-F238E27FC236}">
                  <a16:creationId xmlns:a16="http://schemas.microsoft.com/office/drawing/2014/main" id="{50811ADA-5E60-D4BB-A912-6DFAC6E36FCB}"/>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Fußzeile anpassen: </a:t>
              </a:r>
              <a:r>
                <a:rPr lang="de-DE" sz="750" b="1" baseline="0" dirty="0">
                  <a:solidFill>
                    <a:schemeClr val="tx1"/>
                  </a:solidFill>
                  <a:latin typeface="+mn-lt"/>
                </a:rPr>
                <a:t>Einfügen &gt; Text &gt; Kopf- und Fußzeile</a:t>
              </a:r>
            </a:p>
          </p:txBody>
        </p:sp>
        <p:sp>
          <p:nvSpPr>
            <p:cNvPr id="13" name="Zurücksetzen">
              <a:extLst>
                <a:ext uri="{FF2B5EF4-FFF2-40B4-BE49-F238E27FC236}">
                  <a16:creationId xmlns:a16="http://schemas.microsoft.com/office/drawing/2014/main" id="{270D30C6-D509-0FA5-CF47-997382CA4C62}"/>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14" name="Layoutwechsel">
              <a:extLst>
                <a:ext uri="{FF2B5EF4-FFF2-40B4-BE49-F238E27FC236}">
                  <a16:creationId xmlns:a16="http://schemas.microsoft.com/office/drawing/2014/main" id="{2B63810A-DAED-134A-CB29-9A6BBBDF3105}"/>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15" name="Hilfslinien">
              <a:extLst>
                <a:ext uri="{FF2B5EF4-FFF2-40B4-BE49-F238E27FC236}">
                  <a16:creationId xmlns:a16="http://schemas.microsoft.com/office/drawing/2014/main" id="{73193CD5-460B-C5E8-8971-DAC4D47FAF1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6" name="Hilfslinien">
              <a:extLst>
                <a:ext uri="{FF2B5EF4-FFF2-40B4-BE49-F238E27FC236}">
                  <a16:creationId xmlns:a16="http://schemas.microsoft.com/office/drawing/2014/main" id="{EEFB2180-B57B-3556-B80F-777D06DF525C}"/>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 </a:t>
              </a:r>
              <a:r>
                <a:rPr kumimoji="0" lang="de-DE" sz="750" b="1" i="0" u="none" strike="noStrike" kern="1200" cap="none" spc="0" normalizeH="0" baseline="0" noProof="0" dirty="0">
                  <a:ln>
                    <a:noFill/>
                  </a:ln>
                  <a:solidFill>
                    <a:schemeClr val="tx1"/>
                  </a:solidFill>
                  <a:effectLst/>
                  <a:uLnTx/>
                  <a:uFillTx/>
                  <a:latin typeface="+mn-lt"/>
                  <a:ea typeface="+mn-ea"/>
                  <a:cs typeface="+mn-cs"/>
                </a:rPr>
                <a:t>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1" name="Grafik">
            <a:extLst>
              <a:ext uri="{FF2B5EF4-FFF2-40B4-BE49-F238E27FC236}">
                <a16:creationId xmlns:a16="http://schemas.microsoft.com/office/drawing/2014/main" id="{572CC519-BCDE-CBBD-28BB-8B6D3F85E9DA}"/>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A9C8A696-79A6-F879-BD74-9C9516FBC3ED}"/>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3" name="Freeform 35">
              <a:extLst>
                <a:ext uri="{FF2B5EF4-FFF2-40B4-BE49-F238E27FC236}">
                  <a16:creationId xmlns:a16="http://schemas.microsoft.com/office/drawing/2014/main" id="{619CE3B5-B5C8-6BCF-0D4B-ADB968E8482B}"/>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4" name="Freeform 36">
              <a:extLst>
                <a:ext uri="{FF2B5EF4-FFF2-40B4-BE49-F238E27FC236}">
                  <a16:creationId xmlns:a16="http://schemas.microsoft.com/office/drawing/2014/main" id="{BB634885-15AB-942E-7B2E-9D01E0EC487E}"/>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5" name="Freeform 37">
              <a:extLst>
                <a:ext uri="{FF2B5EF4-FFF2-40B4-BE49-F238E27FC236}">
                  <a16:creationId xmlns:a16="http://schemas.microsoft.com/office/drawing/2014/main" id="{740BD2C4-F497-E5DE-5547-378CDBBA25C4}"/>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 name="Freeform 38">
              <a:extLst>
                <a:ext uri="{FF2B5EF4-FFF2-40B4-BE49-F238E27FC236}">
                  <a16:creationId xmlns:a16="http://schemas.microsoft.com/office/drawing/2014/main" id="{760CCA2D-86EC-5003-0703-175C614C3C14}"/>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7" name="Freeform 39">
              <a:extLst>
                <a:ext uri="{FF2B5EF4-FFF2-40B4-BE49-F238E27FC236}">
                  <a16:creationId xmlns:a16="http://schemas.microsoft.com/office/drawing/2014/main" id="{0177F4AB-FDB5-5740-F26C-961F27263916}"/>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8" name="Freeform 40">
              <a:extLst>
                <a:ext uri="{FF2B5EF4-FFF2-40B4-BE49-F238E27FC236}">
                  <a16:creationId xmlns:a16="http://schemas.microsoft.com/office/drawing/2014/main" id="{6FBE2ECB-6447-5099-F6EC-4AA6A8BC20CC}"/>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9" name="Freeform 41">
              <a:extLst>
                <a:ext uri="{FF2B5EF4-FFF2-40B4-BE49-F238E27FC236}">
                  <a16:creationId xmlns:a16="http://schemas.microsoft.com/office/drawing/2014/main" id="{4F6076DF-F27A-BD08-7FDB-60213B053360}"/>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0" name="Freeform 42">
              <a:extLst>
                <a:ext uri="{FF2B5EF4-FFF2-40B4-BE49-F238E27FC236}">
                  <a16:creationId xmlns:a16="http://schemas.microsoft.com/office/drawing/2014/main" id="{E050A76C-F8BE-9F06-7422-4C980CD15480}"/>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1" name="Freeform 43">
              <a:extLst>
                <a:ext uri="{FF2B5EF4-FFF2-40B4-BE49-F238E27FC236}">
                  <a16:creationId xmlns:a16="http://schemas.microsoft.com/office/drawing/2014/main" id="{9A07AD4C-E4AF-D10C-0F71-E328CB34EBF1}"/>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2" name="Freeform 44">
              <a:extLst>
                <a:ext uri="{FF2B5EF4-FFF2-40B4-BE49-F238E27FC236}">
                  <a16:creationId xmlns:a16="http://schemas.microsoft.com/office/drawing/2014/main" id="{D7699C18-657B-4434-2027-F29ED6171E99}"/>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3" name="Freeform 45">
              <a:extLst>
                <a:ext uri="{FF2B5EF4-FFF2-40B4-BE49-F238E27FC236}">
                  <a16:creationId xmlns:a16="http://schemas.microsoft.com/office/drawing/2014/main" id="{30459740-AD38-BA20-E27A-A41994283B40}"/>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4" name="Freeform 46">
              <a:extLst>
                <a:ext uri="{FF2B5EF4-FFF2-40B4-BE49-F238E27FC236}">
                  <a16:creationId xmlns:a16="http://schemas.microsoft.com/office/drawing/2014/main" id="{0DE52350-8951-4E1D-AB7B-66955C1E9A47}"/>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5" name="Freeform 47">
              <a:extLst>
                <a:ext uri="{FF2B5EF4-FFF2-40B4-BE49-F238E27FC236}">
                  <a16:creationId xmlns:a16="http://schemas.microsoft.com/office/drawing/2014/main" id="{5FEA75D9-2123-2239-84F3-A3F3FFD0F46B}"/>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6" name="Freeform 48">
              <a:extLst>
                <a:ext uri="{FF2B5EF4-FFF2-40B4-BE49-F238E27FC236}">
                  <a16:creationId xmlns:a16="http://schemas.microsoft.com/office/drawing/2014/main" id="{FADDA918-1165-4FE5-642D-40059F9216B1}"/>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7" name="Freeform 49">
              <a:extLst>
                <a:ext uri="{FF2B5EF4-FFF2-40B4-BE49-F238E27FC236}">
                  <a16:creationId xmlns:a16="http://schemas.microsoft.com/office/drawing/2014/main" id="{AFA4E919-2C0F-ADBC-8740-F73187346E27}"/>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8" name="Freeform 50">
              <a:extLst>
                <a:ext uri="{FF2B5EF4-FFF2-40B4-BE49-F238E27FC236}">
                  <a16:creationId xmlns:a16="http://schemas.microsoft.com/office/drawing/2014/main" id="{0CB3567A-F931-B084-C8A5-E3320B2B944E}"/>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9" name="Freeform 51">
              <a:extLst>
                <a:ext uri="{FF2B5EF4-FFF2-40B4-BE49-F238E27FC236}">
                  <a16:creationId xmlns:a16="http://schemas.microsoft.com/office/drawing/2014/main" id="{B2094390-69FC-4410-5481-928A8161EB07}"/>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0" name="Freeform 52">
              <a:extLst>
                <a:ext uri="{FF2B5EF4-FFF2-40B4-BE49-F238E27FC236}">
                  <a16:creationId xmlns:a16="http://schemas.microsoft.com/office/drawing/2014/main" id="{90197716-AFCE-E250-B635-0C3AADED4CA0}"/>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1" name="Freeform 53">
              <a:extLst>
                <a:ext uri="{FF2B5EF4-FFF2-40B4-BE49-F238E27FC236}">
                  <a16:creationId xmlns:a16="http://schemas.microsoft.com/office/drawing/2014/main" id="{47905E90-D199-F972-AE34-5234A9241317}"/>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2" name="Freeform 54">
              <a:extLst>
                <a:ext uri="{FF2B5EF4-FFF2-40B4-BE49-F238E27FC236}">
                  <a16:creationId xmlns:a16="http://schemas.microsoft.com/office/drawing/2014/main" id="{48052102-C443-84D3-8D2D-6BAA68C624CE}"/>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3" name="Freeform 55">
              <a:extLst>
                <a:ext uri="{FF2B5EF4-FFF2-40B4-BE49-F238E27FC236}">
                  <a16:creationId xmlns:a16="http://schemas.microsoft.com/office/drawing/2014/main" id="{BDABAF69-E9E4-A676-1F36-7563AEFF41A9}"/>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4" name="Freeform 56">
              <a:extLst>
                <a:ext uri="{FF2B5EF4-FFF2-40B4-BE49-F238E27FC236}">
                  <a16:creationId xmlns:a16="http://schemas.microsoft.com/office/drawing/2014/main" id="{B1250B33-0F04-BF11-6DC9-69D181FF6BF3}"/>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5" name="Freeform 57">
              <a:extLst>
                <a:ext uri="{FF2B5EF4-FFF2-40B4-BE49-F238E27FC236}">
                  <a16:creationId xmlns:a16="http://schemas.microsoft.com/office/drawing/2014/main" id="{97A2742D-852A-324A-A268-989BE25763D1}"/>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6" name="Freeform 58">
              <a:extLst>
                <a:ext uri="{FF2B5EF4-FFF2-40B4-BE49-F238E27FC236}">
                  <a16:creationId xmlns:a16="http://schemas.microsoft.com/office/drawing/2014/main" id="{371E3E20-F866-ED3E-DBC5-F11E2196DC62}"/>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7" name="Freeform 59">
              <a:extLst>
                <a:ext uri="{FF2B5EF4-FFF2-40B4-BE49-F238E27FC236}">
                  <a16:creationId xmlns:a16="http://schemas.microsoft.com/office/drawing/2014/main" id="{17C91AB7-C53C-AE68-2EE9-C899E8CE3DD9}"/>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pic>
        <p:nvPicPr>
          <p:cNvPr id="48" name="UNIVERSITÄT PADERBORN Logo">
            <a:extLst>
              <a:ext uri="{FF2B5EF4-FFF2-40B4-BE49-F238E27FC236}">
                <a16:creationId xmlns:a16="http://schemas.microsoft.com/office/drawing/2014/main" id="{879DFF04-A869-FD42-9015-09D74C063F48}"/>
              </a:ext>
            </a:extLst>
          </p:cNvPr>
          <p:cNvPicPr>
            <a:picLocks noGrp="1" noRot="1" noMove="1" noResize="1" noEditPoints="1" noAdjustHandles="1" noChangeArrowheads="1" noChangeShapeType="1" noCrop="1"/>
          </p:cNvPicPr>
          <p:nvPr userDrawn="1"/>
        </p:nvPicPr>
        <p:blipFill>
          <a:blip r:embed="rId2"/>
          <a:srcRect/>
          <a:stretch/>
        </p:blipFill>
        <p:spPr>
          <a:xfrm>
            <a:off x="306883" y="307090"/>
            <a:ext cx="1692000" cy="688834"/>
          </a:xfrm>
          <a:prstGeom prst="rect">
            <a:avLst/>
          </a:prstGeom>
        </p:spPr>
      </p:pic>
      <p:sp>
        <p:nvSpPr>
          <p:cNvPr id="3" name="Headline fix">
            <a:extLst>
              <a:ext uri="{FF2B5EF4-FFF2-40B4-BE49-F238E27FC236}">
                <a16:creationId xmlns:a16="http://schemas.microsoft.com/office/drawing/2014/main" id="{B30C5140-1697-2279-F462-5F19BC386DA2}"/>
              </a:ext>
            </a:extLst>
          </p:cNvPr>
          <p:cNvSpPr txBox="1">
            <a:spLocks/>
          </p:cNvSpPr>
          <p:nvPr userDrawn="1"/>
        </p:nvSpPr>
        <p:spPr>
          <a:xfrm>
            <a:off x="422275" y="1246189"/>
            <a:ext cx="11349039"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sz="1875" dirty="0"/>
              <a:t>Literaturverzeichnis</a:t>
            </a:r>
          </a:p>
        </p:txBody>
      </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2035176"/>
            <a:ext cx="10714039" cy="3733801"/>
          </a:xfrm>
          <a:prstGeom prst="rect">
            <a:avLst/>
          </a:prstGeom>
        </p:spPr>
        <p:txBody>
          <a:bodyPr vert="horz" numCol="1"/>
          <a:lstStyle>
            <a:lvl1pPr marL="299160" indent="-299160">
              <a:lnSpc>
                <a:spcPct val="100000"/>
              </a:lnSpc>
              <a:spcAft>
                <a:spcPts val="638"/>
              </a:spcAft>
              <a:buFont typeface="+mj-lt"/>
              <a:buNone/>
              <a:defRPr sz="900" b="0" baseline="0"/>
            </a:lvl1pPr>
            <a:lvl2pPr marL="0" indent="-299160">
              <a:lnSpc>
                <a:spcPct val="100000"/>
              </a:lnSpc>
              <a:spcAft>
                <a:spcPts val="638"/>
              </a:spcAft>
              <a:buFont typeface="+mj-lt"/>
              <a:buNone/>
              <a:defRPr sz="900" b="0" baseline="0"/>
            </a:lvl2pPr>
            <a:lvl3pPr marL="0" indent="-299160">
              <a:lnSpc>
                <a:spcPct val="100000"/>
              </a:lnSpc>
              <a:spcAft>
                <a:spcPts val="638"/>
              </a:spcAft>
              <a:buFont typeface="+mj-lt"/>
              <a:buNone/>
              <a:defRPr sz="900" b="0" baseline="0"/>
            </a:lvl3pPr>
            <a:lvl4pPr marL="0" indent="-299160">
              <a:lnSpc>
                <a:spcPct val="100000"/>
              </a:lnSpc>
              <a:spcAft>
                <a:spcPts val="638"/>
              </a:spcAft>
              <a:buFont typeface="+mj-lt"/>
              <a:buNone/>
              <a:defRPr sz="900" b="0" baseline="0"/>
            </a:lvl4pPr>
            <a:lvl5pPr marL="0" indent="-299160">
              <a:lnSpc>
                <a:spcPct val="100000"/>
              </a:lnSpc>
              <a:spcAft>
                <a:spcPts val="638"/>
              </a:spcAft>
              <a:buFont typeface="+mj-lt"/>
              <a:buNone/>
              <a:defRPr sz="900" b="0" baseline="0"/>
            </a:lvl5pPr>
            <a:lvl6pPr marL="0" indent="-299160">
              <a:lnSpc>
                <a:spcPct val="100000"/>
              </a:lnSpc>
              <a:spcAft>
                <a:spcPts val="638"/>
              </a:spcAft>
              <a:buFont typeface="+mj-lt"/>
              <a:buNone/>
              <a:defRPr sz="900" b="0" baseline="0"/>
            </a:lvl6pPr>
            <a:lvl7pPr marL="0" indent="-299160">
              <a:lnSpc>
                <a:spcPct val="100000"/>
              </a:lnSpc>
              <a:spcAft>
                <a:spcPts val="638"/>
              </a:spcAft>
              <a:buFont typeface="+mj-lt"/>
              <a:buNone/>
              <a:defRPr sz="900" b="0" baseline="0"/>
            </a:lvl7pPr>
            <a:lvl8pPr marL="0" indent="-299160">
              <a:lnSpc>
                <a:spcPct val="100000"/>
              </a:lnSpc>
              <a:spcAft>
                <a:spcPts val="638"/>
              </a:spcAft>
              <a:buFont typeface="+mj-lt"/>
              <a:buNone/>
              <a:defRPr sz="900" b="0" baseline="0"/>
            </a:lvl8pPr>
            <a:lvl9pPr marL="0" indent="-299160">
              <a:lnSpc>
                <a:spcPct val="100000"/>
              </a:lnSpc>
              <a:spcAft>
                <a:spcPts val="638"/>
              </a:spcAft>
              <a:buFont typeface="+mj-lt"/>
              <a:buNone/>
              <a:defRPr sz="900" b="0" baseline="0"/>
            </a:lvl9pPr>
          </a:lstStyle>
          <a:p>
            <a:r>
              <a:rPr lang="de-DE" dirty="0"/>
              <a:t>Nachname, V. (20XX). Titel der Veröffentlichung – ggf. gibt es auch einen Untertitel, der hier angegeben werden kann. In Nachname, V., Nachname, V. &amp; Nach-name, V. (</a:t>
            </a:r>
            <a:r>
              <a:rPr lang="de-DE" dirty="0" err="1"/>
              <a:t>Hg</a:t>
            </a:r>
            <a:r>
              <a:rPr lang="de-DE" dirty="0"/>
              <a:t>.). Titel des Werkes, X. Aufl., Erscheinungsort.</a:t>
            </a:r>
            <a:br>
              <a:rPr lang="de-DE" dirty="0"/>
            </a:br>
            <a:r>
              <a:rPr lang="de-DE" dirty="0"/>
              <a:t>Nachname, V., Nachname, V. &amp; Nachname V. (20XX), "Titel des Aufsatzes", Name der Fachzeitschrift, Jahrgang, Ausgabe-Nr., S. X-Y.</a:t>
            </a:r>
            <a:br>
              <a:rPr lang="de-DE" dirty="0"/>
            </a:br>
            <a:r>
              <a:rPr lang="de-DE" dirty="0"/>
              <a:t>Nachname, V. des Autors oder der Website (20XX). Titel der Nachricht oder des Dokuments, Erscheinungsdatum, http://xxxxxxxxxxxxx, letzter Zugriff: XX.XX. XXXX.</a:t>
            </a:r>
          </a:p>
          <a:p>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Siebet Ebene</a:t>
            </a:r>
          </a:p>
          <a:p>
            <a:pPr lvl="7"/>
            <a:r>
              <a:rPr lang="de-DE" dirty="0"/>
              <a:t>Achte Ebene</a:t>
            </a:r>
          </a:p>
          <a:p>
            <a:pPr lvl="8"/>
            <a:r>
              <a:rPr lang="de-DE" dirty="0"/>
              <a:t>Neunte Ebene</a:t>
            </a:r>
          </a:p>
        </p:txBody>
      </p:sp>
    </p:spTree>
    <p:extLst>
      <p:ext uri="{BB962C8B-B14F-4D97-AF65-F5344CB8AC3E}">
        <p14:creationId xmlns:p14="http://schemas.microsoft.com/office/powerpoint/2010/main" val="1959878639"/>
      </p:ext>
    </p:extLst>
  </p:cSld>
  <p:clrMapOvr>
    <a:masterClrMapping/>
  </p:clrMapOvr>
  <p:extLst mod="1">
    <p:ext uri="{DCECCB84-F9BA-43D5-87BE-67443E8EF086}">
      <p15:sldGuideLst xmlns:p15="http://schemas.microsoft.com/office/powerpoint/2012/main">
        <p15:guide id="1" orient="horz" pos="3634" userDrawn="1">
          <p15:clr>
            <a:srgbClr val="000000"/>
          </p15:clr>
        </p15:guide>
        <p15:guide id="2" pos="9353" userDrawn="1">
          <p15:clr>
            <a:srgbClr val="000000"/>
          </p15:clr>
        </p15:guide>
        <p15:guide id="3" pos="355" userDrawn="1">
          <p15:clr>
            <a:srgbClr val="000000"/>
          </p15:clr>
        </p15:guide>
        <p15:guide id="4" orient="horz" pos="1282" userDrawn="1">
          <p15:clr>
            <a:srgbClr val="000000"/>
          </p15:clr>
        </p15:guide>
        <p15:guide id="5" orient="horz" pos="785" userDrawn="1">
          <p15:clr>
            <a:srgbClr val="00000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ontakt">
    <p:spTree>
      <p:nvGrpSpPr>
        <p:cNvPr id="1" name=""/>
        <p:cNvGrpSpPr/>
        <p:nvPr/>
      </p:nvGrpSpPr>
      <p:grpSpPr>
        <a:xfrm>
          <a:off x="0" y="0"/>
          <a:ext cx="0" cy="0"/>
          <a:chOff x="0" y="0"/>
          <a:chExt cx="0" cy="0"/>
        </a:xfrm>
      </p:grpSpPr>
      <p:grpSp>
        <p:nvGrpSpPr>
          <p:cNvPr id="30" name="Regieanweisungen">
            <a:extLst>
              <a:ext uri="{FF2B5EF4-FFF2-40B4-BE49-F238E27FC236}">
                <a16:creationId xmlns:a16="http://schemas.microsoft.com/office/drawing/2014/main" id="{E92FC40D-35DA-11F4-502C-0F2F93876E83}"/>
              </a:ext>
            </a:extLst>
          </p:cNvPr>
          <p:cNvGrpSpPr/>
          <p:nvPr userDrawn="1"/>
        </p:nvGrpSpPr>
        <p:grpSpPr>
          <a:xfrm>
            <a:off x="421200" y="-360000"/>
            <a:ext cx="13834800" cy="4921089"/>
            <a:chOff x="421200" y="-360000"/>
            <a:chExt cx="13834800" cy="4921089"/>
          </a:xfrm>
          <a:solidFill>
            <a:srgbClr val="E9ECF0"/>
          </a:solidFill>
        </p:grpSpPr>
        <p:sp>
          <p:nvSpPr>
            <p:cNvPr id="31" name="Zurücksetzen">
              <a:extLst>
                <a:ext uri="{FF2B5EF4-FFF2-40B4-BE49-F238E27FC236}">
                  <a16:creationId xmlns:a16="http://schemas.microsoft.com/office/drawing/2014/main" id="{9AFB8ABA-CD1B-A7FB-6B05-A3D5A80FD427}"/>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32" name="Layoutwechsel">
              <a:extLst>
                <a:ext uri="{FF2B5EF4-FFF2-40B4-BE49-F238E27FC236}">
                  <a16:creationId xmlns:a16="http://schemas.microsoft.com/office/drawing/2014/main" id="{D0802E43-CD50-6FC1-C6E1-CF569AD253CA}"/>
                </a:ext>
              </a:extLst>
            </p:cNvPr>
            <p:cNvSpPr txBox="1"/>
            <p:nvPr userDrawn="1"/>
          </p:nvSpPr>
          <p:spPr>
            <a:xfrm rot="10800000" flipH="1" flipV="1">
              <a:off x="12348000" y="3985089"/>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Wenn dieses Layout nicht kopiert, sondern neu eingefügt wird, müssen auch die Begriffe „Telefon“, „Mail“ und usw. eingetragen werden um im Präsentationsmodus sichtbar zu sein.</a:t>
              </a:r>
              <a:endParaRPr lang="de-DE" sz="750" b="1" baseline="0" dirty="0">
                <a:solidFill>
                  <a:schemeClr val="tx1"/>
                </a:solidFill>
                <a:latin typeface="+mn-lt"/>
              </a:endParaRPr>
            </a:p>
          </p:txBody>
        </p:sp>
        <p:sp>
          <p:nvSpPr>
            <p:cNvPr id="33" name="Hilfslinien">
              <a:extLst>
                <a:ext uri="{FF2B5EF4-FFF2-40B4-BE49-F238E27FC236}">
                  <a16:creationId xmlns:a16="http://schemas.microsoft.com/office/drawing/2014/main" id="{DFEC13C4-9181-D370-15D4-588A7C22D0A8}"/>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34" name="Hilfslinien">
              <a:extLst>
                <a:ext uri="{FF2B5EF4-FFF2-40B4-BE49-F238E27FC236}">
                  <a16:creationId xmlns:a16="http://schemas.microsoft.com/office/drawing/2014/main" id="{FE4B9019-C716-1596-151F-2A663A7FFAB5}"/>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a:t>
              </a:r>
              <a:r>
                <a:rPr kumimoji="0" lang="de-DE" sz="75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126" name="Regieanweisungen Bilder">
            <a:extLst>
              <a:ext uri="{FF2B5EF4-FFF2-40B4-BE49-F238E27FC236}">
                <a16:creationId xmlns:a16="http://schemas.microsoft.com/office/drawing/2014/main" id="{F65E3855-D9CC-1326-B0D4-285F1A61A5EA}"/>
              </a:ext>
            </a:extLst>
          </p:cNvPr>
          <p:cNvGrpSpPr/>
          <p:nvPr userDrawn="1"/>
        </p:nvGrpSpPr>
        <p:grpSpPr>
          <a:xfrm>
            <a:off x="-2124000" y="2268000"/>
            <a:ext cx="1908000" cy="2692480"/>
            <a:chOff x="12348000" y="1295998"/>
            <a:chExt cx="1908000" cy="2692480"/>
          </a:xfrm>
        </p:grpSpPr>
        <p:sp>
          <p:nvSpPr>
            <p:cNvPr id="127" name="Bild austauschen">
              <a:extLst>
                <a:ext uri="{FF2B5EF4-FFF2-40B4-BE49-F238E27FC236}">
                  <a16:creationId xmlns:a16="http://schemas.microsoft.com/office/drawing/2014/main" id="{61F301E8-F391-9CB9-BF30-DD38907326DC}"/>
                </a:ext>
              </a:extLst>
            </p:cNvPr>
            <p:cNvSpPr txBox="1"/>
            <p:nvPr userDrawn="1"/>
          </p:nvSpPr>
          <p:spPr>
            <a:xfrm rot="10800000" flipH="1" flipV="1">
              <a:off x="12348000" y="298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750" b="0" baseline="0" dirty="0">
                  <a:solidFill>
                    <a:schemeClr val="tx1"/>
                  </a:solidFill>
                  <a:latin typeface="+mn-lt"/>
                </a:rPr>
                <a:t>Bild austauschen:</a:t>
              </a:r>
              <a:br>
                <a:rPr lang="de-DE" sz="750" b="0" baseline="0" dirty="0">
                  <a:solidFill>
                    <a:schemeClr val="tx1"/>
                  </a:solidFill>
                  <a:latin typeface="+mn-lt"/>
                </a:rPr>
              </a:br>
              <a:r>
                <a:rPr lang="de-DE" sz="750" b="0" baseline="0" dirty="0">
                  <a:solidFill>
                    <a:schemeClr val="tx1"/>
                  </a:solidFill>
                  <a:latin typeface="+mn-lt"/>
                </a:rPr>
                <a:t>Das </a:t>
              </a:r>
              <a:r>
                <a:rPr lang="de-DE" sz="750" b="1" baseline="0" dirty="0">
                  <a:solidFill>
                    <a:schemeClr val="tx1"/>
                  </a:solidFill>
                  <a:latin typeface="+mn-lt"/>
                </a:rPr>
                <a:t>platzierte Foto </a:t>
              </a:r>
              <a:r>
                <a:rPr lang="de-DE" sz="750" b="0" baseline="0" dirty="0">
                  <a:solidFill>
                    <a:schemeClr val="tx1"/>
                  </a:solidFill>
                  <a:latin typeface="+mn-lt"/>
                </a:rPr>
                <a:t>zunächst </a:t>
              </a:r>
              <a:r>
                <a:rPr lang="de-DE" sz="750" b="1" baseline="0" dirty="0">
                  <a:solidFill>
                    <a:schemeClr val="tx1"/>
                  </a:solidFill>
                  <a:latin typeface="+mn-lt"/>
                </a:rPr>
                <a:t>löschen</a:t>
              </a:r>
              <a:r>
                <a:rPr lang="de-DE" sz="750" b="0" baseline="0" dirty="0">
                  <a:solidFill>
                    <a:schemeClr val="tx1"/>
                  </a:solidFill>
                  <a:latin typeface="+mn-lt"/>
                </a:rPr>
                <a:t>. Anschließend per Drag-and-Drop oder über den Bildbutton ein neues Bild einfügen.</a:t>
              </a:r>
            </a:p>
          </p:txBody>
        </p:sp>
        <p:sp>
          <p:nvSpPr>
            <p:cNvPr id="128" name="Bildausschnitt">
              <a:extLst>
                <a:ext uri="{FF2B5EF4-FFF2-40B4-BE49-F238E27FC236}">
                  <a16:creationId xmlns:a16="http://schemas.microsoft.com/office/drawing/2014/main" id="{A4B0808B-3F9C-2295-005A-207208D1B22A}"/>
                </a:ext>
              </a:extLst>
            </p:cNvPr>
            <p:cNvSpPr txBox="1"/>
            <p:nvPr userDrawn="1"/>
          </p:nvSpPr>
          <p:spPr>
            <a:xfrm rot="10800000" flipH="1" flipV="1">
              <a:off x="12348000" y="233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750" b="0" baseline="0" dirty="0">
                  <a:solidFill>
                    <a:schemeClr val="tx1"/>
                  </a:solidFill>
                  <a:latin typeface="+mn-lt"/>
                </a:rPr>
                <a:t>Bildausschnitt anpassen:</a:t>
              </a:r>
              <a:br>
                <a:rPr lang="de-DE" sz="750" b="0" baseline="0" dirty="0">
                  <a:solidFill>
                    <a:schemeClr val="tx1"/>
                  </a:solidFill>
                  <a:latin typeface="+mn-lt"/>
                </a:rPr>
              </a:br>
              <a:r>
                <a:rPr lang="de-DE" sz="750" b="1" baseline="0" dirty="0">
                  <a:solidFill>
                    <a:schemeClr val="tx1"/>
                  </a:solidFill>
                  <a:latin typeface="+mn-lt"/>
                </a:rPr>
                <a:t>Format &gt; Größe &gt; Zuschneiden</a:t>
              </a:r>
            </a:p>
          </p:txBody>
        </p:sp>
        <p:sp>
          <p:nvSpPr>
            <p:cNvPr id="129" name="Bildausschnitt">
              <a:extLst>
                <a:ext uri="{FF2B5EF4-FFF2-40B4-BE49-F238E27FC236}">
                  <a16:creationId xmlns:a16="http://schemas.microsoft.com/office/drawing/2014/main" id="{BC8C07F0-9FB5-87C5-6818-AE14CB22F98B}"/>
                </a:ext>
              </a:extLst>
            </p:cNvPr>
            <p:cNvSpPr txBox="1"/>
            <p:nvPr userDrawn="1"/>
          </p:nvSpPr>
          <p:spPr>
            <a:xfrm rot="10800000" flipH="1" flipV="1">
              <a:off x="12348000" y="1295998"/>
              <a:ext cx="1908000" cy="97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750" b="0" baseline="0" dirty="0">
                  <a:solidFill>
                    <a:schemeClr val="tx1"/>
                  </a:solidFill>
                  <a:latin typeface="+mn-lt"/>
                </a:rPr>
                <a:t>Bild per Drag-and-Drop oder über den Button einfügen. Wenn kein Personenbild eingefügt werden soll, muss die gesamte Bildbox gelöscht werden..</a:t>
              </a:r>
            </a:p>
          </p:txBody>
        </p:sp>
      </p:grpSp>
      <p:grpSp>
        <p:nvGrpSpPr>
          <p:cNvPr id="35" name="Grafik">
            <a:extLst>
              <a:ext uri="{FF2B5EF4-FFF2-40B4-BE49-F238E27FC236}">
                <a16:creationId xmlns:a16="http://schemas.microsoft.com/office/drawing/2014/main" id="{CE9160C6-D4C1-5554-14D9-CF7A12FDACC3}"/>
              </a:ext>
            </a:extLst>
          </p:cNvPr>
          <p:cNvGrpSpPr>
            <a:grpSpLocks noGrp="1" noUngrp="1" noRot="1" noChangeAspect="1" noMove="1" noResize="1"/>
          </p:cNvGrpSpPr>
          <p:nvPr userDrawn="1"/>
        </p:nvGrpSpPr>
        <p:grpSpPr bwMode="auto">
          <a:xfrm>
            <a:off x="0" y="3597277"/>
            <a:ext cx="12192000" cy="3260725"/>
            <a:chOff x="0" y="2266"/>
            <a:chExt cx="7680" cy="2054"/>
          </a:xfrm>
        </p:grpSpPr>
        <p:sp>
          <p:nvSpPr>
            <p:cNvPr id="37" name="Freeform 5">
              <a:extLst>
                <a:ext uri="{FF2B5EF4-FFF2-40B4-BE49-F238E27FC236}">
                  <a16:creationId xmlns:a16="http://schemas.microsoft.com/office/drawing/2014/main" id="{3284A2B6-84A0-C8A1-36CE-2CDB995C0FA6}"/>
                </a:ext>
              </a:extLst>
            </p:cNvPr>
            <p:cNvSpPr>
              <a:spLocks noGrp="1" noRot="1" noMove="1" noResize="1" noEditPoints="1" noAdjustHandles="1" noChangeArrowheads="1" noChangeShapeType="1"/>
            </p:cNvSpPr>
            <p:nvPr userDrawn="1"/>
          </p:nvSpPr>
          <p:spPr bwMode="auto">
            <a:xfrm>
              <a:off x="6926"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8" name="Freeform 6">
              <a:extLst>
                <a:ext uri="{FF2B5EF4-FFF2-40B4-BE49-F238E27FC236}">
                  <a16:creationId xmlns:a16="http://schemas.microsoft.com/office/drawing/2014/main" id="{62A27E40-9BF2-47BC-2681-4C2DBDF96E5F}"/>
                </a:ext>
              </a:extLst>
            </p:cNvPr>
            <p:cNvSpPr>
              <a:spLocks noGrp="1" noRot="1" noMove="1" noResize="1" noEditPoints="1" noAdjustHandles="1" noChangeArrowheads="1" noChangeShapeType="1"/>
            </p:cNvSpPr>
            <p:nvPr userDrawn="1"/>
          </p:nvSpPr>
          <p:spPr bwMode="auto">
            <a:xfrm>
              <a:off x="7303"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9" name="Freeform 7">
              <a:extLst>
                <a:ext uri="{FF2B5EF4-FFF2-40B4-BE49-F238E27FC236}">
                  <a16:creationId xmlns:a16="http://schemas.microsoft.com/office/drawing/2014/main" id="{375BC11A-4DAA-3C51-3380-E7077DC2AA4D}"/>
                </a:ext>
              </a:extLst>
            </p:cNvPr>
            <p:cNvSpPr>
              <a:spLocks noGrp="1" noRot="1" noMove="1" noResize="1" noEditPoints="1" noAdjustHandles="1" noChangeArrowheads="1" noChangeShapeType="1"/>
            </p:cNvSpPr>
            <p:nvPr userDrawn="1"/>
          </p:nvSpPr>
          <p:spPr bwMode="auto">
            <a:xfrm>
              <a:off x="7429"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0" name="Freeform 8">
              <a:extLst>
                <a:ext uri="{FF2B5EF4-FFF2-40B4-BE49-F238E27FC236}">
                  <a16:creationId xmlns:a16="http://schemas.microsoft.com/office/drawing/2014/main" id="{5593B5D7-9E22-E807-D9BD-92BC5B07CBA8}"/>
                </a:ext>
              </a:extLst>
            </p:cNvPr>
            <p:cNvSpPr>
              <a:spLocks noGrp="1" noRot="1" noMove="1" noResize="1" noEditPoints="1" noAdjustHandles="1" noChangeArrowheads="1" noChangeShapeType="1"/>
            </p:cNvSpPr>
            <p:nvPr userDrawn="1"/>
          </p:nvSpPr>
          <p:spPr bwMode="auto">
            <a:xfrm>
              <a:off x="742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1" name="Freeform 9">
              <a:extLst>
                <a:ext uri="{FF2B5EF4-FFF2-40B4-BE49-F238E27FC236}">
                  <a16:creationId xmlns:a16="http://schemas.microsoft.com/office/drawing/2014/main" id="{A86166D8-DB9C-935D-47AE-D2C0F9D0909A}"/>
                </a:ext>
              </a:extLst>
            </p:cNvPr>
            <p:cNvSpPr>
              <a:spLocks noGrp="1" noRot="1" noMove="1" noResize="1" noEditPoints="1" noAdjustHandles="1" noChangeArrowheads="1" noChangeShapeType="1"/>
            </p:cNvSpPr>
            <p:nvPr userDrawn="1"/>
          </p:nvSpPr>
          <p:spPr bwMode="auto">
            <a:xfrm>
              <a:off x="742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2" name="Freeform 10">
              <a:extLst>
                <a:ext uri="{FF2B5EF4-FFF2-40B4-BE49-F238E27FC236}">
                  <a16:creationId xmlns:a16="http://schemas.microsoft.com/office/drawing/2014/main" id="{25363ACF-B9FC-E360-F4C6-D228C2A0043A}"/>
                </a:ext>
              </a:extLst>
            </p:cNvPr>
            <p:cNvSpPr>
              <a:spLocks noGrp="1" noRot="1" noMove="1" noResize="1" noEditPoints="1" noAdjustHandles="1" noChangeArrowheads="1" noChangeShapeType="1"/>
            </p:cNvSpPr>
            <p:nvPr userDrawn="1"/>
          </p:nvSpPr>
          <p:spPr bwMode="auto">
            <a:xfrm>
              <a:off x="7052"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3" name="Freeform 11">
              <a:extLst>
                <a:ext uri="{FF2B5EF4-FFF2-40B4-BE49-F238E27FC236}">
                  <a16:creationId xmlns:a16="http://schemas.microsoft.com/office/drawing/2014/main" id="{8D0889A3-35EC-1EDA-64D7-88F1B8720A99}"/>
                </a:ext>
              </a:extLst>
            </p:cNvPr>
            <p:cNvSpPr>
              <a:spLocks noGrp="1" noRot="1" noMove="1" noResize="1" noEditPoints="1" noAdjustHandles="1" noChangeArrowheads="1" noChangeShapeType="1"/>
            </p:cNvSpPr>
            <p:nvPr userDrawn="1"/>
          </p:nvSpPr>
          <p:spPr bwMode="auto">
            <a:xfrm>
              <a:off x="7303" y="3049"/>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4" name="Freeform 12">
              <a:extLst>
                <a:ext uri="{FF2B5EF4-FFF2-40B4-BE49-F238E27FC236}">
                  <a16:creationId xmlns:a16="http://schemas.microsoft.com/office/drawing/2014/main" id="{FC9E7A84-CC32-1E4A-A1EE-539EFE0768DC}"/>
                </a:ext>
              </a:extLst>
            </p:cNvPr>
            <p:cNvSpPr>
              <a:spLocks noGrp="1" noRot="1" noMove="1" noResize="1" noEditPoints="1" noAdjustHandles="1" noChangeArrowheads="1" noChangeShapeType="1"/>
            </p:cNvSpPr>
            <p:nvPr userDrawn="1"/>
          </p:nvSpPr>
          <p:spPr bwMode="auto">
            <a:xfrm>
              <a:off x="7178" y="3538"/>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5" name="Freeform 13">
              <a:extLst>
                <a:ext uri="{FF2B5EF4-FFF2-40B4-BE49-F238E27FC236}">
                  <a16:creationId xmlns:a16="http://schemas.microsoft.com/office/drawing/2014/main" id="{D37E47FD-058B-C60D-139E-A0FE844D1731}"/>
                </a:ext>
              </a:extLst>
            </p:cNvPr>
            <p:cNvSpPr>
              <a:spLocks noGrp="1" noRot="1" noMove="1" noResize="1" noEditPoints="1" noAdjustHandles="1" noChangeArrowheads="1" noChangeShapeType="1"/>
            </p:cNvSpPr>
            <p:nvPr userDrawn="1"/>
          </p:nvSpPr>
          <p:spPr bwMode="auto">
            <a:xfrm>
              <a:off x="7303" y="324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6" name="Freeform 14">
              <a:extLst>
                <a:ext uri="{FF2B5EF4-FFF2-40B4-BE49-F238E27FC236}">
                  <a16:creationId xmlns:a16="http://schemas.microsoft.com/office/drawing/2014/main" id="{2A9C621A-CB7E-0DE7-E705-E902A7091BE2}"/>
                </a:ext>
              </a:extLst>
            </p:cNvPr>
            <p:cNvSpPr>
              <a:spLocks noGrp="1" noRot="1" noMove="1" noResize="1" noEditPoints="1" noAdjustHandles="1" noChangeArrowheads="1" noChangeShapeType="1"/>
            </p:cNvSpPr>
            <p:nvPr userDrawn="1"/>
          </p:nvSpPr>
          <p:spPr bwMode="auto">
            <a:xfrm>
              <a:off x="7303" y="3146"/>
              <a:ext cx="126" cy="196"/>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7" name="Freeform 15">
              <a:extLst>
                <a:ext uri="{FF2B5EF4-FFF2-40B4-BE49-F238E27FC236}">
                  <a16:creationId xmlns:a16="http://schemas.microsoft.com/office/drawing/2014/main" id="{53B5B96E-E555-D8C3-CC82-42F19FC45325}"/>
                </a:ext>
              </a:extLst>
            </p:cNvPr>
            <p:cNvSpPr>
              <a:spLocks noGrp="1" noRot="1" noMove="1" noResize="1" noEditPoints="1" noAdjustHandles="1" noChangeArrowheads="1" noChangeShapeType="1"/>
            </p:cNvSpPr>
            <p:nvPr userDrawn="1"/>
          </p:nvSpPr>
          <p:spPr bwMode="auto">
            <a:xfrm>
              <a:off x="7429"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8" name="Freeform 16">
              <a:extLst>
                <a:ext uri="{FF2B5EF4-FFF2-40B4-BE49-F238E27FC236}">
                  <a16:creationId xmlns:a16="http://schemas.microsoft.com/office/drawing/2014/main" id="{E8C46544-3DFE-0C68-97C3-325FE2665AF7}"/>
                </a:ext>
              </a:extLst>
            </p:cNvPr>
            <p:cNvSpPr>
              <a:spLocks noGrp="1" noRot="1" noMove="1" noResize="1" noEditPoints="1" noAdjustHandles="1" noChangeArrowheads="1" noChangeShapeType="1"/>
            </p:cNvSpPr>
            <p:nvPr userDrawn="1"/>
          </p:nvSpPr>
          <p:spPr bwMode="auto">
            <a:xfrm>
              <a:off x="7555"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9" name="Freeform 17">
              <a:extLst>
                <a:ext uri="{FF2B5EF4-FFF2-40B4-BE49-F238E27FC236}">
                  <a16:creationId xmlns:a16="http://schemas.microsoft.com/office/drawing/2014/main" id="{53BD40C7-F18A-B3D7-1EDF-162901274691}"/>
                </a:ext>
              </a:extLst>
            </p:cNvPr>
            <p:cNvSpPr>
              <a:spLocks noGrp="1" noRot="1" noMove="1" noResize="1" noEditPoints="1" noAdjustHandles="1" noChangeArrowheads="1" noChangeShapeType="1"/>
            </p:cNvSpPr>
            <p:nvPr userDrawn="1"/>
          </p:nvSpPr>
          <p:spPr bwMode="auto">
            <a:xfrm>
              <a:off x="7178"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0" name="Freeform 18">
              <a:extLst>
                <a:ext uri="{FF2B5EF4-FFF2-40B4-BE49-F238E27FC236}">
                  <a16:creationId xmlns:a16="http://schemas.microsoft.com/office/drawing/2014/main" id="{F708A0FE-5E7F-E941-03EB-D7FABB356B4E}"/>
                </a:ext>
              </a:extLst>
            </p:cNvPr>
            <p:cNvSpPr>
              <a:spLocks noGrp="1" noRot="1" noMove="1" noResize="1" noEditPoints="1" noAdjustHandles="1" noChangeArrowheads="1" noChangeShapeType="1"/>
            </p:cNvSpPr>
            <p:nvPr userDrawn="1"/>
          </p:nvSpPr>
          <p:spPr bwMode="auto">
            <a:xfrm>
              <a:off x="7052"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1" name="Freeform 19">
              <a:extLst>
                <a:ext uri="{FF2B5EF4-FFF2-40B4-BE49-F238E27FC236}">
                  <a16:creationId xmlns:a16="http://schemas.microsoft.com/office/drawing/2014/main" id="{1A16561E-3C3E-C0BC-0794-F962DF81CCFC}"/>
                </a:ext>
              </a:extLst>
            </p:cNvPr>
            <p:cNvSpPr>
              <a:spLocks noGrp="1" noRot="1" noMove="1" noResize="1" noEditPoints="1" noAdjustHandles="1" noChangeArrowheads="1" noChangeShapeType="1"/>
            </p:cNvSpPr>
            <p:nvPr userDrawn="1"/>
          </p:nvSpPr>
          <p:spPr bwMode="auto">
            <a:xfrm>
              <a:off x="7555"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2" name="Freeform 20">
              <a:extLst>
                <a:ext uri="{FF2B5EF4-FFF2-40B4-BE49-F238E27FC236}">
                  <a16:creationId xmlns:a16="http://schemas.microsoft.com/office/drawing/2014/main" id="{043CD8CB-B91D-EAE6-F958-7464DFA1256A}"/>
                </a:ext>
              </a:extLst>
            </p:cNvPr>
            <p:cNvSpPr>
              <a:spLocks noGrp="1" noRot="1" noMove="1" noResize="1" noEditPoints="1" noAdjustHandles="1" noChangeArrowheads="1" noChangeShapeType="1"/>
            </p:cNvSpPr>
            <p:nvPr userDrawn="1"/>
          </p:nvSpPr>
          <p:spPr bwMode="auto">
            <a:xfrm>
              <a:off x="717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3" name="Freeform 21">
              <a:extLst>
                <a:ext uri="{FF2B5EF4-FFF2-40B4-BE49-F238E27FC236}">
                  <a16:creationId xmlns:a16="http://schemas.microsoft.com/office/drawing/2014/main" id="{C5A25576-B1D3-8F77-CB4C-BAF8372E5159}"/>
                </a:ext>
              </a:extLst>
            </p:cNvPr>
            <p:cNvSpPr>
              <a:spLocks noGrp="1" noRot="1" noMove="1" noResize="1" noEditPoints="1" noAdjustHandles="1" noChangeArrowheads="1" noChangeShapeType="1"/>
            </p:cNvSpPr>
            <p:nvPr userDrawn="1"/>
          </p:nvSpPr>
          <p:spPr bwMode="auto">
            <a:xfrm>
              <a:off x="7052"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4" name="Freeform 22">
              <a:extLst>
                <a:ext uri="{FF2B5EF4-FFF2-40B4-BE49-F238E27FC236}">
                  <a16:creationId xmlns:a16="http://schemas.microsoft.com/office/drawing/2014/main" id="{9C49B976-74BA-CBFA-6C6E-430533C34F0B}"/>
                </a:ext>
              </a:extLst>
            </p:cNvPr>
            <p:cNvSpPr>
              <a:spLocks noGrp="1" noRot="1" noMove="1" noResize="1" noEditPoints="1" noAdjustHandles="1" noChangeArrowheads="1" noChangeShapeType="1"/>
            </p:cNvSpPr>
            <p:nvPr userDrawn="1"/>
          </p:nvSpPr>
          <p:spPr bwMode="auto">
            <a:xfrm>
              <a:off x="7052"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5" name="Freeform 23">
              <a:extLst>
                <a:ext uri="{FF2B5EF4-FFF2-40B4-BE49-F238E27FC236}">
                  <a16:creationId xmlns:a16="http://schemas.microsoft.com/office/drawing/2014/main" id="{336CC064-2173-951D-A456-2FA1D7D27EAF}"/>
                </a:ext>
              </a:extLst>
            </p:cNvPr>
            <p:cNvSpPr>
              <a:spLocks noGrp="1" noRot="1" noMove="1" noResize="1" noEditPoints="1" noAdjustHandles="1" noChangeArrowheads="1" noChangeShapeType="1"/>
            </p:cNvSpPr>
            <p:nvPr userDrawn="1"/>
          </p:nvSpPr>
          <p:spPr bwMode="auto">
            <a:xfrm>
              <a:off x="7178" y="324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6" name="Freeform 24">
              <a:extLst>
                <a:ext uri="{FF2B5EF4-FFF2-40B4-BE49-F238E27FC236}">
                  <a16:creationId xmlns:a16="http://schemas.microsoft.com/office/drawing/2014/main" id="{F77C5ECE-73F8-EF0B-03C0-6484D3498A4B}"/>
                </a:ext>
              </a:extLst>
            </p:cNvPr>
            <p:cNvSpPr>
              <a:spLocks noGrp="1" noRot="1" noMove="1" noResize="1" noEditPoints="1" noAdjustHandles="1" noChangeArrowheads="1" noChangeShapeType="1"/>
            </p:cNvSpPr>
            <p:nvPr userDrawn="1"/>
          </p:nvSpPr>
          <p:spPr bwMode="auto">
            <a:xfrm>
              <a:off x="7555" y="4125"/>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7" name="Freeform 25">
              <a:extLst>
                <a:ext uri="{FF2B5EF4-FFF2-40B4-BE49-F238E27FC236}">
                  <a16:creationId xmlns:a16="http://schemas.microsoft.com/office/drawing/2014/main" id="{081EE526-1CE0-C376-99A2-16D68E59C954}"/>
                </a:ext>
              </a:extLst>
            </p:cNvPr>
            <p:cNvSpPr>
              <a:spLocks noGrp="1" noRot="1" noMove="1" noResize="1" noEditPoints="1" noAdjustHandles="1" noChangeArrowheads="1" noChangeShapeType="1"/>
            </p:cNvSpPr>
            <p:nvPr userDrawn="1"/>
          </p:nvSpPr>
          <p:spPr bwMode="auto">
            <a:xfrm>
              <a:off x="7303"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8" name="Freeform 26">
              <a:extLst>
                <a:ext uri="{FF2B5EF4-FFF2-40B4-BE49-F238E27FC236}">
                  <a16:creationId xmlns:a16="http://schemas.microsoft.com/office/drawing/2014/main" id="{0DE15D45-8513-F67A-181B-4EFCA03BC302}"/>
                </a:ext>
              </a:extLst>
            </p:cNvPr>
            <p:cNvSpPr>
              <a:spLocks noGrp="1" noRot="1" noMove="1" noResize="1" noEditPoints="1" noAdjustHandles="1" noChangeArrowheads="1" noChangeShapeType="1"/>
            </p:cNvSpPr>
            <p:nvPr userDrawn="1"/>
          </p:nvSpPr>
          <p:spPr bwMode="auto">
            <a:xfrm>
              <a:off x="7429" y="334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9" name="Freeform 27">
              <a:extLst>
                <a:ext uri="{FF2B5EF4-FFF2-40B4-BE49-F238E27FC236}">
                  <a16:creationId xmlns:a16="http://schemas.microsoft.com/office/drawing/2014/main" id="{AAF6E94C-0321-3AB3-6995-A83C0172CE16}"/>
                </a:ext>
              </a:extLst>
            </p:cNvPr>
            <p:cNvSpPr>
              <a:spLocks noGrp="1" noRot="1" noMove="1" noResize="1" noEditPoints="1" noAdjustHandles="1" noChangeArrowheads="1" noChangeShapeType="1"/>
            </p:cNvSpPr>
            <p:nvPr userDrawn="1"/>
          </p:nvSpPr>
          <p:spPr bwMode="auto">
            <a:xfrm>
              <a:off x="6926" y="3538"/>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0" name="Freeform 28">
              <a:extLst>
                <a:ext uri="{FF2B5EF4-FFF2-40B4-BE49-F238E27FC236}">
                  <a16:creationId xmlns:a16="http://schemas.microsoft.com/office/drawing/2014/main" id="{1D5CB0FB-9F73-4E44-AA4D-8FF89AC4E3DA}"/>
                </a:ext>
              </a:extLst>
            </p:cNvPr>
            <p:cNvSpPr>
              <a:spLocks noGrp="1" noRot="1" noMove="1" noResize="1" noEditPoints="1" noAdjustHandles="1" noChangeArrowheads="1" noChangeShapeType="1"/>
            </p:cNvSpPr>
            <p:nvPr userDrawn="1"/>
          </p:nvSpPr>
          <p:spPr bwMode="auto">
            <a:xfrm>
              <a:off x="6926"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1" name="Freeform 29">
              <a:extLst>
                <a:ext uri="{FF2B5EF4-FFF2-40B4-BE49-F238E27FC236}">
                  <a16:creationId xmlns:a16="http://schemas.microsoft.com/office/drawing/2014/main" id="{48E1F567-CE2C-9B9F-7F39-1C6760D27D9C}"/>
                </a:ext>
              </a:extLst>
            </p:cNvPr>
            <p:cNvSpPr>
              <a:spLocks noGrp="1" noRot="1" noMove="1" noResize="1" noEditPoints="1" noAdjustHandles="1" noChangeArrowheads="1" noChangeShapeType="1"/>
            </p:cNvSpPr>
            <p:nvPr userDrawn="1"/>
          </p:nvSpPr>
          <p:spPr bwMode="auto">
            <a:xfrm>
              <a:off x="6926"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2" name="Freeform 30">
              <a:extLst>
                <a:ext uri="{FF2B5EF4-FFF2-40B4-BE49-F238E27FC236}">
                  <a16:creationId xmlns:a16="http://schemas.microsoft.com/office/drawing/2014/main" id="{B98BFB07-E7DB-8D37-BE7D-F2801506626F}"/>
                </a:ext>
              </a:extLst>
            </p:cNvPr>
            <p:cNvSpPr>
              <a:spLocks noGrp="1" noRot="1" noMove="1" noResize="1" noEditPoints="1" noAdjustHandles="1" noChangeArrowheads="1" noChangeShapeType="1"/>
            </p:cNvSpPr>
            <p:nvPr userDrawn="1"/>
          </p:nvSpPr>
          <p:spPr bwMode="auto">
            <a:xfrm>
              <a:off x="6800"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3" name="Freeform 31">
              <a:extLst>
                <a:ext uri="{FF2B5EF4-FFF2-40B4-BE49-F238E27FC236}">
                  <a16:creationId xmlns:a16="http://schemas.microsoft.com/office/drawing/2014/main" id="{27EEAB72-9665-140D-E472-729E1C504B32}"/>
                </a:ext>
              </a:extLst>
            </p:cNvPr>
            <p:cNvSpPr>
              <a:spLocks noGrp="1" noRot="1" noMove="1" noResize="1" noEditPoints="1" noAdjustHandles="1" noChangeArrowheads="1" noChangeShapeType="1"/>
            </p:cNvSpPr>
            <p:nvPr userDrawn="1"/>
          </p:nvSpPr>
          <p:spPr bwMode="auto">
            <a:xfrm>
              <a:off x="6800"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4" name="Freeform 32">
              <a:extLst>
                <a:ext uri="{FF2B5EF4-FFF2-40B4-BE49-F238E27FC236}">
                  <a16:creationId xmlns:a16="http://schemas.microsoft.com/office/drawing/2014/main" id="{24357891-C9F8-2941-2743-696158A62A9C}"/>
                </a:ext>
              </a:extLst>
            </p:cNvPr>
            <p:cNvSpPr>
              <a:spLocks noGrp="1" noRot="1" noMove="1" noResize="1" noEditPoints="1" noAdjustHandles="1" noChangeArrowheads="1" noChangeShapeType="1"/>
            </p:cNvSpPr>
            <p:nvPr userDrawn="1"/>
          </p:nvSpPr>
          <p:spPr bwMode="auto">
            <a:xfrm>
              <a:off x="7555" y="324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5" name="Freeform 33">
              <a:extLst>
                <a:ext uri="{FF2B5EF4-FFF2-40B4-BE49-F238E27FC236}">
                  <a16:creationId xmlns:a16="http://schemas.microsoft.com/office/drawing/2014/main" id="{A5B25B02-0DBA-4CC2-BCF8-019AD9815DF6}"/>
                </a:ext>
              </a:extLst>
            </p:cNvPr>
            <p:cNvSpPr>
              <a:spLocks noGrp="1" noRot="1" noMove="1" noResize="1" noEditPoints="1" noAdjustHandles="1" noChangeArrowheads="1" noChangeShapeType="1"/>
            </p:cNvSpPr>
            <p:nvPr userDrawn="1"/>
          </p:nvSpPr>
          <p:spPr bwMode="auto">
            <a:xfrm>
              <a:off x="7052"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6" name="Freeform 34">
              <a:extLst>
                <a:ext uri="{FF2B5EF4-FFF2-40B4-BE49-F238E27FC236}">
                  <a16:creationId xmlns:a16="http://schemas.microsoft.com/office/drawing/2014/main" id="{E1F55BD2-E8F5-8102-0336-648ED43A87C7}"/>
                </a:ext>
              </a:extLst>
            </p:cNvPr>
            <p:cNvSpPr>
              <a:spLocks noGrp="1" noRot="1" noMove="1" noResize="1" noEditPoints="1" noAdjustHandles="1" noChangeArrowheads="1" noChangeShapeType="1"/>
            </p:cNvSpPr>
            <p:nvPr userDrawn="1"/>
          </p:nvSpPr>
          <p:spPr bwMode="auto">
            <a:xfrm>
              <a:off x="7303"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7" name="Freeform 35">
              <a:extLst>
                <a:ext uri="{FF2B5EF4-FFF2-40B4-BE49-F238E27FC236}">
                  <a16:creationId xmlns:a16="http://schemas.microsoft.com/office/drawing/2014/main" id="{8374E253-827F-F8B3-C285-9BBF6F265D9B}"/>
                </a:ext>
              </a:extLst>
            </p:cNvPr>
            <p:cNvSpPr>
              <a:spLocks noGrp="1" noRot="1" noMove="1" noResize="1" noEditPoints="1" noAdjustHandles="1" noChangeArrowheads="1" noChangeShapeType="1"/>
            </p:cNvSpPr>
            <p:nvPr userDrawn="1"/>
          </p:nvSpPr>
          <p:spPr bwMode="auto">
            <a:xfrm>
              <a:off x="705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8" name="Freeform 36">
              <a:extLst>
                <a:ext uri="{FF2B5EF4-FFF2-40B4-BE49-F238E27FC236}">
                  <a16:creationId xmlns:a16="http://schemas.microsoft.com/office/drawing/2014/main" id="{FC603C3F-FF89-5165-DD72-FEC6F2843EFC}"/>
                </a:ext>
              </a:extLst>
            </p:cNvPr>
            <p:cNvSpPr>
              <a:spLocks noGrp="1" noRot="1" noMove="1" noResize="1" noEditPoints="1" noAdjustHandles="1" noChangeArrowheads="1" noChangeShapeType="1"/>
            </p:cNvSpPr>
            <p:nvPr userDrawn="1"/>
          </p:nvSpPr>
          <p:spPr bwMode="auto">
            <a:xfrm>
              <a:off x="6926" y="4125"/>
              <a:ext cx="126"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9" name="Freeform 37">
              <a:extLst>
                <a:ext uri="{FF2B5EF4-FFF2-40B4-BE49-F238E27FC236}">
                  <a16:creationId xmlns:a16="http://schemas.microsoft.com/office/drawing/2014/main" id="{34F058E6-EE79-8E09-190B-6BDCCD3C9B26}"/>
                </a:ext>
              </a:extLst>
            </p:cNvPr>
            <p:cNvSpPr>
              <a:spLocks noGrp="1" noRot="1" noMove="1" noResize="1" noEditPoints="1" noAdjustHandles="1" noChangeArrowheads="1" noChangeShapeType="1"/>
            </p:cNvSpPr>
            <p:nvPr userDrawn="1"/>
          </p:nvSpPr>
          <p:spPr bwMode="auto">
            <a:xfrm>
              <a:off x="6675" y="3929"/>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0" name="Freeform 38">
              <a:extLst>
                <a:ext uri="{FF2B5EF4-FFF2-40B4-BE49-F238E27FC236}">
                  <a16:creationId xmlns:a16="http://schemas.microsoft.com/office/drawing/2014/main" id="{77F66BA9-4CC2-21F9-443B-8D221CDCBE23}"/>
                </a:ext>
              </a:extLst>
            </p:cNvPr>
            <p:cNvSpPr>
              <a:spLocks noGrp="1" noRot="1" noMove="1" noResize="1" noEditPoints="1" noAdjustHandles="1" noChangeArrowheads="1" noChangeShapeType="1"/>
            </p:cNvSpPr>
            <p:nvPr userDrawn="1"/>
          </p:nvSpPr>
          <p:spPr bwMode="auto">
            <a:xfrm>
              <a:off x="6675"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1" name="Freeform 39">
              <a:extLst>
                <a:ext uri="{FF2B5EF4-FFF2-40B4-BE49-F238E27FC236}">
                  <a16:creationId xmlns:a16="http://schemas.microsoft.com/office/drawing/2014/main" id="{8A44F411-5DA3-5805-62F1-A5E2C740B5C7}"/>
                </a:ext>
              </a:extLst>
            </p:cNvPr>
            <p:cNvSpPr>
              <a:spLocks noGrp="1" noRot="1" noMove="1" noResize="1" noEditPoints="1" noAdjustHandles="1" noChangeArrowheads="1" noChangeShapeType="1"/>
            </p:cNvSpPr>
            <p:nvPr userDrawn="1"/>
          </p:nvSpPr>
          <p:spPr bwMode="auto">
            <a:xfrm>
              <a:off x="7429"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2" name="Freeform 40">
              <a:extLst>
                <a:ext uri="{FF2B5EF4-FFF2-40B4-BE49-F238E27FC236}">
                  <a16:creationId xmlns:a16="http://schemas.microsoft.com/office/drawing/2014/main" id="{9FA412F2-05F8-35D3-B018-7185B6D1115E}"/>
                </a:ext>
              </a:extLst>
            </p:cNvPr>
            <p:cNvSpPr>
              <a:spLocks noGrp="1" noRot="1" noMove="1" noResize="1" noEditPoints="1" noAdjustHandles="1" noChangeArrowheads="1" noChangeShapeType="1"/>
            </p:cNvSpPr>
            <p:nvPr userDrawn="1"/>
          </p:nvSpPr>
          <p:spPr bwMode="auto">
            <a:xfrm>
              <a:off x="7303"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3" name="Freeform 41">
              <a:extLst>
                <a:ext uri="{FF2B5EF4-FFF2-40B4-BE49-F238E27FC236}">
                  <a16:creationId xmlns:a16="http://schemas.microsoft.com/office/drawing/2014/main" id="{45A498E6-9FD4-9CB2-0C74-62EE1A721C88}"/>
                </a:ext>
              </a:extLst>
            </p:cNvPr>
            <p:cNvSpPr>
              <a:spLocks noGrp="1" noRot="1" noMove="1" noResize="1" noEditPoints="1" noAdjustHandles="1" noChangeArrowheads="1" noChangeShapeType="1"/>
            </p:cNvSpPr>
            <p:nvPr userDrawn="1"/>
          </p:nvSpPr>
          <p:spPr bwMode="auto">
            <a:xfrm>
              <a:off x="7303"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4" name="Freeform 42">
              <a:extLst>
                <a:ext uri="{FF2B5EF4-FFF2-40B4-BE49-F238E27FC236}">
                  <a16:creationId xmlns:a16="http://schemas.microsoft.com/office/drawing/2014/main" id="{688D5E7E-EEA6-805E-F307-A2DA1730EAA1}"/>
                </a:ext>
              </a:extLst>
            </p:cNvPr>
            <p:cNvSpPr>
              <a:spLocks noGrp="1" noRot="1" noMove="1" noResize="1" noEditPoints="1" noAdjustHandles="1" noChangeArrowheads="1" noChangeShapeType="1"/>
            </p:cNvSpPr>
            <p:nvPr userDrawn="1"/>
          </p:nvSpPr>
          <p:spPr bwMode="auto">
            <a:xfrm>
              <a:off x="5921" y="3929"/>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5" name="Freeform 43">
              <a:extLst>
                <a:ext uri="{FF2B5EF4-FFF2-40B4-BE49-F238E27FC236}">
                  <a16:creationId xmlns:a16="http://schemas.microsoft.com/office/drawing/2014/main" id="{50E120A1-6299-85A1-0A0F-EC9760193A09}"/>
                </a:ext>
              </a:extLst>
            </p:cNvPr>
            <p:cNvSpPr>
              <a:spLocks noGrp="1" noRot="1" noMove="1" noResize="1" noEditPoints="1" noAdjustHandles="1" noChangeArrowheads="1" noChangeShapeType="1"/>
            </p:cNvSpPr>
            <p:nvPr userDrawn="1"/>
          </p:nvSpPr>
          <p:spPr bwMode="auto">
            <a:xfrm>
              <a:off x="251"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6" name="Freeform 44">
              <a:extLst>
                <a:ext uri="{FF2B5EF4-FFF2-40B4-BE49-F238E27FC236}">
                  <a16:creationId xmlns:a16="http://schemas.microsoft.com/office/drawing/2014/main" id="{D7474BFA-FD44-A782-EE27-234E9B524519}"/>
                </a:ext>
              </a:extLst>
            </p:cNvPr>
            <p:cNvSpPr>
              <a:spLocks noGrp="1" noRot="1" noMove="1" noResize="1" noEditPoints="1" noAdjustHandles="1" noChangeArrowheads="1" noChangeShapeType="1"/>
            </p:cNvSpPr>
            <p:nvPr userDrawn="1"/>
          </p:nvSpPr>
          <p:spPr bwMode="auto">
            <a:xfrm>
              <a:off x="126" y="4125"/>
              <a:ext cx="125"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7" name="Freeform 45">
              <a:extLst>
                <a:ext uri="{FF2B5EF4-FFF2-40B4-BE49-F238E27FC236}">
                  <a16:creationId xmlns:a16="http://schemas.microsoft.com/office/drawing/2014/main" id="{0FACFE0C-0A21-150F-1072-97DDB49E928B}"/>
                </a:ext>
              </a:extLst>
            </p:cNvPr>
            <p:cNvSpPr>
              <a:spLocks noGrp="1" noRot="1" noMove="1" noResize="1" noEditPoints="1" noAdjustHandles="1" noChangeArrowheads="1" noChangeShapeType="1"/>
            </p:cNvSpPr>
            <p:nvPr userDrawn="1"/>
          </p:nvSpPr>
          <p:spPr bwMode="auto">
            <a:xfrm>
              <a:off x="1131" y="4125"/>
              <a:ext cx="126"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8" name="Freeform 46">
              <a:extLst>
                <a:ext uri="{FF2B5EF4-FFF2-40B4-BE49-F238E27FC236}">
                  <a16:creationId xmlns:a16="http://schemas.microsoft.com/office/drawing/2014/main" id="{885C9C6C-B5D6-4249-20AF-B75F6BE6A8D6}"/>
                </a:ext>
              </a:extLst>
            </p:cNvPr>
            <p:cNvSpPr>
              <a:spLocks noGrp="1" noRot="1" noMove="1" noResize="1" noEditPoints="1" noAdjustHandles="1" noChangeArrowheads="1" noChangeShapeType="1"/>
            </p:cNvSpPr>
            <p:nvPr userDrawn="1"/>
          </p:nvSpPr>
          <p:spPr bwMode="auto">
            <a:xfrm>
              <a:off x="880" y="4125"/>
              <a:ext cx="125"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9" name="Freeform 47">
              <a:extLst>
                <a:ext uri="{FF2B5EF4-FFF2-40B4-BE49-F238E27FC236}">
                  <a16:creationId xmlns:a16="http://schemas.microsoft.com/office/drawing/2014/main" id="{0EC9FC8E-B1E7-9A7E-9C15-F437A242F7D5}"/>
                </a:ext>
              </a:extLst>
            </p:cNvPr>
            <p:cNvSpPr>
              <a:spLocks noGrp="1" noRot="1" noMove="1" noResize="1" noEditPoints="1" noAdjustHandles="1" noChangeArrowheads="1" noChangeShapeType="1"/>
            </p:cNvSpPr>
            <p:nvPr userDrawn="1"/>
          </p:nvSpPr>
          <p:spPr bwMode="auto">
            <a:xfrm>
              <a:off x="2010"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0" name="Freeform 48">
              <a:extLst>
                <a:ext uri="{FF2B5EF4-FFF2-40B4-BE49-F238E27FC236}">
                  <a16:creationId xmlns:a16="http://schemas.microsoft.com/office/drawing/2014/main" id="{40384A83-9775-4C33-8B41-03F9665BC9FB}"/>
                </a:ext>
              </a:extLst>
            </p:cNvPr>
            <p:cNvSpPr>
              <a:spLocks noGrp="1" noRot="1" noMove="1" noResize="1" noEditPoints="1" noAdjustHandles="1" noChangeArrowheads="1" noChangeShapeType="1"/>
            </p:cNvSpPr>
            <p:nvPr userDrawn="1"/>
          </p:nvSpPr>
          <p:spPr bwMode="auto">
            <a:xfrm>
              <a:off x="126"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1" name="Freeform 49">
              <a:extLst>
                <a:ext uri="{FF2B5EF4-FFF2-40B4-BE49-F238E27FC236}">
                  <a16:creationId xmlns:a16="http://schemas.microsoft.com/office/drawing/2014/main" id="{B2CC9BFD-6091-3943-C63E-37FB2A573716}"/>
                </a:ext>
              </a:extLst>
            </p:cNvPr>
            <p:cNvSpPr>
              <a:spLocks noGrp="1" noRot="1" noMove="1" noResize="1" noEditPoints="1" noAdjustHandles="1" noChangeArrowheads="1" noChangeShapeType="1"/>
            </p:cNvSpPr>
            <p:nvPr userDrawn="1"/>
          </p:nvSpPr>
          <p:spPr bwMode="auto">
            <a:xfrm>
              <a:off x="377"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2" name="Freeform 50">
              <a:extLst>
                <a:ext uri="{FF2B5EF4-FFF2-40B4-BE49-F238E27FC236}">
                  <a16:creationId xmlns:a16="http://schemas.microsoft.com/office/drawing/2014/main" id="{14A2603B-D309-89BF-72B5-8B6FBB7AD276}"/>
                </a:ext>
              </a:extLst>
            </p:cNvPr>
            <p:cNvSpPr>
              <a:spLocks noGrp="1" noRot="1" noMove="1" noResize="1" noEditPoints="1" noAdjustHandles="1" noChangeArrowheads="1" noChangeShapeType="1"/>
            </p:cNvSpPr>
            <p:nvPr userDrawn="1"/>
          </p:nvSpPr>
          <p:spPr bwMode="auto">
            <a:xfrm>
              <a:off x="628"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3" name="Freeform 51">
              <a:extLst>
                <a:ext uri="{FF2B5EF4-FFF2-40B4-BE49-F238E27FC236}">
                  <a16:creationId xmlns:a16="http://schemas.microsoft.com/office/drawing/2014/main" id="{1BA4C3E5-75AA-DD1F-B6D3-77ADDFC4F16C}"/>
                </a:ext>
              </a:extLst>
            </p:cNvPr>
            <p:cNvSpPr>
              <a:spLocks noGrp="1" noRot="1" noMove="1" noResize="1" noEditPoints="1" noAdjustHandles="1" noChangeArrowheads="1" noChangeShapeType="1"/>
            </p:cNvSpPr>
            <p:nvPr userDrawn="1"/>
          </p:nvSpPr>
          <p:spPr bwMode="auto">
            <a:xfrm>
              <a:off x="754"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4" name="Freeform 52">
              <a:extLst>
                <a:ext uri="{FF2B5EF4-FFF2-40B4-BE49-F238E27FC236}">
                  <a16:creationId xmlns:a16="http://schemas.microsoft.com/office/drawing/2014/main" id="{E91C0E4A-6394-9470-08BF-BFEC6EA933FA}"/>
                </a:ext>
              </a:extLst>
            </p:cNvPr>
            <p:cNvSpPr>
              <a:spLocks noGrp="1" noRot="1" noMove="1" noResize="1" noEditPoints="1" noAdjustHandles="1" noChangeArrowheads="1" noChangeShapeType="1"/>
            </p:cNvSpPr>
            <p:nvPr userDrawn="1"/>
          </p:nvSpPr>
          <p:spPr bwMode="auto">
            <a:xfrm>
              <a:off x="113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5" name="Freeform 53">
              <a:extLst>
                <a:ext uri="{FF2B5EF4-FFF2-40B4-BE49-F238E27FC236}">
                  <a16:creationId xmlns:a16="http://schemas.microsoft.com/office/drawing/2014/main" id="{D5B22663-D4BC-807E-7718-B11412353802}"/>
                </a:ext>
              </a:extLst>
            </p:cNvPr>
            <p:cNvSpPr>
              <a:spLocks noGrp="1" noRot="1" noMove="1" noResize="1" noEditPoints="1" noAdjustHandles="1" noChangeArrowheads="1" noChangeShapeType="1"/>
            </p:cNvSpPr>
            <p:nvPr userDrawn="1"/>
          </p:nvSpPr>
          <p:spPr bwMode="auto">
            <a:xfrm>
              <a:off x="880"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6" name="Freeform 54">
              <a:extLst>
                <a:ext uri="{FF2B5EF4-FFF2-40B4-BE49-F238E27FC236}">
                  <a16:creationId xmlns:a16="http://schemas.microsoft.com/office/drawing/2014/main" id="{0FDD0457-1C4A-E5E1-9FBF-1291B7DBF84D}"/>
                </a:ext>
              </a:extLst>
            </p:cNvPr>
            <p:cNvSpPr>
              <a:spLocks noGrp="1" noRot="1" noMove="1" noResize="1" noEditPoints="1" noAdjustHandles="1" noChangeArrowheads="1" noChangeShapeType="1"/>
            </p:cNvSpPr>
            <p:nvPr userDrawn="1"/>
          </p:nvSpPr>
          <p:spPr bwMode="auto">
            <a:xfrm>
              <a:off x="125" y="392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7" name="Freeform 55">
              <a:extLst>
                <a:ext uri="{FF2B5EF4-FFF2-40B4-BE49-F238E27FC236}">
                  <a16:creationId xmlns:a16="http://schemas.microsoft.com/office/drawing/2014/main" id="{874DA06C-6382-B892-F767-7F859D0DD07C}"/>
                </a:ext>
              </a:extLst>
            </p:cNvPr>
            <p:cNvSpPr>
              <a:spLocks noGrp="1" noRot="1" noMove="1" noResize="1" noEditPoints="1" noAdjustHandles="1" noChangeArrowheads="1" noChangeShapeType="1"/>
            </p:cNvSpPr>
            <p:nvPr userDrawn="1"/>
          </p:nvSpPr>
          <p:spPr bwMode="auto">
            <a:xfrm>
              <a:off x="0" y="3929"/>
              <a:ext cx="125" cy="195"/>
            </a:xfrm>
            <a:custGeom>
              <a:avLst/>
              <a:gdLst>
                <a:gd name="T0" fmla="*/ 552 w 552"/>
                <a:gd name="T1" fmla="*/ 431 h 862"/>
                <a:gd name="T2" fmla="*/ 0 w 552"/>
                <a:gd name="T3" fmla="*/ 862 h 862"/>
                <a:gd name="T4" fmla="*/ 0 w 552"/>
                <a:gd name="T5" fmla="*/ 0 h 862"/>
                <a:gd name="T6" fmla="*/ 552 w 552"/>
                <a:gd name="T7" fmla="*/ 431 h 862"/>
              </a:gdLst>
              <a:ahLst/>
              <a:cxnLst>
                <a:cxn ang="0">
                  <a:pos x="T0" y="T1"/>
                </a:cxn>
                <a:cxn ang="0">
                  <a:pos x="T2" y="T3"/>
                </a:cxn>
                <a:cxn ang="0">
                  <a:pos x="T4" y="T5"/>
                </a:cxn>
                <a:cxn ang="0">
                  <a:pos x="T6" y="T7"/>
                </a:cxn>
              </a:cxnLst>
              <a:rect l="0" t="0" r="r" b="b"/>
              <a:pathLst>
                <a:path w="552" h="862">
                  <a:moveTo>
                    <a:pt x="552" y="431"/>
                  </a:moveTo>
                  <a:lnTo>
                    <a:pt x="0" y="862"/>
                  </a:lnTo>
                  <a:lnTo>
                    <a:pt x="0" y="0"/>
                  </a:lnTo>
                  <a:lnTo>
                    <a:pt x="552" y="431"/>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8" name="Freeform 56">
              <a:extLst>
                <a:ext uri="{FF2B5EF4-FFF2-40B4-BE49-F238E27FC236}">
                  <a16:creationId xmlns:a16="http://schemas.microsoft.com/office/drawing/2014/main" id="{275DCC86-7DBE-FF7E-4835-FA18EF25C0B9}"/>
                </a:ext>
              </a:extLst>
            </p:cNvPr>
            <p:cNvSpPr>
              <a:spLocks noGrp="1" noRot="1" noMove="1" noResize="1" noEditPoints="1" noAdjustHandles="1" noChangeArrowheads="1" noChangeShapeType="1"/>
            </p:cNvSpPr>
            <p:nvPr userDrawn="1"/>
          </p:nvSpPr>
          <p:spPr bwMode="auto">
            <a:xfrm>
              <a:off x="251"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9" name="Freeform 57">
              <a:extLst>
                <a:ext uri="{FF2B5EF4-FFF2-40B4-BE49-F238E27FC236}">
                  <a16:creationId xmlns:a16="http://schemas.microsoft.com/office/drawing/2014/main" id="{47BB65B1-8409-D866-4A69-46CA42EE9C22}"/>
                </a:ext>
              </a:extLst>
            </p:cNvPr>
            <p:cNvSpPr>
              <a:spLocks noGrp="1" noRot="1" noMove="1" noResize="1" noEditPoints="1" noAdjustHandles="1" noChangeArrowheads="1" noChangeShapeType="1"/>
            </p:cNvSpPr>
            <p:nvPr userDrawn="1"/>
          </p:nvSpPr>
          <p:spPr bwMode="auto">
            <a:xfrm>
              <a:off x="1634"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0" name="Freeform 58">
              <a:extLst>
                <a:ext uri="{FF2B5EF4-FFF2-40B4-BE49-F238E27FC236}">
                  <a16:creationId xmlns:a16="http://schemas.microsoft.com/office/drawing/2014/main" id="{C7E8A442-7CCE-6AF2-A304-A21C9790229D}"/>
                </a:ext>
              </a:extLst>
            </p:cNvPr>
            <p:cNvSpPr>
              <a:spLocks noGrp="1" noRot="1" noMove="1" noResize="1" noEditPoints="1" noAdjustHandles="1" noChangeArrowheads="1" noChangeShapeType="1"/>
            </p:cNvSpPr>
            <p:nvPr userDrawn="1"/>
          </p:nvSpPr>
          <p:spPr bwMode="auto">
            <a:xfrm>
              <a:off x="1760" y="392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1" name="Freeform 59">
              <a:extLst>
                <a:ext uri="{FF2B5EF4-FFF2-40B4-BE49-F238E27FC236}">
                  <a16:creationId xmlns:a16="http://schemas.microsoft.com/office/drawing/2014/main" id="{831207F1-E31A-B40D-FFC3-CFA1743F33D5}"/>
                </a:ext>
              </a:extLst>
            </p:cNvPr>
            <p:cNvSpPr>
              <a:spLocks noGrp="1" noRot="1" noMove="1" noResize="1" noEditPoints="1" noAdjustHandles="1" noChangeArrowheads="1" noChangeShapeType="1"/>
            </p:cNvSpPr>
            <p:nvPr userDrawn="1"/>
          </p:nvSpPr>
          <p:spPr bwMode="auto">
            <a:xfrm>
              <a:off x="1508"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2" name="Freeform 60">
              <a:extLst>
                <a:ext uri="{FF2B5EF4-FFF2-40B4-BE49-F238E27FC236}">
                  <a16:creationId xmlns:a16="http://schemas.microsoft.com/office/drawing/2014/main" id="{09731881-39C5-1DA9-B39C-AB2EFF99D7FA}"/>
                </a:ext>
              </a:extLst>
            </p:cNvPr>
            <p:cNvSpPr>
              <a:spLocks noGrp="1" noRot="1" noMove="1" noResize="1" noEditPoints="1" noAdjustHandles="1" noChangeArrowheads="1" noChangeShapeType="1"/>
            </p:cNvSpPr>
            <p:nvPr userDrawn="1"/>
          </p:nvSpPr>
          <p:spPr bwMode="auto">
            <a:xfrm>
              <a:off x="1257" y="3929"/>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3" name="Freeform 61">
              <a:extLst>
                <a:ext uri="{FF2B5EF4-FFF2-40B4-BE49-F238E27FC236}">
                  <a16:creationId xmlns:a16="http://schemas.microsoft.com/office/drawing/2014/main" id="{0A42D900-2F7A-EEE9-5960-C27C593B7D1F}"/>
                </a:ext>
              </a:extLst>
            </p:cNvPr>
            <p:cNvSpPr>
              <a:spLocks noGrp="1" noRot="1" noMove="1" noResize="1" noEditPoints="1" noAdjustHandles="1" noChangeArrowheads="1" noChangeShapeType="1"/>
            </p:cNvSpPr>
            <p:nvPr userDrawn="1"/>
          </p:nvSpPr>
          <p:spPr bwMode="auto">
            <a:xfrm>
              <a:off x="628"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4" name="Freeform 62">
              <a:extLst>
                <a:ext uri="{FF2B5EF4-FFF2-40B4-BE49-F238E27FC236}">
                  <a16:creationId xmlns:a16="http://schemas.microsoft.com/office/drawing/2014/main" id="{5D517573-BBE5-5BE9-0312-98F56DA5741A}"/>
                </a:ext>
              </a:extLst>
            </p:cNvPr>
            <p:cNvSpPr>
              <a:spLocks noGrp="1" noRot="1" noMove="1" noResize="1" noEditPoints="1" noAdjustHandles="1" noChangeArrowheads="1" noChangeShapeType="1"/>
            </p:cNvSpPr>
            <p:nvPr userDrawn="1"/>
          </p:nvSpPr>
          <p:spPr bwMode="auto">
            <a:xfrm>
              <a:off x="251"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5" name="Freeform 63">
              <a:extLst>
                <a:ext uri="{FF2B5EF4-FFF2-40B4-BE49-F238E27FC236}">
                  <a16:creationId xmlns:a16="http://schemas.microsoft.com/office/drawing/2014/main" id="{D54F9B7B-33E6-80A5-A4F3-07B5DE52397E}"/>
                </a:ext>
              </a:extLst>
            </p:cNvPr>
            <p:cNvSpPr>
              <a:spLocks noGrp="1" noRot="1" noMove="1" noResize="1" noEditPoints="1" noAdjustHandles="1" noChangeArrowheads="1" noChangeShapeType="1"/>
            </p:cNvSpPr>
            <p:nvPr userDrawn="1"/>
          </p:nvSpPr>
          <p:spPr bwMode="auto">
            <a:xfrm>
              <a:off x="503"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6" name="Freeform 64">
              <a:extLst>
                <a:ext uri="{FF2B5EF4-FFF2-40B4-BE49-F238E27FC236}">
                  <a16:creationId xmlns:a16="http://schemas.microsoft.com/office/drawing/2014/main" id="{F9AC296C-6C46-32F9-9DEB-08FCEB7DE19B}"/>
                </a:ext>
              </a:extLst>
            </p:cNvPr>
            <p:cNvSpPr>
              <a:spLocks noGrp="1" noRot="1" noMove="1" noResize="1" noEditPoints="1" noAdjustHandles="1" noChangeArrowheads="1" noChangeShapeType="1"/>
            </p:cNvSpPr>
            <p:nvPr userDrawn="1"/>
          </p:nvSpPr>
          <p:spPr bwMode="auto">
            <a:xfrm>
              <a:off x="754"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7" name="Freeform 65">
              <a:extLst>
                <a:ext uri="{FF2B5EF4-FFF2-40B4-BE49-F238E27FC236}">
                  <a16:creationId xmlns:a16="http://schemas.microsoft.com/office/drawing/2014/main" id="{490E7A8B-2CD5-A8DC-54D3-3B1670369932}"/>
                </a:ext>
              </a:extLst>
            </p:cNvPr>
            <p:cNvSpPr>
              <a:spLocks noGrp="1" noRot="1" noMove="1" noResize="1" noEditPoints="1" noAdjustHandles="1" noChangeArrowheads="1" noChangeShapeType="1"/>
            </p:cNvSpPr>
            <p:nvPr userDrawn="1"/>
          </p:nvSpPr>
          <p:spPr bwMode="auto">
            <a:xfrm>
              <a:off x="1508"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8" name="Freeform 66">
              <a:extLst>
                <a:ext uri="{FF2B5EF4-FFF2-40B4-BE49-F238E27FC236}">
                  <a16:creationId xmlns:a16="http://schemas.microsoft.com/office/drawing/2014/main" id="{2920438C-CADF-7E4E-6C45-590FA37867D5}"/>
                </a:ext>
              </a:extLst>
            </p:cNvPr>
            <p:cNvSpPr>
              <a:spLocks noGrp="1" noRot="1" noMove="1" noResize="1" noEditPoints="1" noAdjustHandles="1" noChangeArrowheads="1" noChangeShapeType="1"/>
            </p:cNvSpPr>
            <p:nvPr userDrawn="1"/>
          </p:nvSpPr>
          <p:spPr bwMode="auto">
            <a:xfrm>
              <a:off x="1633"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99" name="Freeform 67">
              <a:extLst>
                <a:ext uri="{FF2B5EF4-FFF2-40B4-BE49-F238E27FC236}">
                  <a16:creationId xmlns:a16="http://schemas.microsoft.com/office/drawing/2014/main" id="{C31C0CAF-678C-189F-0378-7F4648A788CD}"/>
                </a:ext>
              </a:extLst>
            </p:cNvPr>
            <p:cNvSpPr>
              <a:spLocks noGrp="1" noRot="1" noMove="1" noResize="1" noEditPoints="1" noAdjustHandles="1" noChangeArrowheads="1" noChangeShapeType="1"/>
            </p:cNvSpPr>
            <p:nvPr userDrawn="1"/>
          </p:nvSpPr>
          <p:spPr bwMode="auto">
            <a:xfrm>
              <a:off x="1885"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0" name="Freeform 68">
              <a:extLst>
                <a:ext uri="{FF2B5EF4-FFF2-40B4-BE49-F238E27FC236}">
                  <a16:creationId xmlns:a16="http://schemas.microsoft.com/office/drawing/2014/main" id="{155B9FE0-4E1F-038B-139D-95AE01C9DD79}"/>
                </a:ext>
              </a:extLst>
            </p:cNvPr>
            <p:cNvSpPr>
              <a:spLocks noGrp="1" noRot="1" noMove="1" noResize="1" noEditPoints="1" noAdjustHandles="1" noChangeArrowheads="1" noChangeShapeType="1"/>
            </p:cNvSpPr>
            <p:nvPr userDrawn="1"/>
          </p:nvSpPr>
          <p:spPr bwMode="auto">
            <a:xfrm>
              <a:off x="1005"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1" name="Freeform 69">
              <a:extLst>
                <a:ext uri="{FF2B5EF4-FFF2-40B4-BE49-F238E27FC236}">
                  <a16:creationId xmlns:a16="http://schemas.microsoft.com/office/drawing/2014/main" id="{64A54327-BF47-41BF-A883-6B1103FD4E69}"/>
                </a:ext>
              </a:extLst>
            </p:cNvPr>
            <p:cNvSpPr>
              <a:spLocks noGrp="1" noRot="1" noMove="1" noResize="1" noEditPoints="1" noAdjustHandles="1" noChangeArrowheads="1" noChangeShapeType="1"/>
            </p:cNvSpPr>
            <p:nvPr userDrawn="1"/>
          </p:nvSpPr>
          <p:spPr bwMode="auto">
            <a:xfrm>
              <a:off x="503"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2" name="Freeform 70">
              <a:extLst>
                <a:ext uri="{FF2B5EF4-FFF2-40B4-BE49-F238E27FC236}">
                  <a16:creationId xmlns:a16="http://schemas.microsoft.com/office/drawing/2014/main" id="{28A0B47C-ADCC-7985-B223-73F2E0FFD136}"/>
                </a:ext>
              </a:extLst>
            </p:cNvPr>
            <p:cNvSpPr>
              <a:spLocks noGrp="1" noRot="1" noMove="1" noResize="1" noEditPoints="1" noAdjustHandles="1" noChangeArrowheads="1" noChangeShapeType="1"/>
            </p:cNvSpPr>
            <p:nvPr userDrawn="1"/>
          </p:nvSpPr>
          <p:spPr bwMode="auto">
            <a:xfrm>
              <a:off x="251"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3" name="Freeform 71">
              <a:extLst>
                <a:ext uri="{FF2B5EF4-FFF2-40B4-BE49-F238E27FC236}">
                  <a16:creationId xmlns:a16="http://schemas.microsoft.com/office/drawing/2014/main" id="{D75D4C1D-BBD7-B1FA-BFF5-B98E98D87C41}"/>
                </a:ext>
              </a:extLst>
            </p:cNvPr>
            <p:cNvSpPr>
              <a:spLocks noGrp="1" noRot="1" noMove="1" noResize="1" noEditPoints="1" noAdjustHandles="1" noChangeArrowheads="1" noChangeShapeType="1"/>
            </p:cNvSpPr>
            <p:nvPr userDrawn="1"/>
          </p:nvSpPr>
          <p:spPr bwMode="auto">
            <a:xfrm>
              <a:off x="377"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4" name="Freeform 72">
              <a:extLst>
                <a:ext uri="{FF2B5EF4-FFF2-40B4-BE49-F238E27FC236}">
                  <a16:creationId xmlns:a16="http://schemas.microsoft.com/office/drawing/2014/main" id="{8DC385AD-03FD-EED2-4441-D5960145DFAF}"/>
                </a:ext>
              </a:extLst>
            </p:cNvPr>
            <p:cNvSpPr>
              <a:spLocks noGrp="1" noRot="1" noMove="1" noResize="1" noEditPoints="1" noAdjustHandles="1" noChangeArrowheads="1" noChangeShapeType="1"/>
            </p:cNvSpPr>
            <p:nvPr userDrawn="1"/>
          </p:nvSpPr>
          <p:spPr bwMode="auto">
            <a:xfrm>
              <a:off x="880"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5" name="Freeform 73">
              <a:extLst>
                <a:ext uri="{FF2B5EF4-FFF2-40B4-BE49-F238E27FC236}">
                  <a16:creationId xmlns:a16="http://schemas.microsoft.com/office/drawing/2014/main" id="{ED465F39-E0C6-94A5-408E-6A818D3FA474}"/>
                </a:ext>
              </a:extLst>
            </p:cNvPr>
            <p:cNvSpPr>
              <a:spLocks noGrp="1" noRot="1" noMove="1" noResize="1" noEditPoints="1" noAdjustHandles="1" noChangeArrowheads="1" noChangeShapeType="1"/>
            </p:cNvSpPr>
            <p:nvPr userDrawn="1"/>
          </p:nvSpPr>
          <p:spPr bwMode="auto">
            <a:xfrm>
              <a:off x="1131" y="3733"/>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6" name="Freeform 74">
              <a:extLst>
                <a:ext uri="{FF2B5EF4-FFF2-40B4-BE49-F238E27FC236}">
                  <a16:creationId xmlns:a16="http://schemas.microsoft.com/office/drawing/2014/main" id="{9556F604-A21F-F2ED-F475-2F446C2B3B10}"/>
                </a:ext>
              </a:extLst>
            </p:cNvPr>
            <p:cNvSpPr>
              <a:spLocks noGrp="1" noRot="1" noMove="1" noResize="1" noEditPoints="1" noAdjustHandles="1" noChangeArrowheads="1" noChangeShapeType="1"/>
            </p:cNvSpPr>
            <p:nvPr userDrawn="1"/>
          </p:nvSpPr>
          <p:spPr bwMode="auto">
            <a:xfrm>
              <a:off x="1633"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7" name="Freeform 75">
              <a:extLst>
                <a:ext uri="{FF2B5EF4-FFF2-40B4-BE49-F238E27FC236}">
                  <a16:creationId xmlns:a16="http://schemas.microsoft.com/office/drawing/2014/main" id="{003765EB-05B0-3525-9654-AE05E4549D01}"/>
                </a:ext>
              </a:extLst>
            </p:cNvPr>
            <p:cNvSpPr>
              <a:spLocks noGrp="1" noRot="1" noMove="1" noResize="1" noEditPoints="1" noAdjustHandles="1" noChangeArrowheads="1" noChangeShapeType="1"/>
            </p:cNvSpPr>
            <p:nvPr userDrawn="1"/>
          </p:nvSpPr>
          <p:spPr bwMode="auto">
            <a:xfrm>
              <a:off x="2010"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8" name="Freeform 76">
              <a:extLst>
                <a:ext uri="{FF2B5EF4-FFF2-40B4-BE49-F238E27FC236}">
                  <a16:creationId xmlns:a16="http://schemas.microsoft.com/office/drawing/2014/main" id="{2E0D7E72-8BCF-2220-3189-874BE0675C55}"/>
                </a:ext>
              </a:extLst>
            </p:cNvPr>
            <p:cNvSpPr>
              <a:spLocks noGrp="1" noRot="1" noMove="1" noResize="1" noEditPoints="1" noAdjustHandles="1" noChangeArrowheads="1" noChangeShapeType="1"/>
            </p:cNvSpPr>
            <p:nvPr userDrawn="1"/>
          </p:nvSpPr>
          <p:spPr bwMode="auto">
            <a:xfrm>
              <a:off x="2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09" name="Freeform 77">
              <a:extLst>
                <a:ext uri="{FF2B5EF4-FFF2-40B4-BE49-F238E27FC236}">
                  <a16:creationId xmlns:a16="http://schemas.microsoft.com/office/drawing/2014/main" id="{6513AFE6-9789-A826-CA74-CF5374463AB3}"/>
                </a:ext>
              </a:extLst>
            </p:cNvPr>
            <p:cNvSpPr>
              <a:spLocks noGrp="1" noRot="1" noMove="1" noResize="1" noEditPoints="1" noAdjustHandles="1" noChangeArrowheads="1" noChangeShapeType="1"/>
            </p:cNvSpPr>
            <p:nvPr userDrawn="1"/>
          </p:nvSpPr>
          <p:spPr bwMode="auto">
            <a:xfrm>
              <a:off x="126"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0" name="Freeform 78">
              <a:extLst>
                <a:ext uri="{FF2B5EF4-FFF2-40B4-BE49-F238E27FC236}">
                  <a16:creationId xmlns:a16="http://schemas.microsoft.com/office/drawing/2014/main" id="{7B6AA86D-6042-5A2B-471A-9EAED39A3741}"/>
                </a:ext>
              </a:extLst>
            </p:cNvPr>
            <p:cNvSpPr>
              <a:spLocks noGrp="1" noRot="1" noMove="1" noResize="1" noEditPoints="1" noAdjustHandles="1" noChangeArrowheads="1" noChangeShapeType="1"/>
            </p:cNvSpPr>
            <p:nvPr userDrawn="1"/>
          </p:nvSpPr>
          <p:spPr bwMode="auto">
            <a:xfrm>
              <a:off x="1005"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1" name="Freeform 79">
              <a:extLst>
                <a:ext uri="{FF2B5EF4-FFF2-40B4-BE49-F238E27FC236}">
                  <a16:creationId xmlns:a16="http://schemas.microsoft.com/office/drawing/2014/main" id="{3651947B-0111-E37B-F8D5-000FA90394BB}"/>
                </a:ext>
              </a:extLst>
            </p:cNvPr>
            <p:cNvSpPr>
              <a:spLocks noGrp="1" noRot="1" noMove="1" noResize="1" noEditPoints="1" noAdjustHandles="1" noChangeArrowheads="1" noChangeShapeType="1"/>
            </p:cNvSpPr>
            <p:nvPr userDrawn="1"/>
          </p:nvSpPr>
          <p:spPr bwMode="auto">
            <a:xfrm>
              <a:off x="628"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2" name="Freeform 80">
              <a:extLst>
                <a:ext uri="{FF2B5EF4-FFF2-40B4-BE49-F238E27FC236}">
                  <a16:creationId xmlns:a16="http://schemas.microsoft.com/office/drawing/2014/main" id="{1E963EA7-9FED-CA12-337A-366D25EC6A06}"/>
                </a:ext>
              </a:extLst>
            </p:cNvPr>
            <p:cNvSpPr>
              <a:spLocks noGrp="1" noRot="1" noMove="1" noResize="1" noEditPoints="1" noAdjustHandles="1" noChangeArrowheads="1" noChangeShapeType="1"/>
            </p:cNvSpPr>
            <p:nvPr userDrawn="1"/>
          </p:nvSpPr>
          <p:spPr bwMode="auto">
            <a:xfrm>
              <a:off x="628" y="3538"/>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3" name="Freeform 81">
              <a:extLst>
                <a:ext uri="{FF2B5EF4-FFF2-40B4-BE49-F238E27FC236}">
                  <a16:creationId xmlns:a16="http://schemas.microsoft.com/office/drawing/2014/main" id="{8B07328B-CDD7-4D7C-51B8-C84B67DEB321}"/>
                </a:ext>
              </a:extLst>
            </p:cNvPr>
            <p:cNvSpPr>
              <a:spLocks noGrp="1" noRot="1" noMove="1" noResize="1" noEditPoints="1" noAdjustHandles="1" noChangeArrowheads="1" noChangeShapeType="1"/>
            </p:cNvSpPr>
            <p:nvPr userDrawn="1"/>
          </p:nvSpPr>
          <p:spPr bwMode="auto">
            <a:xfrm>
              <a:off x="377"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4" name="Freeform 82">
              <a:extLst>
                <a:ext uri="{FF2B5EF4-FFF2-40B4-BE49-F238E27FC236}">
                  <a16:creationId xmlns:a16="http://schemas.microsoft.com/office/drawing/2014/main" id="{47D50B2E-3F66-F370-5D71-F263DD499A10}"/>
                </a:ext>
              </a:extLst>
            </p:cNvPr>
            <p:cNvSpPr>
              <a:spLocks noGrp="1" noRot="1" noMove="1" noResize="1" noEditPoints="1" noAdjustHandles="1" noChangeArrowheads="1" noChangeShapeType="1"/>
            </p:cNvSpPr>
            <p:nvPr userDrawn="1"/>
          </p:nvSpPr>
          <p:spPr bwMode="auto">
            <a:xfrm>
              <a:off x="0" y="3440"/>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5" name="Freeform 83">
              <a:extLst>
                <a:ext uri="{FF2B5EF4-FFF2-40B4-BE49-F238E27FC236}">
                  <a16:creationId xmlns:a16="http://schemas.microsoft.com/office/drawing/2014/main" id="{AB02E5AF-6623-EDE9-4E66-B39581E5DD29}"/>
                </a:ext>
              </a:extLst>
            </p:cNvPr>
            <p:cNvSpPr>
              <a:spLocks noGrp="1" noRot="1" noMove="1" noResize="1" noEditPoints="1" noAdjustHandles="1" noChangeArrowheads="1" noChangeShapeType="1"/>
            </p:cNvSpPr>
            <p:nvPr userDrawn="1"/>
          </p:nvSpPr>
          <p:spPr bwMode="auto">
            <a:xfrm>
              <a:off x="503" y="3440"/>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6" name="Freeform 84">
              <a:extLst>
                <a:ext uri="{FF2B5EF4-FFF2-40B4-BE49-F238E27FC236}">
                  <a16:creationId xmlns:a16="http://schemas.microsoft.com/office/drawing/2014/main" id="{0A0F9C71-CC9F-93DB-E3DA-0C7D893E329A}"/>
                </a:ext>
              </a:extLst>
            </p:cNvPr>
            <p:cNvSpPr>
              <a:spLocks noGrp="1" noRot="1" noMove="1" noResize="1" noEditPoints="1" noAdjustHandles="1" noChangeArrowheads="1" noChangeShapeType="1"/>
            </p:cNvSpPr>
            <p:nvPr userDrawn="1"/>
          </p:nvSpPr>
          <p:spPr bwMode="auto">
            <a:xfrm>
              <a:off x="126"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7" name="Freeform 85">
              <a:extLst>
                <a:ext uri="{FF2B5EF4-FFF2-40B4-BE49-F238E27FC236}">
                  <a16:creationId xmlns:a16="http://schemas.microsoft.com/office/drawing/2014/main" id="{BF7BC54D-D1DC-8833-51A0-7AB0FB482ACC}"/>
                </a:ext>
              </a:extLst>
            </p:cNvPr>
            <p:cNvSpPr>
              <a:spLocks noGrp="1" noRot="1" noMove="1" noResize="1" noEditPoints="1" noAdjustHandles="1" noChangeArrowheads="1" noChangeShapeType="1"/>
            </p:cNvSpPr>
            <p:nvPr userDrawn="1"/>
          </p:nvSpPr>
          <p:spPr bwMode="auto">
            <a:xfrm>
              <a:off x="377"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8" name="Freeform 86">
              <a:extLst>
                <a:ext uri="{FF2B5EF4-FFF2-40B4-BE49-F238E27FC236}">
                  <a16:creationId xmlns:a16="http://schemas.microsoft.com/office/drawing/2014/main" id="{D66A2BD0-031D-EA18-02BA-68298CC65ACD}"/>
                </a:ext>
              </a:extLst>
            </p:cNvPr>
            <p:cNvSpPr>
              <a:spLocks noGrp="1" noRot="1" noMove="1" noResize="1" noEditPoints="1" noAdjustHandles="1" noChangeArrowheads="1" noChangeShapeType="1"/>
            </p:cNvSpPr>
            <p:nvPr userDrawn="1"/>
          </p:nvSpPr>
          <p:spPr bwMode="auto">
            <a:xfrm>
              <a:off x="0"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19" name="Freeform 87">
              <a:extLst>
                <a:ext uri="{FF2B5EF4-FFF2-40B4-BE49-F238E27FC236}">
                  <a16:creationId xmlns:a16="http://schemas.microsoft.com/office/drawing/2014/main" id="{2F021CBA-1A11-D972-57DA-79A6C2406DD7}"/>
                </a:ext>
              </a:extLst>
            </p:cNvPr>
            <p:cNvSpPr>
              <a:spLocks noGrp="1" noRot="1" noMove="1" noResize="1" noEditPoints="1" noAdjustHandles="1" noChangeArrowheads="1" noChangeShapeType="1"/>
            </p:cNvSpPr>
            <p:nvPr userDrawn="1"/>
          </p:nvSpPr>
          <p:spPr bwMode="auto">
            <a:xfrm>
              <a:off x="628"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0" name="Freeform 88">
              <a:extLst>
                <a:ext uri="{FF2B5EF4-FFF2-40B4-BE49-F238E27FC236}">
                  <a16:creationId xmlns:a16="http://schemas.microsoft.com/office/drawing/2014/main" id="{C291D14F-039D-0947-A32A-0D3A6E25651E}"/>
                </a:ext>
              </a:extLst>
            </p:cNvPr>
            <p:cNvSpPr>
              <a:spLocks noGrp="1" noRot="1" noMove="1" noResize="1" noEditPoints="1" noAdjustHandles="1" noChangeArrowheads="1" noChangeShapeType="1"/>
            </p:cNvSpPr>
            <p:nvPr userDrawn="1"/>
          </p:nvSpPr>
          <p:spPr bwMode="auto">
            <a:xfrm>
              <a:off x="377"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1" name="Freeform 89">
              <a:extLst>
                <a:ext uri="{FF2B5EF4-FFF2-40B4-BE49-F238E27FC236}">
                  <a16:creationId xmlns:a16="http://schemas.microsoft.com/office/drawing/2014/main" id="{8ED831D3-B7F9-F396-71C5-5C08777B319A}"/>
                </a:ext>
              </a:extLst>
            </p:cNvPr>
            <p:cNvSpPr>
              <a:spLocks noGrp="1" noRot="1" noMove="1" noResize="1" noEditPoints="1" noAdjustHandles="1" noChangeArrowheads="1" noChangeShapeType="1"/>
            </p:cNvSpPr>
            <p:nvPr userDrawn="1"/>
          </p:nvSpPr>
          <p:spPr bwMode="auto">
            <a:xfrm>
              <a:off x="0"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2" name="Freeform 90">
              <a:extLst>
                <a:ext uri="{FF2B5EF4-FFF2-40B4-BE49-F238E27FC236}">
                  <a16:creationId xmlns:a16="http://schemas.microsoft.com/office/drawing/2014/main" id="{058C445D-DD16-6BB4-60A2-2426BAF4D613}"/>
                </a:ext>
              </a:extLst>
            </p:cNvPr>
            <p:cNvSpPr>
              <a:spLocks noGrp="1" noRot="1" noMove="1" noResize="1" noEditPoints="1" noAdjustHandles="1" noChangeArrowheads="1" noChangeShapeType="1"/>
            </p:cNvSpPr>
            <p:nvPr userDrawn="1"/>
          </p:nvSpPr>
          <p:spPr bwMode="auto">
            <a:xfrm>
              <a:off x="251"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3" name="Freeform 91">
              <a:extLst>
                <a:ext uri="{FF2B5EF4-FFF2-40B4-BE49-F238E27FC236}">
                  <a16:creationId xmlns:a16="http://schemas.microsoft.com/office/drawing/2014/main" id="{03661EF7-0421-927A-FAED-FE9EC02DF438}"/>
                </a:ext>
              </a:extLst>
            </p:cNvPr>
            <p:cNvSpPr>
              <a:spLocks noGrp="1" noRot="1" noMove="1" noResize="1" noEditPoints="1" noAdjustHandles="1" noChangeArrowheads="1" noChangeShapeType="1"/>
            </p:cNvSpPr>
            <p:nvPr userDrawn="1"/>
          </p:nvSpPr>
          <p:spPr bwMode="auto">
            <a:xfrm>
              <a:off x="126" y="3146"/>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4" name="Freeform 92">
              <a:extLst>
                <a:ext uri="{FF2B5EF4-FFF2-40B4-BE49-F238E27FC236}">
                  <a16:creationId xmlns:a16="http://schemas.microsoft.com/office/drawing/2014/main" id="{DAFDE002-97B0-EAA6-12B5-842C62172D1F}"/>
                </a:ext>
              </a:extLst>
            </p:cNvPr>
            <p:cNvSpPr>
              <a:spLocks noGrp="1" noRot="1" noMove="1" noResize="1" noEditPoints="1" noAdjustHandles="1" noChangeArrowheads="1" noChangeShapeType="1"/>
            </p:cNvSpPr>
            <p:nvPr userDrawn="1"/>
          </p:nvSpPr>
          <p:spPr bwMode="auto">
            <a:xfrm>
              <a:off x="126" y="3049"/>
              <a:ext cx="125"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125" name="Freeform 93">
              <a:extLst>
                <a:ext uri="{FF2B5EF4-FFF2-40B4-BE49-F238E27FC236}">
                  <a16:creationId xmlns:a16="http://schemas.microsoft.com/office/drawing/2014/main" id="{3200725A-0E88-4D27-129C-E22644DFCD93}"/>
                </a:ext>
              </a:extLst>
            </p:cNvPr>
            <p:cNvSpPr>
              <a:spLocks noGrp="1" noRot="1" noMove="1" noResize="1" noEditPoints="1" noAdjustHandles="1" noChangeArrowheads="1" noChangeShapeType="1"/>
            </p:cNvSpPr>
            <p:nvPr userDrawn="1"/>
          </p:nvSpPr>
          <p:spPr bwMode="auto">
            <a:xfrm>
              <a:off x="0" y="3049"/>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pic>
        <p:nvPicPr>
          <p:cNvPr id="29" name="UNIVERSITÄT PADERBORN Logo">
            <a:extLst>
              <a:ext uri="{FF2B5EF4-FFF2-40B4-BE49-F238E27FC236}">
                <a16:creationId xmlns:a16="http://schemas.microsoft.com/office/drawing/2014/main" id="{D7AA9DAF-3617-5A1D-4F1D-70B13361A0B7}"/>
              </a:ext>
            </a:extLst>
          </p:cNvPr>
          <p:cNvPicPr>
            <a:picLocks noGrp="1" noRot="1" noChangeAspect="1" noMove="1" noResize="1" noEditPoints="1" noAdjustHandles="1" noChangeArrowheads="1" noChangeShapeType="1" noCrop="1"/>
          </p:cNvPicPr>
          <p:nvPr userDrawn="1"/>
        </p:nvPicPr>
        <p:blipFill>
          <a:blip r:embed="rId2"/>
          <a:srcRect/>
          <a:stretch/>
        </p:blipFill>
        <p:spPr>
          <a:xfrm>
            <a:off x="2543970" y="506306"/>
            <a:ext cx="2584799" cy="1052305"/>
          </a:xfrm>
          <a:prstGeom prst="rect">
            <a:avLst/>
          </a:prstGeom>
        </p:spPr>
      </p:pic>
      <p:sp>
        <p:nvSpPr>
          <p:cNvPr id="4" name="Sprechzeiten 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3416300" y="5105066"/>
            <a:ext cx="6335536" cy="504000"/>
          </a:xfrm>
          <a:prstGeom prst="rect">
            <a:avLst/>
          </a:prstGeom>
        </p:spPr>
        <p:txBody>
          <a:bodyPr vert="horz" numCol="1"/>
          <a:lstStyle>
            <a:lvl1pPr marL="0" indent="0" algn="l">
              <a:lnSpc>
                <a:spcPts val="1440"/>
              </a:lnSpc>
              <a:spcBef>
                <a:spcPts val="0"/>
              </a:spcBef>
              <a:spcAft>
                <a:spcPts val="0"/>
              </a:spcAft>
              <a:buFont typeface="Arial" panose="020B0604020202020204" pitchFamily="34" charset="0"/>
              <a:buNone/>
              <a:defRPr lang="de-DE" sz="1200" dirty="0"/>
            </a:lvl1pPr>
            <a:lvl2pPr marL="0" indent="0" algn="l">
              <a:lnSpc>
                <a:spcPts val="1440"/>
              </a:lnSpc>
              <a:spcBef>
                <a:spcPts val="0"/>
              </a:spcBef>
              <a:spcAft>
                <a:spcPts val="0"/>
              </a:spcAft>
              <a:buFont typeface="Arial" panose="020B0604020202020204" pitchFamily="34" charset="0"/>
              <a:buNone/>
              <a:defRPr lang="de-DE" sz="1200" dirty="0"/>
            </a:lvl2pPr>
            <a:lvl3pPr marL="0" indent="0" algn="l">
              <a:lnSpc>
                <a:spcPts val="1440"/>
              </a:lnSpc>
              <a:spcBef>
                <a:spcPts val="0"/>
              </a:spcBef>
              <a:spcAft>
                <a:spcPts val="0"/>
              </a:spcAft>
              <a:buFont typeface="Arial" panose="020B0604020202020204" pitchFamily="34" charset="0"/>
              <a:buNone/>
              <a:defRPr lang="de-DE" sz="1200" dirty="0"/>
            </a:lvl3pPr>
            <a:lvl4pPr marL="0" indent="0" algn="l">
              <a:lnSpc>
                <a:spcPts val="1440"/>
              </a:lnSpc>
              <a:spcBef>
                <a:spcPts val="0"/>
              </a:spcBef>
              <a:spcAft>
                <a:spcPts val="0"/>
              </a:spcAft>
              <a:buFont typeface="Arial" panose="020B0604020202020204" pitchFamily="34" charset="0"/>
              <a:buNone/>
              <a:defRPr lang="de-DE" sz="1200" dirty="0"/>
            </a:lvl4pPr>
            <a:lvl5pPr marL="0" indent="0" algn="l">
              <a:lnSpc>
                <a:spcPts val="1440"/>
              </a:lnSpc>
              <a:spcBef>
                <a:spcPts val="0"/>
              </a:spcBef>
              <a:spcAft>
                <a:spcPts val="0"/>
              </a:spcAft>
              <a:buFont typeface="Arial" panose="020B0604020202020204" pitchFamily="34" charset="0"/>
              <a:buNone/>
              <a:defRPr lang="de-DE" sz="1200" dirty="0"/>
            </a:lvl5pPr>
            <a:lvl6pPr marL="0" indent="0" algn="l">
              <a:lnSpc>
                <a:spcPts val="1440"/>
              </a:lnSpc>
              <a:spcBef>
                <a:spcPts val="0"/>
              </a:spcBef>
              <a:spcAft>
                <a:spcPts val="0"/>
              </a:spcAft>
              <a:buFont typeface="Arial" panose="020B0604020202020204" pitchFamily="34" charset="0"/>
              <a:buNone/>
              <a:defRPr lang="de-DE" sz="1200" dirty="0"/>
            </a:lvl6pPr>
            <a:lvl7pPr marL="0" indent="0" algn="l">
              <a:lnSpc>
                <a:spcPts val="1440"/>
              </a:lnSpc>
              <a:spcBef>
                <a:spcPts val="0"/>
              </a:spcBef>
              <a:spcAft>
                <a:spcPts val="0"/>
              </a:spcAft>
              <a:buFont typeface="Arial" panose="020B0604020202020204" pitchFamily="34" charset="0"/>
              <a:buNone/>
              <a:defRPr lang="de-DE" sz="1200" dirty="0"/>
            </a:lvl7pPr>
            <a:lvl8pPr marL="0" indent="0" algn="l">
              <a:lnSpc>
                <a:spcPts val="1440"/>
              </a:lnSpc>
              <a:spcBef>
                <a:spcPts val="0"/>
              </a:spcBef>
              <a:spcAft>
                <a:spcPts val="0"/>
              </a:spcAft>
              <a:buFont typeface="Arial" panose="020B0604020202020204" pitchFamily="34" charset="0"/>
              <a:buNone/>
              <a:defRPr lang="de-DE" sz="1200" dirty="0"/>
            </a:lvl8pPr>
            <a:lvl9pPr marL="0" indent="0" algn="l">
              <a:lnSpc>
                <a:spcPts val="1440"/>
              </a:lnSpc>
              <a:spcBef>
                <a:spcPts val="0"/>
              </a:spcBef>
              <a:spcAft>
                <a:spcPts val="0"/>
              </a:spcAft>
              <a:buFont typeface="Arial" panose="020B0604020202020204" pitchFamily="34" charset="0"/>
              <a:buNone/>
              <a:defRPr lang="de-DE" sz="1200" dirty="0"/>
            </a:lvl9pPr>
          </a:lstStyle>
          <a:p>
            <a:pPr lvl="0"/>
            <a:r>
              <a:rPr lang="de-DE" dirty="0"/>
              <a:t>Montag &amp; Dienstag 10.30 – 12 Uhr; Donnerstag 10.30 – 12 Uhr &amp; </a:t>
            </a:r>
            <a:br>
              <a:rPr lang="de-DE" dirty="0"/>
            </a:br>
            <a:r>
              <a:rPr lang="de-DE" dirty="0"/>
              <a:t>14 –15 Uhr; Freitag 10.30 – 11.30 Uhr</a:t>
            </a:r>
          </a:p>
        </p:txBody>
      </p:sp>
      <p:sp>
        <p:nvSpPr>
          <p:cNvPr id="19" name="Sprechzeiten">
            <a:extLst>
              <a:ext uri="{FF2B5EF4-FFF2-40B4-BE49-F238E27FC236}">
                <a16:creationId xmlns:a16="http://schemas.microsoft.com/office/drawing/2014/main" id="{FA82E24A-0CC5-8C6C-B742-057E540EF143}"/>
              </a:ext>
            </a:extLst>
          </p:cNvPr>
          <p:cNvSpPr>
            <a:spLocks noGrp="1"/>
          </p:cNvSpPr>
          <p:nvPr>
            <p:ph type="body" orient="vert" idx="21" hasCustomPrompt="1"/>
          </p:nvPr>
        </p:nvSpPr>
        <p:spPr>
          <a:xfrm>
            <a:off x="1467075" y="5105066"/>
            <a:ext cx="1800000" cy="504000"/>
          </a:xfrm>
          <a:prstGeom prst="rect">
            <a:avLst/>
          </a:prstGeom>
        </p:spPr>
        <p:txBody>
          <a:bodyPr vert="horz" tIns="14400" numCol="1"/>
          <a:lstStyle>
            <a:lvl1pPr marL="0" indent="0" algn="r">
              <a:lnSpc>
                <a:spcPts val="1440"/>
              </a:lnSpc>
              <a:spcBef>
                <a:spcPts val="0"/>
              </a:spcBef>
              <a:spcAft>
                <a:spcPts val="0"/>
              </a:spcAft>
              <a:buFont typeface="Arial" panose="020B0604020202020204" pitchFamily="34" charset="0"/>
              <a:buNone/>
              <a:defRPr lang="de-DE" sz="900" b="1" dirty="0"/>
            </a:lvl1pPr>
            <a:lvl2pPr marL="0" indent="0" algn="r">
              <a:lnSpc>
                <a:spcPts val="1440"/>
              </a:lnSpc>
              <a:spcBef>
                <a:spcPts val="0"/>
              </a:spcBef>
              <a:spcAft>
                <a:spcPts val="0"/>
              </a:spcAft>
              <a:buFont typeface="Arial" panose="020B0604020202020204" pitchFamily="34" charset="0"/>
              <a:buNone/>
              <a:defRPr lang="de-DE" sz="900" b="1" dirty="0"/>
            </a:lvl2pPr>
            <a:lvl3pPr marL="0" indent="0" algn="r">
              <a:lnSpc>
                <a:spcPts val="1440"/>
              </a:lnSpc>
              <a:spcBef>
                <a:spcPts val="0"/>
              </a:spcBef>
              <a:spcAft>
                <a:spcPts val="0"/>
              </a:spcAft>
              <a:buFont typeface="Arial" panose="020B0604020202020204" pitchFamily="34" charset="0"/>
              <a:buNone/>
              <a:defRPr lang="de-DE" sz="900" b="1" dirty="0"/>
            </a:lvl3pPr>
            <a:lvl4pPr marL="0" indent="0" algn="r">
              <a:lnSpc>
                <a:spcPts val="1440"/>
              </a:lnSpc>
              <a:spcBef>
                <a:spcPts val="0"/>
              </a:spcBef>
              <a:spcAft>
                <a:spcPts val="0"/>
              </a:spcAft>
              <a:buFont typeface="Arial" panose="020B0604020202020204" pitchFamily="34" charset="0"/>
              <a:buNone/>
              <a:defRPr lang="de-DE" sz="900" b="1" dirty="0"/>
            </a:lvl4pPr>
            <a:lvl5pPr marL="0" indent="0" algn="r">
              <a:lnSpc>
                <a:spcPts val="1440"/>
              </a:lnSpc>
              <a:spcBef>
                <a:spcPts val="0"/>
              </a:spcBef>
              <a:spcAft>
                <a:spcPts val="0"/>
              </a:spcAft>
              <a:buFont typeface="Arial" panose="020B0604020202020204" pitchFamily="34" charset="0"/>
              <a:buNone/>
              <a:defRPr lang="de-DE" sz="900" b="1" dirty="0"/>
            </a:lvl5pPr>
            <a:lvl6pPr marL="0" indent="0" algn="r">
              <a:lnSpc>
                <a:spcPts val="1440"/>
              </a:lnSpc>
              <a:spcBef>
                <a:spcPts val="0"/>
              </a:spcBef>
              <a:spcAft>
                <a:spcPts val="0"/>
              </a:spcAft>
              <a:buFont typeface="Arial" panose="020B0604020202020204" pitchFamily="34" charset="0"/>
              <a:buNone/>
              <a:defRPr lang="de-DE" sz="900" b="1" dirty="0"/>
            </a:lvl6pPr>
            <a:lvl7pPr marL="0" indent="0" algn="r">
              <a:lnSpc>
                <a:spcPts val="1440"/>
              </a:lnSpc>
              <a:spcBef>
                <a:spcPts val="0"/>
              </a:spcBef>
              <a:spcAft>
                <a:spcPts val="0"/>
              </a:spcAft>
              <a:buFont typeface="Arial" panose="020B0604020202020204" pitchFamily="34" charset="0"/>
              <a:buNone/>
              <a:defRPr lang="de-DE" sz="900" b="1" dirty="0"/>
            </a:lvl7pPr>
            <a:lvl8pPr marL="0" indent="0" algn="r">
              <a:lnSpc>
                <a:spcPts val="1440"/>
              </a:lnSpc>
              <a:spcBef>
                <a:spcPts val="0"/>
              </a:spcBef>
              <a:spcAft>
                <a:spcPts val="0"/>
              </a:spcAft>
              <a:buFont typeface="Arial" panose="020B0604020202020204" pitchFamily="34" charset="0"/>
              <a:buNone/>
              <a:defRPr lang="de-DE" sz="900" b="1" dirty="0"/>
            </a:lvl8pPr>
            <a:lvl9pPr marL="0" indent="0" algn="r">
              <a:lnSpc>
                <a:spcPts val="1440"/>
              </a:lnSpc>
              <a:spcBef>
                <a:spcPts val="0"/>
              </a:spcBef>
              <a:spcAft>
                <a:spcPts val="0"/>
              </a:spcAft>
              <a:buFont typeface="Arial" panose="020B0604020202020204" pitchFamily="34" charset="0"/>
              <a:buNone/>
              <a:defRPr lang="de-DE" sz="900" b="1" dirty="0"/>
            </a:lvl9pPr>
          </a:lstStyle>
          <a:p>
            <a:pPr lvl="0"/>
            <a:r>
              <a:rPr lang="de-DE" dirty="0"/>
              <a:t>Sprechzeiten</a:t>
            </a:r>
          </a:p>
        </p:txBody>
      </p:sp>
      <p:sp>
        <p:nvSpPr>
          <p:cNvPr id="12" name="Adresse Text">
            <a:extLst>
              <a:ext uri="{FF2B5EF4-FFF2-40B4-BE49-F238E27FC236}">
                <a16:creationId xmlns:a16="http://schemas.microsoft.com/office/drawing/2014/main" id="{EDC03556-05AF-4EF7-89D2-2C0BA736C5D1}"/>
              </a:ext>
            </a:extLst>
          </p:cNvPr>
          <p:cNvSpPr>
            <a:spLocks noGrp="1"/>
          </p:cNvSpPr>
          <p:nvPr>
            <p:ph type="body" orient="vert" idx="14" hasCustomPrompt="1"/>
          </p:nvPr>
        </p:nvSpPr>
        <p:spPr>
          <a:xfrm>
            <a:off x="3416300" y="4828841"/>
            <a:ext cx="6335536" cy="275368"/>
          </a:xfrm>
          <a:prstGeom prst="rect">
            <a:avLst/>
          </a:prstGeom>
        </p:spPr>
        <p:txBody>
          <a:bodyPr vert="horz" numCol="1"/>
          <a:lstStyle>
            <a:lvl1pPr marL="0" indent="0" algn="l">
              <a:lnSpc>
                <a:spcPts val="1440"/>
              </a:lnSpc>
              <a:spcBef>
                <a:spcPts val="0"/>
              </a:spcBef>
              <a:spcAft>
                <a:spcPts val="0"/>
              </a:spcAft>
              <a:buFont typeface="Arial" panose="020B0604020202020204" pitchFamily="34" charset="0"/>
              <a:buNone/>
              <a:defRPr sz="1200" b="0"/>
            </a:lvl1pPr>
            <a:lvl2pPr marL="0" indent="0" algn="l">
              <a:lnSpc>
                <a:spcPts val="1440"/>
              </a:lnSpc>
              <a:spcBef>
                <a:spcPts val="0"/>
              </a:spcBef>
              <a:spcAft>
                <a:spcPts val="0"/>
              </a:spcAft>
              <a:buFont typeface="Arial" panose="020B0604020202020204" pitchFamily="34" charset="0"/>
              <a:buNone/>
              <a:defRPr sz="1200" b="0"/>
            </a:lvl2pPr>
            <a:lvl3pPr marL="0" indent="0" algn="l">
              <a:lnSpc>
                <a:spcPts val="1440"/>
              </a:lnSpc>
              <a:spcBef>
                <a:spcPts val="0"/>
              </a:spcBef>
              <a:spcAft>
                <a:spcPts val="0"/>
              </a:spcAft>
              <a:buFont typeface="Arial" panose="020B0604020202020204" pitchFamily="34" charset="0"/>
              <a:buNone/>
              <a:defRPr sz="1200" b="0"/>
            </a:lvl3pPr>
            <a:lvl4pPr marL="0" indent="0" algn="l">
              <a:lnSpc>
                <a:spcPts val="1440"/>
              </a:lnSpc>
              <a:spcBef>
                <a:spcPts val="0"/>
              </a:spcBef>
              <a:spcAft>
                <a:spcPts val="0"/>
              </a:spcAft>
              <a:buFont typeface="Arial" panose="020B0604020202020204" pitchFamily="34" charset="0"/>
              <a:buNone/>
              <a:defRPr sz="1200" b="0"/>
            </a:lvl4pPr>
            <a:lvl5pPr marL="0" indent="0" algn="l">
              <a:lnSpc>
                <a:spcPts val="1440"/>
              </a:lnSpc>
              <a:spcBef>
                <a:spcPts val="0"/>
              </a:spcBef>
              <a:spcAft>
                <a:spcPts val="0"/>
              </a:spcAft>
              <a:buFont typeface="Arial" panose="020B0604020202020204" pitchFamily="34" charset="0"/>
              <a:buNone/>
              <a:defRPr sz="1200" b="0"/>
            </a:lvl5pPr>
            <a:lvl6pPr marL="0" indent="0" algn="l">
              <a:lnSpc>
                <a:spcPts val="1440"/>
              </a:lnSpc>
              <a:spcBef>
                <a:spcPts val="0"/>
              </a:spcBef>
              <a:spcAft>
                <a:spcPts val="0"/>
              </a:spcAft>
              <a:buFont typeface="Arial" panose="020B0604020202020204" pitchFamily="34" charset="0"/>
              <a:buNone/>
              <a:defRPr sz="1200" b="0"/>
            </a:lvl6pPr>
            <a:lvl7pPr marL="0" indent="0" algn="l">
              <a:lnSpc>
                <a:spcPts val="1440"/>
              </a:lnSpc>
              <a:spcBef>
                <a:spcPts val="0"/>
              </a:spcBef>
              <a:spcAft>
                <a:spcPts val="0"/>
              </a:spcAft>
              <a:buFont typeface="Arial" panose="020B0604020202020204" pitchFamily="34" charset="0"/>
              <a:buNone/>
              <a:defRPr sz="1200" b="0"/>
            </a:lvl7pPr>
            <a:lvl8pPr marL="0" indent="0" algn="l">
              <a:lnSpc>
                <a:spcPts val="1440"/>
              </a:lnSpc>
              <a:spcBef>
                <a:spcPts val="0"/>
              </a:spcBef>
              <a:spcAft>
                <a:spcPts val="0"/>
              </a:spcAft>
              <a:buFont typeface="Arial" panose="020B0604020202020204" pitchFamily="34" charset="0"/>
              <a:buNone/>
              <a:defRPr sz="1200" b="0"/>
            </a:lvl8pPr>
            <a:lvl9pPr marL="0" indent="0" algn="l">
              <a:lnSpc>
                <a:spcPts val="1440"/>
              </a:lnSpc>
              <a:spcBef>
                <a:spcPts val="0"/>
              </a:spcBef>
              <a:spcAft>
                <a:spcPts val="0"/>
              </a:spcAft>
              <a:buFont typeface="Arial" panose="020B0604020202020204" pitchFamily="34" charset="0"/>
              <a:buNone/>
              <a:defRPr sz="1200" b="0"/>
            </a:lvl9pPr>
          </a:lstStyle>
          <a:p>
            <a:r>
              <a:rPr lang="de-DE" dirty="0"/>
              <a:t>Warburger Straße 100, Raum XX.XXX</a:t>
            </a:r>
          </a:p>
        </p:txBody>
      </p:sp>
      <p:sp>
        <p:nvSpPr>
          <p:cNvPr id="21" name="Adresse">
            <a:extLst>
              <a:ext uri="{FF2B5EF4-FFF2-40B4-BE49-F238E27FC236}">
                <a16:creationId xmlns:a16="http://schemas.microsoft.com/office/drawing/2014/main" id="{C24FBC7A-05AB-277D-A7DF-CFE9E0C812B2}"/>
              </a:ext>
            </a:extLst>
          </p:cNvPr>
          <p:cNvSpPr>
            <a:spLocks noGrp="1"/>
          </p:cNvSpPr>
          <p:nvPr>
            <p:ph type="body" orient="vert" idx="22" hasCustomPrompt="1"/>
          </p:nvPr>
        </p:nvSpPr>
        <p:spPr>
          <a:xfrm>
            <a:off x="1467075" y="4827986"/>
            <a:ext cx="1800000" cy="276225"/>
          </a:xfrm>
          <a:prstGeom prst="rect">
            <a:avLst/>
          </a:prstGeom>
        </p:spPr>
        <p:txBody>
          <a:bodyPr vert="horz" tIns="14400" numCol="1"/>
          <a:lstStyle>
            <a:lvl1pPr marL="0" indent="0" algn="r">
              <a:lnSpc>
                <a:spcPts val="1440"/>
              </a:lnSpc>
              <a:spcBef>
                <a:spcPts val="0"/>
              </a:spcBef>
              <a:spcAft>
                <a:spcPts val="0"/>
              </a:spcAft>
              <a:buFont typeface="Arial" panose="020B0604020202020204" pitchFamily="34" charset="0"/>
              <a:buNone/>
              <a:defRPr lang="de-DE" sz="900" b="1" dirty="0"/>
            </a:lvl1pPr>
            <a:lvl2pPr marL="0" indent="0" algn="r">
              <a:lnSpc>
                <a:spcPts val="1440"/>
              </a:lnSpc>
              <a:spcBef>
                <a:spcPts val="0"/>
              </a:spcBef>
              <a:spcAft>
                <a:spcPts val="0"/>
              </a:spcAft>
              <a:buFont typeface="Arial" panose="020B0604020202020204" pitchFamily="34" charset="0"/>
              <a:buNone/>
              <a:defRPr lang="de-DE" sz="900" b="1" dirty="0"/>
            </a:lvl2pPr>
            <a:lvl3pPr marL="0" indent="0" algn="r">
              <a:lnSpc>
                <a:spcPts val="1440"/>
              </a:lnSpc>
              <a:spcBef>
                <a:spcPts val="0"/>
              </a:spcBef>
              <a:spcAft>
                <a:spcPts val="0"/>
              </a:spcAft>
              <a:buFont typeface="Arial" panose="020B0604020202020204" pitchFamily="34" charset="0"/>
              <a:buNone/>
              <a:defRPr lang="de-DE" sz="900" b="1" dirty="0"/>
            </a:lvl3pPr>
            <a:lvl4pPr marL="0" indent="0" algn="r">
              <a:lnSpc>
                <a:spcPts val="1440"/>
              </a:lnSpc>
              <a:spcBef>
                <a:spcPts val="0"/>
              </a:spcBef>
              <a:spcAft>
                <a:spcPts val="0"/>
              </a:spcAft>
              <a:buFont typeface="Arial" panose="020B0604020202020204" pitchFamily="34" charset="0"/>
              <a:buNone/>
              <a:defRPr lang="de-DE" sz="900" b="1" dirty="0"/>
            </a:lvl4pPr>
            <a:lvl5pPr marL="0" indent="0" algn="r">
              <a:lnSpc>
                <a:spcPts val="1440"/>
              </a:lnSpc>
              <a:spcBef>
                <a:spcPts val="0"/>
              </a:spcBef>
              <a:spcAft>
                <a:spcPts val="0"/>
              </a:spcAft>
              <a:buFont typeface="Arial" panose="020B0604020202020204" pitchFamily="34" charset="0"/>
              <a:buNone/>
              <a:defRPr lang="de-DE" sz="900" b="1" dirty="0"/>
            </a:lvl5pPr>
            <a:lvl6pPr marL="0" indent="0" algn="r">
              <a:lnSpc>
                <a:spcPts val="1440"/>
              </a:lnSpc>
              <a:spcBef>
                <a:spcPts val="0"/>
              </a:spcBef>
              <a:spcAft>
                <a:spcPts val="0"/>
              </a:spcAft>
              <a:buFont typeface="Arial" panose="020B0604020202020204" pitchFamily="34" charset="0"/>
              <a:buNone/>
              <a:defRPr lang="de-DE" sz="900" b="1" dirty="0"/>
            </a:lvl6pPr>
            <a:lvl7pPr marL="0" indent="0" algn="r">
              <a:lnSpc>
                <a:spcPts val="1440"/>
              </a:lnSpc>
              <a:spcBef>
                <a:spcPts val="0"/>
              </a:spcBef>
              <a:spcAft>
                <a:spcPts val="0"/>
              </a:spcAft>
              <a:buFont typeface="Arial" panose="020B0604020202020204" pitchFamily="34" charset="0"/>
              <a:buNone/>
              <a:defRPr lang="de-DE" sz="900" b="1" dirty="0"/>
            </a:lvl7pPr>
            <a:lvl8pPr marL="0" indent="0" algn="r">
              <a:lnSpc>
                <a:spcPts val="1440"/>
              </a:lnSpc>
              <a:spcBef>
                <a:spcPts val="0"/>
              </a:spcBef>
              <a:spcAft>
                <a:spcPts val="0"/>
              </a:spcAft>
              <a:buFont typeface="Arial" panose="020B0604020202020204" pitchFamily="34" charset="0"/>
              <a:buNone/>
              <a:defRPr lang="de-DE" sz="900" b="1" dirty="0"/>
            </a:lvl8pPr>
            <a:lvl9pPr marL="0" indent="0" algn="r">
              <a:lnSpc>
                <a:spcPts val="1440"/>
              </a:lnSpc>
              <a:spcBef>
                <a:spcPts val="0"/>
              </a:spcBef>
              <a:spcAft>
                <a:spcPts val="0"/>
              </a:spcAft>
              <a:buFont typeface="Arial" panose="020B0604020202020204" pitchFamily="34" charset="0"/>
              <a:buNone/>
              <a:defRPr lang="de-DE" sz="900" b="1" dirty="0"/>
            </a:lvl9pPr>
          </a:lstStyle>
          <a:p>
            <a:pPr lvl="0"/>
            <a:r>
              <a:rPr lang="de-DE" dirty="0"/>
              <a:t>Adresse</a:t>
            </a:r>
          </a:p>
        </p:txBody>
      </p:sp>
      <p:sp>
        <p:nvSpPr>
          <p:cNvPr id="13" name="Web Text">
            <a:extLst>
              <a:ext uri="{FF2B5EF4-FFF2-40B4-BE49-F238E27FC236}">
                <a16:creationId xmlns:a16="http://schemas.microsoft.com/office/drawing/2014/main" id="{4A555E4E-768E-9E04-E357-ABE27453ED6B}"/>
              </a:ext>
            </a:extLst>
          </p:cNvPr>
          <p:cNvSpPr>
            <a:spLocks noGrp="1"/>
          </p:cNvSpPr>
          <p:nvPr>
            <p:ph type="body" orient="vert" idx="15" hasCustomPrompt="1"/>
          </p:nvPr>
        </p:nvSpPr>
        <p:spPr>
          <a:xfrm>
            <a:off x="3416300" y="4552616"/>
            <a:ext cx="6335536" cy="275368"/>
          </a:xfrm>
          <a:prstGeom prst="rect">
            <a:avLst/>
          </a:prstGeom>
        </p:spPr>
        <p:txBody>
          <a:bodyPr vert="horz" numCol="1"/>
          <a:lstStyle>
            <a:lvl1pPr marL="0" indent="0" algn="l">
              <a:lnSpc>
                <a:spcPts val="1440"/>
              </a:lnSpc>
              <a:spcBef>
                <a:spcPts val="0"/>
              </a:spcBef>
              <a:spcAft>
                <a:spcPts val="0"/>
              </a:spcAft>
              <a:buFont typeface="Arial" panose="020B0604020202020204" pitchFamily="34" charset="0"/>
              <a:buNone/>
              <a:defRPr lang="de-DE" sz="1200" dirty="0"/>
            </a:lvl1pPr>
            <a:lvl2pPr marL="0" indent="0" algn="l">
              <a:lnSpc>
                <a:spcPts val="1440"/>
              </a:lnSpc>
              <a:spcBef>
                <a:spcPts val="0"/>
              </a:spcBef>
              <a:spcAft>
                <a:spcPts val="0"/>
              </a:spcAft>
              <a:buFont typeface="Arial" panose="020B0604020202020204" pitchFamily="34" charset="0"/>
              <a:buNone/>
              <a:defRPr lang="de-DE" sz="1200" dirty="0"/>
            </a:lvl2pPr>
            <a:lvl3pPr marL="0" indent="0" algn="l">
              <a:lnSpc>
                <a:spcPts val="1440"/>
              </a:lnSpc>
              <a:spcBef>
                <a:spcPts val="0"/>
              </a:spcBef>
              <a:spcAft>
                <a:spcPts val="0"/>
              </a:spcAft>
              <a:buFont typeface="Arial" panose="020B0604020202020204" pitchFamily="34" charset="0"/>
              <a:buNone/>
              <a:defRPr lang="de-DE" sz="1200" dirty="0"/>
            </a:lvl3pPr>
            <a:lvl4pPr marL="0" indent="0" algn="l">
              <a:lnSpc>
                <a:spcPts val="1440"/>
              </a:lnSpc>
              <a:spcBef>
                <a:spcPts val="0"/>
              </a:spcBef>
              <a:spcAft>
                <a:spcPts val="0"/>
              </a:spcAft>
              <a:buFont typeface="Arial" panose="020B0604020202020204" pitchFamily="34" charset="0"/>
              <a:buNone/>
              <a:defRPr lang="de-DE" sz="1200" dirty="0"/>
            </a:lvl4pPr>
            <a:lvl5pPr marL="0" indent="0" algn="l">
              <a:lnSpc>
                <a:spcPts val="1440"/>
              </a:lnSpc>
              <a:spcBef>
                <a:spcPts val="0"/>
              </a:spcBef>
              <a:spcAft>
                <a:spcPts val="0"/>
              </a:spcAft>
              <a:buFont typeface="Arial" panose="020B0604020202020204" pitchFamily="34" charset="0"/>
              <a:buNone/>
              <a:defRPr lang="de-DE" sz="1200" dirty="0"/>
            </a:lvl5pPr>
            <a:lvl6pPr marL="0" indent="0" algn="l">
              <a:lnSpc>
                <a:spcPts val="1440"/>
              </a:lnSpc>
              <a:spcBef>
                <a:spcPts val="0"/>
              </a:spcBef>
              <a:spcAft>
                <a:spcPts val="0"/>
              </a:spcAft>
              <a:buFont typeface="Arial" panose="020B0604020202020204" pitchFamily="34" charset="0"/>
              <a:buNone/>
              <a:defRPr lang="de-DE" sz="1200" dirty="0"/>
            </a:lvl6pPr>
            <a:lvl7pPr marL="0" indent="0" algn="l">
              <a:lnSpc>
                <a:spcPts val="1440"/>
              </a:lnSpc>
              <a:spcBef>
                <a:spcPts val="0"/>
              </a:spcBef>
              <a:spcAft>
                <a:spcPts val="0"/>
              </a:spcAft>
              <a:buFont typeface="Arial" panose="020B0604020202020204" pitchFamily="34" charset="0"/>
              <a:buNone/>
              <a:defRPr lang="de-DE" sz="1200" dirty="0"/>
            </a:lvl7pPr>
            <a:lvl8pPr marL="0" indent="0" algn="l">
              <a:lnSpc>
                <a:spcPts val="1440"/>
              </a:lnSpc>
              <a:spcBef>
                <a:spcPts val="0"/>
              </a:spcBef>
              <a:spcAft>
                <a:spcPts val="0"/>
              </a:spcAft>
              <a:buFont typeface="Arial" panose="020B0604020202020204" pitchFamily="34" charset="0"/>
              <a:buNone/>
              <a:defRPr lang="de-DE" sz="1200" dirty="0"/>
            </a:lvl8pPr>
            <a:lvl9pPr marL="0" indent="0" algn="l">
              <a:lnSpc>
                <a:spcPts val="1440"/>
              </a:lnSpc>
              <a:spcBef>
                <a:spcPts val="0"/>
              </a:spcBef>
              <a:spcAft>
                <a:spcPts val="0"/>
              </a:spcAft>
              <a:buFont typeface="Arial" panose="020B0604020202020204" pitchFamily="34" charset="0"/>
              <a:buNone/>
              <a:defRPr lang="de-DE" sz="1200" dirty="0"/>
            </a:lvl9pPr>
          </a:lstStyle>
          <a:p>
            <a:r>
              <a:rPr lang="de-DE" dirty="0"/>
              <a:t>www.uni-paderborn.de/xxxx</a:t>
            </a:r>
          </a:p>
        </p:txBody>
      </p:sp>
      <p:sp>
        <p:nvSpPr>
          <p:cNvPr id="22" name="Web">
            <a:extLst>
              <a:ext uri="{FF2B5EF4-FFF2-40B4-BE49-F238E27FC236}">
                <a16:creationId xmlns:a16="http://schemas.microsoft.com/office/drawing/2014/main" id="{29348240-D66B-D0CE-0E8B-7020D6653787}"/>
              </a:ext>
            </a:extLst>
          </p:cNvPr>
          <p:cNvSpPr>
            <a:spLocks noGrp="1"/>
          </p:cNvSpPr>
          <p:nvPr>
            <p:ph type="body" orient="vert" idx="23" hasCustomPrompt="1"/>
          </p:nvPr>
        </p:nvSpPr>
        <p:spPr>
          <a:xfrm>
            <a:off x="1467075" y="4552618"/>
            <a:ext cx="1800000" cy="276225"/>
          </a:xfrm>
          <a:prstGeom prst="rect">
            <a:avLst/>
          </a:prstGeom>
        </p:spPr>
        <p:txBody>
          <a:bodyPr vert="horz" tIns="14400" numCol="1"/>
          <a:lstStyle>
            <a:lvl1pPr marL="0" indent="0" algn="r">
              <a:lnSpc>
                <a:spcPts val="1440"/>
              </a:lnSpc>
              <a:spcBef>
                <a:spcPts val="0"/>
              </a:spcBef>
              <a:spcAft>
                <a:spcPts val="0"/>
              </a:spcAft>
              <a:buFont typeface="Arial" panose="020B0604020202020204" pitchFamily="34" charset="0"/>
              <a:buNone/>
              <a:defRPr lang="de-DE" sz="900" b="1" dirty="0"/>
            </a:lvl1pPr>
            <a:lvl2pPr marL="0" indent="0" algn="r">
              <a:lnSpc>
                <a:spcPts val="1440"/>
              </a:lnSpc>
              <a:spcBef>
                <a:spcPts val="0"/>
              </a:spcBef>
              <a:spcAft>
                <a:spcPts val="0"/>
              </a:spcAft>
              <a:buFont typeface="Arial" panose="020B0604020202020204" pitchFamily="34" charset="0"/>
              <a:buNone/>
              <a:defRPr lang="de-DE" sz="900" b="1" dirty="0"/>
            </a:lvl2pPr>
            <a:lvl3pPr marL="0" indent="0" algn="r">
              <a:lnSpc>
                <a:spcPts val="1440"/>
              </a:lnSpc>
              <a:spcBef>
                <a:spcPts val="0"/>
              </a:spcBef>
              <a:spcAft>
                <a:spcPts val="0"/>
              </a:spcAft>
              <a:buFont typeface="Arial" panose="020B0604020202020204" pitchFamily="34" charset="0"/>
              <a:buNone/>
              <a:defRPr lang="de-DE" sz="900" b="1" dirty="0"/>
            </a:lvl3pPr>
            <a:lvl4pPr marL="0" indent="0" algn="r">
              <a:lnSpc>
                <a:spcPts val="1440"/>
              </a:lnSpc>
              <a:spcBef>
                <a:spcPts val="0"/>
              </a:spcBef>
              <a:spcAft>
                <a:spcPts val="0"/>
              </a:spcAft>
              <a:buFont typeface="Arial" panose="020B0604020202020204" pitchFamily="34" charset="0"/>
              <a:buNone/>
              <a:defRPr lang="de-DE" sz="900" b="1" dirty="0"/>
            </a:lvl4pPr>
            <a:lvl5pPr marL="0" indent="0" algn="r">
              <a:lnSpc>
                <a:spcPts val="1440"/>
              </a:lnSpc>
              <a:spcBef>
                <a:spcPts val="0"/>
              </a:spcBef>
              <a:spcAft>
                <a:spcPts val="0"/>
              </a:spcAft>
              <a:buFont typeface="Arial" panose="020B0604020202020204" pitchFamily="34" charset="0"/>
              <a:buNone/>
              <a:defRPr lang="de-DE" sz="900" b="1" dirty="0"/>
            </a:lvl5pPr>
            <a:lvl6pPr marL="0" indent="0" algn="r">
              <a:lnSpc>
                <a:spcPts val="1440"/>
              </a:lnSpc>
              <a:spcBef>
                <a:spcPts val="0"/>
              </a:spcBef>
              <a:spcAft>
                <a:spcPts val="0"/>
              </a:spcAft>
              <a:buFont typeface="Arial" panose="020B0604020202020204" pitchFamily="34" charset="0"/>
              <a:buNone/>
              <a:defRPr lang="de-DE" sz="900" b="1" dirty="0"/>
            </a:lvl6pPr>
            <a:lvl7pPr marL="0" indent="0" algn="r">
              <a:lnSpc>
                <a:spcPts val="1440"/>
              </a:lnSpc>
              <a:spcBef>
                <a:spcPts val="0"/>
              </a:spcBef>
              <a:spcAft>
                <a:spcPts val="0"/>
              </a:spcAft>
              <a:buFont typeface="Arial" panose="020B0604020202020204" pitchFamily="34" charset="0"/>
              <a:buNone/>
              <a:defRPr lang="de-DE" sz="900" b="1" dirty="0"/>
            </a:lvl7pPr>
            <a:lvl8pPr marL="0" indent="0" algn="r">
              <a:lnSpc>
                <a:spcPts val="1440"/>
              </a:lnSpc>
              <a:spcBef>
                <a:spcPts val="0"/>
              </a:spcBef>
              <a:spcAft>
                <a:spcPts val="0"/>
              </a:spcAft>
              <a:buFont typeface="Arial" panose="020B0604020202020204" pitchFamily="34" charset="0"/>
              <a:buNone/>
              <a:defRPr lang="de-DE" sz="900" b="1" dirty="0"/>
            </a:lvl8pPr>
            <a:lvl9pPr marL="0" indent="0" algn="r">
              <a:lnSpc>
                <a:spcPts val="1440"/>
              </a:lnSpc>
              <a:spcBef>
                <a:spcPts val="0"/>
              </a:spcBef>
              <a:spcAft>
                <a:spcPts val="0"/>
              </a:spcAft>
              <a:buFont typeface="Arial" panose="020B0604020202020204" pitchFamily="34" charset="0"/>
              <a:buNone/>
              <a:defRPr lang="de-DE" sz="900" b="1" dirty="0"/>
            </a:lvl9pPr>
          </a:lstStyle>
          <a:p>
            <a:pPr lvl="0"/>
            <a:r>
              <a:rPr lang="de-DE" dirty="0"/>
              <a:t>Web</a:t>
            </a:r>
          </a:p>
        </p:txBody>
      </p:sp>
      <p:sp>
        <p:nvSpPr>
          <p:cNvPr id="14" name="Mail Text">
            <a:extLst>
              <a:ext uri="{FF2B5EF4-FFF2-40B4-BE49-F238E27FC236}">
                <a16:creationId xmlns:a16="http://schemas.microsoft.com/office/drawing/2014/main" id="{1F5521ED-AE31-91F0-A9DA-E4B4368AB226}"/>
              </a:ext>
            </a:extLst>
          </p:cNvPr>
          <p:cNvSpPr>
            <a:spLocks noGrp="1"/>
          </p:cNvSpPr>
          <p:nvPr>
            <p:ph type="body" orient="vert" idx="16" hasCustomPrompt="1"/>
          </p:nvPr>
        </p:nvSpPr>
        <p:spPr>
          <a:xfrm>
            <a:off x="3416300" y="4276820"/>
            <a:ext cx="6335536" cy="275368"/>
          </a:xfrm>
          <a:prstGeom prst="rect">
            <a:avLst/>
          </a:prstGeom>
        </p:spPr>
        <p:txBody>
          <a:bodyPr vert="horz" numCol="1"/>
          <a:lstStyle>
            <a:lvl1pPr marL="0" indent="0" algn="l">
              <a:lnSpc>
                <a:spcPts val="1440"/>
              </a:lnSpc>
              <a:spcBef>
                <a:spcPts val="0"/>
              </a:spcBef>
              <a:spcAft>
                <a:spcPts val="0"/>
              </a:spcAft>
              <a:buFont typeface="Arial" panose="020B0604020202020204" pitchFamily="34" charset="0"/>
              <a:buNone/>
              <a:defRPr sz="1200" b="0"/>
            </a:lvl1pPr>
            <a:lvl2pPr marL="0" indent="0" algn="l">
              <a:lnSpc>
                <a:spcPts val="1440"/>
              </a:lnSpc>
              <a:spcBef>
                <a:spcPts val="0"/>
              </a:spcBef>
              <a:spcAft>
                <a:spcPts val="0"/>
              </a:spcAft>
              <a:buFont typeface="Arial" panose="020B0604020202020204" pitchFamily="34" charset="0"/>
              <a:buNone/>
              <a:defRPr sz="1200" b="0"/>
            </a:lvl2pPr>
            <a:lvl3pPr marL="0" indent="0" algn="l">
              <a:lnSpc>
                <a:spcPts val="1440"/>
              </a:lnSpc>
              <a:spcBef>
                <a:spcPts val="0"/>
              </a:spcBef>
              <a:spcAft>
                <a:spcPts val="0"/>
              </a:spcAft>
              <a:buFont typeface="Arial" panose="020B0604020202020204" pitchFamily="34" charset="0"/>
              <a:buNone/>
              <a:defRPr sz="1200" b="0"/>
            </a:lvl3pPr>
            <a:lvl4pPr marL="0" indent="0" algn="l">
              <a:lnSpc>
                <a:spcPts val="1440"/>
              </a:lnSpc>
              <a:spcBef>
                <a:spcPts val="0"/>
              </a:spcBef>
              <a:spcAft>
                <a:spcPts val="0"/>
              </a:spcAft>
              <a:buFont typeface="Arial" panose="020B0604020202020204" pitchFamily="34" charset="0"/>
              <a:buNone/>
              <a:defRPr sz="1200" b="0"/>
            </a:lvl4pPr>
            <a:lvl5pPr marL="0" indent="0" algn="l">
              <a:lnSpc>
                <a:spcPts val="1440"/>
              </a:lnSpc>
              <a:spcBef>
                <a:spcPts val="0"/>
              </a:spcBef>
              <a:spcAft>
                <a:spcPts val="0"/>
              </a:spcAft>
              <a:buFont typeface="Arial" panose="020B0604020202020204" pitchFamily="34" charset="0"/>
              <a:buNone/>
              <a:defRPr sz="1200" b="0"/>
            </a:lvl5pPr>
            <a:lvl6pPr marL="0" indent="0" algn="l">
              <a:lnSpc>
                <a:spcPts val="1440"/>
              </a:lnSpc>
              <a:spcBef>
                <a:spcPts val="0"/>
              </a:spcBef>
              <a:spcAft>
                <a:spcPts val="0"/>
              </a:spcAft>
              <a:buFont typeface="Arial" panose="020B0604020202020204" pitchFamily="34" charset="0"/>
              <a:buNone/>
              <a:defRPr sz="1200" b="0"/>
            </a:lvl6pPr>
            <a:lvl7pPr marL="0" indent="0" algn="l">
              <a:lnSpc>
                <a:spcPts val="1440"/>
              </a:lnSpc>
              <a:spcBef>
                <a:spcPts val="0"/>
              </a:spcBef>
              <a:spcAft>
                <a:spcPts val="0"/>
              </a:spcAft>
              <a:buFont typeface="Arial" panose="020B0604020202020204" pitchFamily="34" charset="0"/>
              <a:buNone/>
              <a:defRPr sz="1200" b="0"/>
            </a:lvl7pPr>
            <a:lvl8pPr marL="0" indent="0" algn="l">
              <a:lnSpc>
                <a:spcPts val="1440"/>
              </a:lnSpc>
              <a:spcBef>
                <a:spcPts val="0"/>
              </a:spcBef>
              <a:spcAft>
                <a:spcPts val="0"/>
              </a:spcAft>
              <a:buFont typeface="Arial" panose="020B0604020202020204" pitchFamily="34" charset="0"/>
              <a:buNone/>
              <a:defRPr sz="1200" b="0"/>
            </a:lvl8pPr>
            <a:lvl9pPr marL="0" indent="0" algn="l">
              <a:lnSpc>
                <a:spcPts val="1440"/>
              </a:lnSpc>
              <a:spcBef>
                <a:spcPts val="0"/>
              </a:spcBef>
              <a:spcAft>
                <a:spcPts val="0"/>
              </a:spcAft>
              <a:buFont typeface="Arial" panose="020B0604020202020204" pitchFamily="34" charset="0"/>
              <a:buNone/>
              <a:defRPr sz="1200" b="0"/>
            </a:lvl9pPr>
          </a:lstStyle>
          <a:p>
            <a:r>
              <a:rPr lang="de-DE" dirty="0"/>
              <a:t>vorname.nachname@uni-paderborn.de</a:t>
            </a:r>
          </a:p>
        </p:txBody>
      </p:sp>
      <p:sp>
        <p:nvSpPr>
          <p:cNvPr id="23" name="Mail">
            <a:extLst>
              <a:ext uri="{FF2B5EF4-FFF2-40B4-BE49-F238E27FC236}">
                <a16:creationId xmlns:a16="http://schemas.microsoft.com/office/drawing/2014/main" id="{4D377260-771A-DEAB-79BA-78D3099290E7}"/>
              </a:ext>
            </a:extLst>
          </p:cNvPr>
          <p:cNvSpPr>
            <a:spLocks noGrp="1"/>
          </p:cNvSpPr>
          <p:nvPr>
            <p:ph type="body" orient="vert" idx="24" hasCustomPrompt="1"/>
          </p:nvPr>
        </p:nvSpPr>
        <p:spPr>
          <a:xfrm>
            <a:off x="1467075" y="4276822"/>
            <a:ext cx="1800000" cy="276225"/>
          </a:xfrm>
          <a:prstGeom prst="rect">
            <a:avLst/>
          </a:prstGeom>
        </p:spPr>
        <p:txBody>
          <a:bodyPr vert="horz" tIns="14400" numCol="1"/>
          <a:lstStyle>
            <a:lvl1pPr marL="0" indent="0" algn="r">
              <a:lnSpc>
                <a:spcPts val="1440"/>
              </a:lnSpc>
              <a:spcBef>
                <a:spcPts val="0"/>
              </a:spcBef>
              <a:spcAft>
                <a:spcPts val="0"/>
              </a:spcAft>
              <a:buFont typeface="Arial" panose="020B0604020202020204" pitchFamily="34" charset="0"/>
              <a:buNone/>
              <a:defRPr lang="de-DE" sz="900" b="1" dirty="0"/>
            </a:lvl1pPr>
            <a:lvl2pPr marL="0" indent="0" algn="r">
              <a:lnSpc>
                <a:spcPts val="1440"/>
              </a:lnSpc>
              <a:spcBef>
                <a:spcPts val="0"/>
              </a:spcBef>
              <a:spcAft>
                <a:spcPts val="0"/>
              </a:spcAft>
              <a:buFont typeface="Arial" panose="020B0604020202020204" pitchFamily="34" charset="0"/>
              <a:buNone/>
              <a:defRPr lang="de-DE" sz="900" b="1" dirty="0"/>
            </a:lvl2pPr>
            <a:lvl3pPr marL="0" indent="0" algn="r">
              <a:lnSpc>
                <a:spcPts val="1440"/>
              </a:lnSpc>
              <a:spcBef>
                <a:spcPts val="0"/>
              </a:spcBef>
              <a:spcAft>
                <a:spcPts val="0"/>
              </a:spcAft>
              <a:buFont typeface="Arial" panose="020B0604020202020204" pitchFamily="34" charset="0"/>
              <a:buNone/>
              <a:defRPr lang="de-DE" sz="900" b="1" dirty="0"/>
            </a:lvl3pPr>
            <a:lvl4pPr marL="0" indent="0" algn="r">
              <a:lnSpc>
                <a:spcPts val="1440"/>
              </a:lnSpc>
              <a:spcBef>
                <a:spcPts val="0"/>
              </a:spcBef>
              <a:spcAft>
                <a:spcPts val="0"/>
              </a:spcAft>
              <a:buFont typeface="Arial" panose="020B0604020202020204" pitchFamily="34" charset="0"/>
              <a:buNone/>
              <a:defRPr lang="de-DE" sz="900" b="1" dirty="0"/>
            </a:lvl4pPr>
            <a:lvl5pPr marL="0" indent="0" algn="r">
              <a:lnSpc>
                <a:spcPts val="1440"/>
              </a:lnSpc>
              <a:spcBef>
                <a:spcPts val="0"/>
              </a:spcBef>
              <a:spcAft>
                <a:spcPts val="0"/>
              </a:spcAft>
              <a:buFont typeface="Arial" panose="020B0604020202020204" pitchFamily="34" charset="0"/>
              <a:buNone/>
              <a:defRPr lang="de-DE" sz="900" b="1" dirty="0"/>
            </a:lvl5pPr>
            <a:lvl6pPr marL="0" indent="0" algn="r">
              <a:lnSpc>
                <a:spcPts val="1440"/>
              </a:lnSpc>
              <a:spcBef>
                <a:spcPts val="0"/>
              </a:spcBef>
              <a:spcAft>
                <a:spcPts val="0"/>
              </a:spcAft>
              <a:buFont typeface="Arial" panose="020B0604020202020204" pitchFamily="34" charset="0"/>
              <a:buNone/>
              <a:defRPr lang="de-DE" sz="900" b="1" dirty="0"/>
            </a:lvl6pPr>
            <a:lvl7pPr marL="0" indent="0" algn="r">
              <a:lnSpc>
                <a:spcPts val="1440"/>
              </a:lnSpc>
              <a:spcBef>
                <a:spcPts val="0"/>
              </a:spcBef>
              <a:spcAft>
                <a:spcPts val="0"/>
              </a:spcAft>
              <a:buFont typeface="Arial" panose="020B0604020202020204" pitchFamily="34" charset="0"/>
              <a:buNone/>
              <a:defRPr lang="de-DE" sz="900" b="1" dirty="0"/>
            </a:lvl7pPr>
            <a:lvl8pPr marL="0" indent="0" algn="r">
              <a:lnSpc>
                <a:spcPts val="1440"/>
              </a:lnSpc>
              <a:spcBef>
                <a:spcPts val="0"/>
              </a:spcBef>
              <a:spcAft>
                <a:spcPts val="0"/>
              </a:spcAft>
              <a:buFont typeface="Arial" panose="020B0604020202020204" pitchFamily="34" charset="0"/>
              <a:buNone/>
              <a:defRPr lang="de-DE" sz="900" b="1" dirty="0"/>
            </a:lvl8pPr>
            <a:lvl9pPr marL="0" indent="0" algn="r">
              <a:lnSpc>
                <a:spcPts val="1440"/>
              </a:lnSpc>
              <a:spcBef>
                <a:spcPts val="0"/>
              </a:spcBef>
              <a:spcAft>
                <a:spcPts val="0"/>
              </a:spcAft>
              <a:buFont typeface="Arial" panose="020B0604020202020204" pitchFamily="34" charset="0"/>
              <a:buNone/>
              <a:defRPr lang="de-DE" sz="900" b="1" dirty="0"/>
            </a:lvl9pPr>
          </a:lstStyle>
          <a:p>
            <a:pPr lvl="0"/>
            <a:r>
              <a:rPr lang="de-DE" dirty="0"/>
              <a:t>Mail</a:t>
            </a:r>
          </a:p>
        </p:txBody>
      </p:sp>
      <p:sp>
        <p:nvSpPr>
          <p:cNvPr id="15" name="Telefon Text">
            <a:extLst>
              <a:ext uri="{FF2B5EF4-FFF2-40B4-BE49-F238E27FC236}">
                <a16:creationId xmlns:a16="http://schemas.microsoft.com/office/drawing/2014/main" id="{BCEBF50B-C7FA-2A10-92C3-26B980344990}"/>
              </a:ext>
            </a:extLst>
          </p:cNvPr>
          <p:cNvSpPr>
            <a:spLocks noGrp="1"/>
          </p:cNvSpPr>
          <p:nvPr>
            <p:ph type="body" orient="vert" idx="17" hasCustomPrompt="1"/>
          </p:nvPr>
        </p:nvSpPr>
        <p:spPr>
          <a:xfrm>
            <a:off x="3416300" y="4000932"/>
            <a:ext cx="6335536" cy="275368"/>
          </a:xfrm>
          <a:prstGeom prst="rect">
            <a:avLst/>
          </a:prstGeom>
        </p:spPr>
        <p:txBody>
          <a:bodyPr vert="horz" numCol="1"/>
          <a:lstStyle>
            <a:lvl1pPr marL="0" indent="0" algn="l">
              <a:lnSpc>
                <a:spcPts val="1440"/>
              </a:lnSpc>
              <a:spcBef>
                <a:spcPts val="0"/>
              </a:spcBef>
              <a:spcAft>
                <a:spcPts val="0"/>
              </a:spcAft>
              <a:buFont typeface="Arial" panose="020B0604020202020204" pitchFamily="34" charset="0"/>
              <a:buNone/>
              <a:defRPr sz="1200" b="0"/>
            </a:lvl1pPr>
            <a:lvl2pPr marL="0" indent="0" algn="l">
              <a:lnSpc>
                <a:spcPts val="1440"/>
              </a:lnSpc>
              <a:spcBef>
                <a:spcPts val="0"/>
              </a:spcBef>
              <a:spcAft>
                <a:spcPts val="0"/>
              </a:spcAft>
              <a:buFont typeface="Arial" panose="020B0604020202020204" pitchFamily="34" charset="0"/>
              <a:buNone/>
              <a:defRPr sz="1200" b="0"/>
            </a:lvl2pPr>
            <a:lvl3pPr marL="0" indent="0" algn="l">
              <a:lnSpc>
                <a:spcPts val="1440"/>
              </a:lnSpc>
              <a:spcBef>
                <a:spcPts val="0"/>
              </a:spcBef>
              <a:spcAft>
                <a:spcPts val="0"/>
              </a:spcAft>
              <a:buFont typeface="Arial" panose="020B0604020202020204" pitchFamily="34" charset="0"/>
              <a:buNone/>
              <a:defRPr sz="1200" b="0"/>
            </a:lvl3pPr>
            <a:lvl4pPr marL="0" indent="0" algn="l">
              <a:lnSpc>
                <a:spcPts val="1440"/>
              </a:lnSpc>
              <a:spcBef>
                <a:spcPts val="0"/>
              </a:spcBef>
              <a:spcAft>
                <a:spcPts val="0"/>
              </a:spcAft>
              <a:buFont typeface="Arial" panose="020B0604020202020204" pitchFamily="34" charset="0"/>
              <a:buNone/>
              <a:defRPr sz="1200" b="0"/>
            </a:lvl4pPr>
            <a:lvl5pPr marL="0" indent="0" algn="l">
              <a:lnSpc>
                <a:spcPts val="1440"/>
              </a:lnSpc>
              <a:spcBef>
                <a:spcPts val="0"/>
              </a:spcBef>
              <a:spcAft>
                <a:spcPts val="0"/>
              </a:spcAft>
              <a:buFont typeface="Arial" panose="020B0604020202020204" pitchFamily="34" charset="0"/>
              <a:buNone/>
              <a:defRPr sz="1200" b="0"/>
            </a:lvl5pPr>
            <a:lvl6pPr marL="0" indent="0" algn="l">
              <a:lnSpc>
                <a:spcPts val="1440"/>
              </a:lnSpc>
              <a:spcBef>
                <a:spcPts val="0"/>
              </a:spcBef>
              <a:spcAft>
                <a:spcPts val="0"/>
              </a:spcAft>
              <a:buFont typeface="Arial" panose="020B0604020202020204" pitchFamily="34" charset="0"/>
              <a:buNone/>
              <a:defRPr sz="1200" b="0"/>
            </a:lvl6pPr>
            <a:lvl7pPr marL="0" indent="0" algn="l">
              <a:lnSpc>
                <a:spcPts val="1440"/>
              </a:lnSpc>
              <a:spcBef>
                <a:spcPts val="0"/>
              </a:spcBef>
              <a:spcAft>
                <a:spcPts val="0"/>
              </a:spcAft>
              <a:buFont typeface="Arial" panose="020B0604020202020204" pitchFamily="34" charset="0"/>
              <a:buNone/>
              <a:defRPr sz="1200" b="0"/>
            </a:lvl7pPr>
            <a:lvl8pPr marL="0" indent="0" algn="l">
              <a:lnSpc>
                <a:spcPts val="1440"/>
              </a:lnSpc>
              <a:spcBef>
                <a:spcPts val="0"/>
              </a:spcBef>
              <a:spcAft>
                <a:spcPts val="0"/>
              </a:spcAft>
              <a:buFont typeface="Arial" panose="020B0604020202020204" pitchFamily="34" charset="0"/>
              <a:buNone/>
              <a:defRPr sz="1200" b="0"/>
            </a:lvl8pPr>
            <a:lvl9pPr marL="0" indent="0" algn="l">
              <a:lnSpc>
                <a:spcPts val="1440"/>
              </a:lnSpc>
              <a:spcBef>
                <a:spcPts val="0"/>
              </a:spcBef>
              <a:spcAft>
                <a:spcPts val="0"/>
              </a:spcAft>
              <a:buFont typeface="Arial" panose="020B0604020202020204" pitchFamily="34" charset="0"/>
              <a:buNone/>
              <a:defRPr sz="1200" b="0"/>
            </a:lvl9pPr>
          </a:lstStyle>
          <a:p>
            <a:r>
              <a:rPr lang="de-DE" dirty="0"/>
              <a:t>+49 5251 60-xxxx</a:t>
            </a:r>
          </a:p>
        </p:txBody>
      </p:sp>
      <p:sp>
        <p:nvSpPr>
          <p:cNvPr id="24" name="Telefon">
            <a:extLst>
              <a:ext uri="{FF2B5EF4-FFF2-40B4-BE49-F238E27FC236}">
                <a16:creationId xmlns:a16="http://schemas.microsoft.com/office/drawing/2014/main" id="{B5F45367-644B-10F8-A735-61597E699745}"/>
              </a:ext>
            </a:extLst>
          </p:cNvPr>
          <p:cNvSpPr>
            <a:spLocks noGrp="1"/>
          </p:cNvSpPr>
          <p:nvPr>
            <p:ph type="body" orient="vert" idx="25" hasCustomPrompt="1"/>
          </p:nvPr>
        </p:nvSpPr>
        <p:spPr>
          <a:xfrm>
            <a:off x="1467075" y="4000933"/>
            <a:ext cx="1800000" cy="276225"/>
          </a:xfrm>
          <a:prstGeom prst="rect">
            <a:avLst/>
          </a:prstGeom>
        </p:spPr>
        <p:txBody>
          <a:bodyPr vert="horz" tIns="14400" numCol="1"/>
          <a:lstStyle>
            <a:lvl1pPr marL="0" indent="0" algn="r">
              <a:lnSpc>
                <a:spcPts val="1440"/>
              </a:lnSpc>
              <a:spcBef>
                <a:spcPts val="0"/>
              </a:spcBef>
              <a:spcAft>
                <a:spcPts val="0"/>
              </a:spcAft>
              <a:buFont typeface="Arial" panose="020B0604020202020204" pitchFamily="34" charset="0"/>
              <a:buNone/>
              <a:defRPr lang="de-DE" sz="900" b="1" dirty="0"/>
            </a:lvl1pPr>
            <a:lvl2pPr marL="0" indent="0" algn="r">
              <a:lnSpc>
                <a:spcPts val="1440"/>
              </a:lnSpc>
              <a:spcBef>
                <a:spcPts val="0"/>
              </a:spcBef>
              <a:spcAft>
                <a:spcPts val="0"/>
              </a:spcAft>
              <a:buFont typeface="Arial" panose="020B0604020202020204" pitchFamily="34" charset="0"/>
              <a:buNone/>
              <a:defRPr lang="de-DE" sz="900" b="1" dirty="0"/>
            </a:lvl2pPr>
            <a:lvl3pPr marL="0" indent="0" algn="r">
              <a:lnSpc>
                <a:spcPts val="1440"/>
              </a:lnSpc>
              <a:spcBef>
                <a:spcPts val="0"/>
              </a:spcBef>
              <a:spcAft>
                <a:spcPts val="0"/>
              </a:spcAft>
              <a:buFont typeface="Arial" panose="020B0604020202020204" pitchFamily="34" charset="0"/>
              <a:buNone/>
              <a:defRPr lang="de-DE" sz="900" b="1" dirty="0"/>
            </a:lvl3pPr>
            <a:lvl4pPr marL="0" indent="0" algn="r">
              <a:lnSpc>
                <a:spcPts val="1440"/>
              </a:lnSpc>
              <a:spcBef>
                <a:spcPts val="0"/>
              </a:spcBef>
              <a:spcAft>
                <a:spcPts val="0"/>
              </a:spcAft>
              <a:buFont typeface="Arial" panose="020B0604020202020204" pitchFamily="34" charset="0"/>
              <a:buNone/>
              <a:defRPr lang="de-DE" sz="900" b="1" dirty="0"/>
            </a:lvl4pPr>
            <a:lvl5pPr marL="0" indent="0" algn="r">
              <a:lnSpc>
                <a:spcPts val="1440"/>
              </a:lnSpc>
              <a:spcBef>
                <a:spcPts val="0"/>
              </a:spcBef>
              <a:spcAft>
                <a:spcPts val="0"/>
              </a:spcAft>
              <a:buFont typeface="Arial" panose="020B0604020202020204" pitchFamily="34" charset="0"/>
              <a:buNone/>
              <a:defRPr lang="de-DE" sz="900" b="1" dirty="0"/>
            </a:lvl5pPr>
            <a:lvl6pPr marL="0" indent="0" algn="r">
              <a:lnSpc>
                <a:spcPts val="1440"/>
              </a:lnSpc>
              <a:spcBef>
                <a:spcPts val="0"/>
              </a:spcBef>
              <a:spcAft>
                <a:spcPts val="0"/>
              </a:spcAft>
              <a:buFont typeface="Arial" panose="020B0604020202020204" pitchFamily="34" charset="0"/>
              <a:buNone/>
              <a:defRPr lang="de-DE" sz="900" b="1" dirty="0"/>
            </a:lvl6pPr>
            <a:lvl7pPr marL="0" indent="0" algn="r">
              <a:lnSpc>
                <a:spcPts val="1440"/>
              </a:lnSpc>
              <a:spcBef>
                <a:spcPts val="0"/>
              </a:spcBef>
              <a:spcAft>
                <a:spcPts val="0"/>
              </a:spcAft>
              <a:buFont typeface="Arial" panose="020B0604020202020204" pitchFamily="34" charset="0"/>
              <a:buNone/>
              <a:defRPr lang="de-DE" sz="900" b="1" dirty="0"/>
            </a:lvl7pPr>
            <a:lvl8pPr marL="0" indent="0" algn="r">
              <a:lnSpc>
                <a:spcPts val="1440"/>
              </a:lnSpc>
              <a:spcBef>
                <a:spcPts val="0"/>
              </a:spcBef>
              <a:spcAft>
                <a:spcPts val="0"/>
              </a:spcAft>
              <a:buFont typeface="Arial" panose="020B0604020202020204" pitchFamily="34" charset="0"/>
              <a:buNone/>
              <a:defRPr lang="de-DE" sz="900" b="1" dirty="0"/>
            </a:lvl8pPr>
            <a:lvl9pPr marL="0" indent="0" algn="r">
              <a:lnSpc>
                <a:spcPts val="1440"/>
              </a:lnSpc>
              <a:spcBef>
                <a:spcPts val="0"/>
              </a:spcBef>
              <a:spcAft>
                <a:spcPts val="0"/>
              </a:spcAft>
              <a:buFont typeface="Arial" panose="020B0604020202020204" pitchFamily="34" charset="0"/>
              <a:buNone/>
              <a:defRPr lang="de-DE" sz="900" b="1" dirty="0"/>
            </a:lvl9pPr>
          </a:lstStyle>
          <a:p>
            <a:pPr lvl="0"/>
            <a:r>
              <a:rPr lang="de-DE" dirty="0"/>
              <a:t>Telefon</a:t>
            </a:r>
          </a:p>
        </p:txBody>
      </p:sp>
      <p:sp>
        <p:nvSpPr>
          <p:cNvPr id="16" name="Struktureinheit">
            <a:extLst>
              <a:ext uri="{FF2B5EF4-FFF2-40B4-BE49-F238E27FC236}">
                <a16:creationId xmlns:a16="http://schemas.microsoft.com/office/drawing/2014/main" id="{E3AE326B-957C-2F1C-C342-725AF60682FB}"/>
              </a:ext>
            </a:extLst>
          </p:cNvPr>
          <p:cNvSpPr>
            <a:spLocks noGrp="1"/>
          </p:cNvSpPr>
          <p:nvPr>
            <p:ph type="body" orient="vert" idx="18" hasCustomPrompt="1"/>
          </p:nvPr>
        </p:nvSpPr>
        <p:spPr>
          <a:xfrm>
            <a:off x="3416300" y="3555999"/>
            <a:ext cx="6335536" cy="275368"/>
          </a:xfrm>
          <a:prstGeom prst="rect">
            <a:avLst/>
          </a:prstGeom>
        </p:spPr>
        <p:txBody>
          <a:bodyPr vert="horz" numCol="1"/>
          <a:lstStyle>
            <a:lvl1pPr marL="0" indent="0" algn="l">
              <a:lnSpc>
                <a:spcPts val="1440"/>
              </a:lnSpc>
              <a:spcBef>
                <a:spcPts val="0"/>
              </a:spcBef>
              <a:spcAft>
                <a:spcPts val="0"/>
              </a:spcAft>
              <a:buFont typeface="Arial" panose="020B0604020202020204" pitchFamily="34" charset="0"/>
              <a:buNone/>
              <a:defRPr sz="1200" b="0"/>
            </a:lvl1pPr>
            <a:lvl2pPr marL="0" indent="0" algn="l">
              <a:lnSpc>
                <a:spcPts val="1440"/>
              </a:lnSpc>
              <a:spcBef>
                <a:spcPts val="0"/>
              </a:spcBef>
              <a:spcAft>
                <a:spcPts val="0"/>
              </a:spcAft>
              <a:buFont typeface="Arial" panose="020B0604020202020204" pitchFamily="34" charset="0"/>
              <a:buNone/>
              <a:defRPr sz="1200" b="0"/>
            </a:lvl2pPr>
            <a:lvl3pPr marL="0" indent="0" algn="l">
              <a:lnSpc>
                <a:spcPts val="1440"/>
              </a:lnSpc>
              <a:spcBef>
                <a:spcPts val="0"/>
              </a:spcBef>
              <a:spcAft>
                <a:spcPts val="0"/>
              </a:spcAft>
              <a:buFont typeface="Arial" panose="020B0604020202020204" pitchFamily="34" charset="0"/>
              <a:buNone/>
              <a:defRPr sz="1200" b="0"/>
            </a:lvl3pPr>
            <a:lvl4pPr marL="0" indent="0" algn="l">
              <a:lnSpc>
                <a:spcPts val="1440"/>
              </a:lnSpc>
              <a:spcBef>
                <a:spcPts val="0"/>
              </a:spcBef>
              <a:spcAft>
                <a:spcPts val="0"/>
              </a:spcAft>
              <a:buFont typeface="Arial" panose="020B0604020202020204" pitchFamily="34" charset="0"/>
              <a:buNone/>
              <a:defRPr sz="1200" b="0"/>
            </a:lvl4pPr>
            <a:lvl5pPr marL="0" indent="0" algn="l">
              <a:lnSpc>
                <a:spcPts val="1440"/>
              </a:lnSpc>
              <a:spcBef>
                <a:spcPts val="0"/>
              </a:spcBef>
              <a:spcAft>
                <a:spcPts val="0"/>
              </a:spcAft>
              <a:buFont typeface="Arial" panose="020B0604020202020204" pitchFamily="34" charset="0"/>
              <a:buNone/>
              <a:defRPr sz="1200" b="0"/>
            </a:lvl5pPr>
            <a:lvl6pPr marL="0" indent="0" algn="l">
              <a:lnSpc>
                <a:spcPts val="1440"/>
              </a:lnSpc>
              <a:spcBef>
                <a:spcPts val="0"/>
              </a:spcBef>
              <a:spcAft>
                <a:spcPts val="0"/>
              </a:spcAft>
              <a:buFont typeface="Arial" panose="020B0604020202020204" pitchFamily="34" charset="0"/>
              <a:buNone/>
              <a:defRPr sz="1200" b="0"/>
            </a:lvl6pPr>
            <a:lvl7pPr marL="0" indent="0" algn="l">
              <a:lnSpc>
                <a:spcPts val="1440"/>
              </a:lnSpc>
              <a:spcBef>
                <a:spcPts val="0"/>
              </a:spcBef>
              <a:spcAft>
                <a:spcPts val="0"/>
              </a:spcAft>
              <a:buFont typeface="Arial" panose="020B0604020202020204" pitchFamily="34" charset="0"/>
              <a:buNone/>
              <a:defRPr sz="1200" b="0"/>
            </a:lvl7pPr>
            <a:lvl8pPr marL="0" indent="0" algn="l">
              <a:lnSpc>
                <a:spcPts val="1440"/>
              </a:lnSpc>
              <a:spcBef>
                <a:spcPts val="0"/>
              </a:spcBef>
              <a:spcAft>
                <a:spcPts val="0"/>
              </a:spcAft>
              <a:buFont typeface="Arial" panose="020B0604020202020204" pitchFamily="34" charset="0"/>
              <a:buNone/>
              <a:defRPr sz="1200" b="0"/>
            </a:lvl8pPr>
            <a:lvl9pPr marL="0" indent="0" algn="l">
              <a:lnSpc>
                <a:spcPts val="1440"/>
              </a:lnSpc>
              <a:spcBef>
                <a:spcPts val="0"/>
              </a:spcBef>
              <a:spcAft>
                <a:spcPts val="0"/>
              </a:spcAft>
              <a:buFont typeface="Arial" panose="020B0604020202020204" pitchFamily="34" charset="0"/>
              <a:buNone/>
              <a:defRPr sz="1200" b="0"/>
            </a:lvl9pPr>
          </a:lstStyle>
          <a:p>
            <a:r>
              <a:rPr lang="de-DE" dirty="0"/>
              <a:t>Struktureinheit</a:t>
            </a:r>
          </a:p>
        </p:txBody>
      </p:sp>
      <p:sp>
        <p:nvSpPr>
          <p:cNvPr id="17" name="Funktionsbeschreibung">
            <a:extLst>
              <a:ext uri="{FF2B5EF4-FFF2-40B4-BE49-F238E27FC236}">
                <a16:creationId xmlns:a16="http://schemas.microsoft.com/office/drawing/2014/main" id="{96F5FADB-DED8-6FFE-0A84-FC8792F3048C}"/>
              </a:ext>
            </a:extLst>
          </p:cNvPr>
          <p:cNvSpPr>
            <a:spLocks noGrp="1"/>
          </p:cNvSpPr>
          <p:nvPr>
            <p:ph type="body" orient="vert" idx="19" hasCustomPrompt="1"/>
          </p:nvPr>
        </p:nvSpPr>
        <p:spPr>
          <a:xfrm>
            <a:off x="3416300" y="2862484"/>
            <a:ext cx="6335536" cy="504000"/>
          </a:xfrm>
          <a:prstGeom prst="rect">
            <a:avLst/>
          </a:prstGeom>
        </p:spPr>
        <p:txBody>
          <a:bodyPr vert="horz" numCol="1"/>
          <a:lstStyle>
            <a:lvl1pPr marL="0" indent="0" algn="l">
              <a:lnSpc>
                <a:spcPts val="1440"/>
              </a:lnSpc>
              <a:spcBef>
                <a:spcPts val="0"/>
              </a:spcBef>
              <a:spcAft>
                <a:spcPts val="0"/>
              </a:spcAft>
              <a:buFont typeface="Arial" panose="020B0604020202020204" pitchFamily="34" charset="0"/>
              <a:buNone/>
              <a:defRPr sz="1200" b="0"/>
            </a:lvl1pPr>
            <a:lvl2pPr marL="0" indent="0" algn="l">
              <a:lnSpc>
                <a:spcPts val="1440"/>
              </a:lnSpc>
              <a:spcBef>
                <a:spcPts val="0"/>
              </a:spcBef>
              <a:spcAft>
                <a:spcPts val="0"/>
              </a:spcAft>
              <a:buFont typeface="Arial" panose="020B0604020202020204" pitchFamily="34" charset="0"/>
              <a:buNone/>
              <a:defRPr sz="1200" b="0"/>
            </a:lvl2pPr>
            <a:lvl3pPr marL="0" indent="0" algn="l">
              <a:lnSpc>
                <a:spcPts val="1440"/>
              </a:lnSpc>
              <a:spcBef>
                <a:spcPts val="0"/>
              </a:spcBef>
              <a:spcAft>
                <a:spcPts val="0"/>
              </a:spcAft>
              <a:buFont typeface="Arial" panose="020B0604020202020204" pitchFamily="34" charset="0"/>
              <a:buNone/>
              <a:defRPr sz="1200" b="0"/>
            </a:lvl3pPr>
            <a:lvl4pPr marL="0" indent="0" algn="l">
              <a:lnSpc>
                <a:spcPts val="1440"/>
              </a:lnSpc>
              <a:spcBef>
                <a:spcPts val="0"/>
              </a:spcBef>
              <a:spcAft>
                <a:spcPts val="0"/>
              </a:spcAft>
              <a:buFont typeface="Arial" panose="020B0604020202020204" pitchFamily="34" charset="0"/>
              <a:buNone/>
              <a:defRPr sz="1200" b="0"/>
            </a:lvl4pPr>
            <a:lvl5pPr marL="0" indent="0" algn="l">
              <a:lnSpc>
                <a:spcPts val="1440"/>
              </a:lnSpc>
              <a:spcBef>
                <a:spcPts val="0"/>
              </a:spcBef>
              <a:spcAft>
                <a:spcPts val="0"/>
              </a:spcAft>
              <a:buFont typeface="Arial" panose="020B0604020202020204" pitchFamily="34" charset="0"/>
              <a:buNone/>
              <a:defRPr sz="1200" b="0"/>
            </a:lvl5pPr>
            <a:lvl6pPr marL="0" indent="0" algn="l">
              <a:lnSpc>
                <a:spcPts val="1440"/>
              </a:lnSpc>
              <a:spcBef>
                <a:spcPts val="0"/>
              </a:spcBef>
              <a:spcAft>
                <a:spcPts val="0"/>
              </a:spcAft>
              <a:buFont typeface="Arial" panose="020B0604020202020204" pitchFamily="34" charset="0"/>
              <a:buNone/>
              <a:defRPr sz="1200" b="0"/>
            </a:lvl6pPr>
            <a:lvl7pPr marL="0" indent="0" algn="l">
              <a:lnSpc>
                <a:spcPts val="1440"/>
              </a:lnSpc>
              <a:spcBef>
                <a:spcPts val="0"/>
              </a:spcBef>
              <a:spcAft>
                <a:spcPts val="0"/>
              </a:spcAft>
              <a:buFont typeface="Arial" panose="020B0604020202020204" pitchFamily="34" charset="0"/>
              <a:buNone/>
              <a:defRPr sz="1200" b="0"/>
            </a:lvl7pPr>
            <a:lvl8pPr marL="0" indent="0" algn="l">
              <a:lnSpc>
                <a:spcPts val="1440"/>
              </a:lnSpc>
              <a:spcBef>
                <a:spcPts val="0"/>
              </a:spcBef>
              <a:spcAft>
                <a:spcPts val="0"/>
              </a:spcAft>
              <a:buFont typeface="Arial" panose="020B0604020202020204" pitchFamily="34" charset="0"/>
              <a:buNone/>
              <a:defRPr sz="1200" b="0"/>
            </a:lvl8pPr>
            <a:lvl9pPr marL="0" indent="0" algn="l">
              <a:lnSpc>
                <a:spcPts val="1440"/>
              </a:lnSpc>
              <a:spcBef>
                <a:spcPts val="0"/>
              </a:spcBef>
              <a:spcAft>
                <a:spcPts val="0"/>
              </a:spcAft>
              <a:buFont typeface="Arial" panose="020B0604020202020204" pitchFamily="34" charset="0"/>
              <a:buNone/>
              <a:defRPr sz="1200" b="0"/>
            </a:lvl9pPr>
          </a:lstStyle>
          <a:p>
            <a:r>
              <a:rPr lang="de-DE" dirty="0"/>
              <a:t>Funktion / Position</a:t>
            </a:r>
            <a:br>
              <a:rPr lang="de-DE" dirty="0"/>
            </a:br>
            <a:r>
              <a:rPr lang="de-DE" dirty="0"/>
              <a:t>in max. 2 Zeilen</a:t>
            </a:r>
          </a:p>
        </p:txBody>
      </p:sp>
      <p:sp>
        <p:nvSpPr>
          <p:cNvPr id="2" name="Vorname Nachname">
            <a:extLst>
              <a:ext uri="{FF2B5EF4-FFF2-40B4-BE49-F238E27FC236}">
                <a16:creationId xmlns:a16="http://schemas.microsoft.com/office/drawing/2014/main" id="{50AE6AE6-8076-8D9A-D6A3-94B9036FCC47}"/>
              </a:ext>
            </a:extLst>
          </p:cNvPr>
          <p:cNvSpPr>
            <a:spLocks noGrp="1"/>
          </p:cNvSpPr>
          <p:nvPr>
            <p:ph type="title" hasCustomPrompt="1"/>
          </p:nvPr>
        </p:nvSpPr>
        <p:spPr>
          <a:xfrm>
            <a:off x="3416300" y="2560108"/>
            <a:ext cx="6335536" cy="301521"/>
          </a:xfrm>
        </p:spPr>
        <p:txBody>
          <a:bodyPr lIns="0" bIns="0" anchor="t" anchorCtr="0"/>
          <a:lstStyle>
            <a:lvl1pPr>
              <a:lnSpc>
                <a:spcPts val="1688"/>
              </a:lnSpc>
              <a:defRPr sz="1500"/>
            </a:lvl1pPr>
          </a:lstStyle>
          <a:p>
            <a:r>
              <a:rPr lang="de-DE" dirty="0"/>
              <a:t>Vorname Nachname</a:t>
            </a:r>
          </a:p>
        </p:txBody>
      </p:sp>
      <p:sp>
        <p:nvSpPr>
          <p:cNvPr id="18" name="Akademischer Titel">
            <a:extLst>
              <a:ext uri="{FF2B5EF4-FFF2-40B4-BE49-F238E27FC236}">
                <a16:creationId xmlns:a16="http://schemas.microsoft.com/office/drawing/2014/main" id="{6B3B7B8C-0EA0-FC57-F7A3-D71720E3C615}"/>
              </a:ext>
            </a:extLst>
          </p:cNvPr>
          <p:cNvSpPr>
            <a:spLocks noGrp="1"/>
          </p:cNvSpPr>
          <p:nvPr>
            <p:ph type="body" orient="vert" idx="20" hasCustomPrompt="1"/>
          </p:nvPr>
        </p:nvSpPr>
        <p:spPr>
          <a:xfrm>
            <a:off x="3416300" y="2284738"/>
            <a:ext cx="6335536" cy="275368"/>
          </a:xfrm>
          <a:prstGeom prst="rect">
            <a:avLst/>
          </a:prstGeom>
        </p:spPr>
        <p:txBody>
          <a:bodyPr vert="horz" numCol="1"/>
          <a:lstStyle>
            <a:lvl1pPr marL="0" indent="0" algn="l">
              <a:lnSpc>
                <a:spcPts val="1440"/>
              </a:lnSpc>
              <a:spcBef>
                <a:spcPts val="0"/>
              </a:spcBef>
              <a:spcAft>
                <a:spcPts val="0"/>
              </a:spcAft>
              <a:buFont typeface="Arial" panose="020B0604020202020204" pitchFamily="34" charset="0"/>
              <a:buNone/>
              <a:defRPr sz="1200" b="0"/>
            </a:lvl1pPr>
            <a:lvl2pPr marL="0" indent="0" algn="l">
              <a:lnSpc>
                <a:spcPts val="1440"/>
              </a:lnSpc>
              <a:spcBef>
                <a:spcPts val="0"/>
              </a:spcBef>
              <a:spcAft>
                <a:spcPts val="0"/>
              </a:spcAft>
              <a:buFont typeface="Arial" panose="020B0604020202020204" pitchFamily="34" charset="0"/>
              <a:buNone/>
              <a:defRPr sz="1200" b="0"/>
            </a:lvl2pPr>
            <a:lvl3pPr marL="0" indent="0" algn="l">
              <a:lnSpc>
                <a:spcPts val="1440"/>
              </a:lnSpc>
              <a:spcBef>
                <a:spcPts val="0"/>
              </a:spcBef>
              <a:spcAft>
                <a:spcPts val="0"/>
              </a:spcAft>
              <a:buFont typeface="Arial" panose="020B0604020202020204" pitchFamily="34" charset="0"/>
              <a:buNone/>
              <a:defRPr sz="1200" b="0"/>
            </a:lvl3pPr>
            <a:lvl4pPr marL="0" indent="0" algn="l">
              <a:lnSpc>
                <a:spcPts val="1440"/>
              </a:lnSpc>
              <a:spcBef>
                <a:spcPts val="0"/>
              </a:spcBef>
              <a:spcAft>
                <a:spcPts val="0"/>
              </a:spcAft>
              <a:buFont typeface="Arial" panose="020B0604020202020204" pitchFamily="34" charset="0"/>
              <a:buNone/>
              <a:defRPr sz="1200" b="0"/>
            </a:lvl4pPr>
            <a:lvl5pPr marL="0" indent="0" algn="l">
              <a:lnSpc>
                <a:spcPts val="1440"/>
              </a:lnSpc>
              <a:spcBef>
                <a:spcPts val="0"/>
              </a:spcBef>
              <a:spcAft>
                <a:spcPts val="0"/>
              </a:spcAft>
              <a:buFont typeface="Arial" panose="020B0604020202020204" pitchFamily="34" charset="0"/>
              <a:buNone/>
              <a:defRPr sz="1200" b="0"/>
            </a:lvl5pPr>
            <a:lvl6pPr marL="0" indent="0" algn="l">
              <a:lnSpc>
                <a:spcPts val="1440"/>
              </a:lnSpc>
              <a:spcBef>
                <a:spcPts val="0"/>
              </a:spcBef>
              <a:spcAft>
                <a:spcPts val="0"/>
              </a:spcAft>
              <a:buFont typeface="Arial" panose="020B0604020202020204" pitchFamily="34" charset="0"/>
              <a:buNone/>
              <a:defRPr sz="1200" b="0"/>
            </a:lvl6pPr>
            <a:lvl7pPr marL="0" indent="0" algn="l">
              <a:lnSpc>
                <a:spcPts val="1440"/>
              </a:lnSpc>
              <a:spcBef>
                <a:spcPts val="0"/>
              </a:spcBef>
              <a:spcAft>
                <a:spcPts val="0"/>
              </a:spcAft>
              <a:buFont typeface="Arial" panose="020B0604020202020204" pitchFamily="34" charset="0"/>
              <a:buNone/>
              <a:defRPr sz="1200" b="0"/>
            </a:lvl7pPr>
            <a:lvl8pPr marL="0" indent="0" algn="l">
              <a:lnSpc>
                <a:spcPts val="1440"/>
              </a:lnSpc>
              <a:spcBef>
                <a:spcPts val="0"/>
              </a:spcBef>
              <a:spcAft>
                <a:spcPts val="0"/>
              </a:spcAft>
              <a:buFont typeface="Arial" panose="020B0604020202020204" pitchFamily="34" charset="0"/>
              <a:buNone/>
              <a:defRPr sz="1200" b="0"/>
            </a:lvl8pPr>
            <a:lvl9pPr marL="0" indent="0" algn="l">
              <a:lnSpc>
                <a:spcPts val="1440"/>
              </a:lnSpc>
              <a:spcBef>
                <a:spcPts val="0"/>
              </a:spcBef>
              <a:spcAft>
                <a:spcPts val="0"/>
              </a:spcAft>
              <a:buFont typeface="Arial" panose="020B0604020202020204" pitchFamily="34" charset="0"/>
              <a:buNone/>
              <a:defRPr sz="1200" b="0"/>
            </a:lvl9pPr>
          </a:lstStyle>
          <a:p>
            <a:r>
              <a:rPr lang="de-DE" dirty="0"/>
              <a:t>Akademischer Titel</a:t>
            </a:r>
          </a:p>
        </p:txBody>
      </p:sp>
      <p:sp>
        <p:nvSpPr>
          <p:cNvPr id="11" name="Bild">
            <a:extLst>
              <a:ext uri="{FF2B5EF4-FFF2-40B4-BE49-F238E27FC236}">
                <a16:creationId xmlns:a16="http://schemas.microsoft.com/office/drawing/2014/main" id="{AF61F978-749E-406F-66E3-0FA6F20B2E73}"/>
              </a:ext>
            </a:extLst>
          </p:cNvPr>
          <p:cNvSpPr>
            <a:spLocks noGrp="1"/>
          </p:cNvSpPr>
          <p:nvPr>
            <p:ph type="pic" sz="quarter" idx="13" hasCustomPrompt="1"/>
          </p:nvPr>
        </p:nvSpPr>
        <p:spPr>
          <a:xfrm>
            <a:off x="2352675" y="2248311"/>
            <a:ext cx="914400" cy="1142640"/>
          </a:xfrm>
          <a:solidFill>
            <a:schemeClr val="bg1">
              <a:lumMod val="95000"/>
            </a:schemeClr>
          </a:solidFill>
        </p:spPr>
        <p:txBody>
          <a:bodyPr anchor="ctr" anchorCtr="0"/>
          <a:lstStyle>
            <a:lvl1pPr algn="ctr">
              <a:defRPr sz="1050"/>
            </a:lvl1pPr>
          </a:lstStyle>
          <a:p>
            <a:r>
              <a:rPr lang="de-DE" dirty="0"/>
              <a:t>optional Bild einfügen</a:t>
            </a:r>
          </a:p>
        </p:txBody>
      </p:sp>
      <p:sp>
        <p:nvSpPr>
          <p:cNvPr id="130" name="Foliennummer">
            <a:extLst>
              <a:ext uri="{FF2B5EF4-FFF2-40B4-BE49-F238E27FC236}">
                <a16:creationId xmlns:a16="http://schemas.microsoft.com/office/drawing/2014/main" id="{037078A6-054D-44D5-BB5B-2561EB932973}"/>
              </a:ext>
            </a:extLst>
          </p:cNvPr>
          <p:cNvSpPr>
            <a:spLocks noGrp="1"/>
          </p:cNvSpPr>
          <p:nvPr>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‹Nr.›</a:t>
            </a:fld>
            <a:endParaRPr lang="de-DE"/>
          </a:p>
        </p:txBody>
      </p:sp>
      <p:sp>
        <p:nvSpPr>
          <p:cNvPr id="131" name="Fußzeile">
            <a:extLst>
              <a:ext uri="{FF2B5EF4-FFF2-40B4-BE49-F238E27FC236}">
                <a16:creationId xmlns:a16="http://schemas.microsoft.com/office/drawing/2014/main" id="{09EF8968-C7DA-408C-9AF0-ABFA88E73D22}"/>
              </a:ext>
            </a:extLst>
          </p:cNvPr>
          <p:cNvSpPr>
            <a:spLocks noGrp="1"/>
          </p:cNvSpPr>
          <p:nvPr>
            <p:ph type="ftr" sz="quarter" idx="11"/>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p>
        </p:txBody>
      </p:sp>
    </p:spTree>
    <p:extLst>
      <p:ext uri="{BB962C8B-B14F-4D97-AF65-F5344CB8AC3E}">
        <p14:creationId xmlns:p14="http://schemas.microsoft.com/office/powerpoint/2010/main" val="1252123985"/>
      </p:ext>
    </p:extLst>
  </p:cSld>
  <p:clrMapOvr>
    <a:masterClrMapping/>
  </p:clrMapOvr>
  <p:extLst mod="1">
    <p:ext uri="{DCECCB84-F9BA-43D5-87BE-67443E8EF086}">
      <p15:sldGuideLst xmlns:p15="http://schemas.microsoft.com/office/powerpoint/2012/main">
        <p15:guide id="6" pos="2869" userDrawn="1">
          <p15:clr>
            <a:srgbClr val="000000"/>
          </p15:clr>
        </p15:guide>
        <p15:guide id="7" pos="2744" userDrawn="1">
          <p15:clr>
            <a:srgbClr val="00000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grpSp>
        <p:nvGrpSpPr>
          <p:cNvPr id="18" name="Regieanweisungen">
            <a:extLst>
              <a:ext uri="{FF2B5EF4-FFF2-40B4-BE49-F238E27FC236}">
                <a16:creationId xmlns:a16="http://schemas.microsoft.com/office/drawing/2014/main" id="{7659C76E-9ABD-BEFC-C36A-D70BB5FEF329}"/>
              </a:ext>
            </a:extLst>
          </p:cNvPr>
          <p:cNvGrpSpPr/>
          <p:nvPr userDrawn="1"/>
        </p:nvGrpSpPr>
        <p:grpSpPr>
          <a:xfrm>
            <a:off x="421200" y="-360000"/>
            <a:ext cx="13834800" cy="1584000"/>
            <a:chOff x="421200" y="-360000"/>
            <a:chExt cx="13834800" cy="1584000"/>
          </a:xfrm>
          <a:solidFill>
            <a:srgbClr val="E9ECF0"/>
          </a:solidFill>
        </p:grpSpPr>
        <p:sp>
          <p:nvSpPr>
            <p:cNvPr id="19" name="Zurücksetzen">
              <a:extLst>
                <a:ext uri="{FF2B5EF4-FFF2-40B4-BE49-F238E27FC236}">
                  <a16:creationId xmlns:a16="http://schemas.microsoft.com/office/drawing/2014/main" id="{2C1BF88C-DDBA-CB07-7916-B58C4FD04154}"/>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20" name="Layoutwechsel">
              <a:extLst>
                <a:ext uri="{FF2B5EF4-FFF2-40B4-BE49-F238E27FC236}">
                  <a16:creationId xmlns:a16="http://schemas.microsoft.com/office/drawing/2014/main" id="{271872C3-2702-8833-8C7A-4867BF53DAAE}"/>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21" name="Hilfslinien">
              <a:extLst>
                <a:ext uri="{FF2B5EF4-FFF2-40B4-BE49-F238E27FC236}">
                  <a16:creationId xmlns:a16="http://schemas.microsoft.com/office/drawing/2014/main" id="{C45A4E8D-3823-1749-E4F4-34568E649A5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2" name="Hilfslinien">
              <a:extLst>
                <a:ext uri="{FF2B5EF4-FFF2-40B4-BE49-F238E27FC236}">
                  <a16:creationId xmlns:a16="http://schemas.microsoft.com/office/drawing/2014/main" id="{0B78AEA6-889D-9AD4-FFEA-A822AD57ADB2}"/>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a:t>
              </a:r>
              <a:r>
                <a:rPr kumimoji="0" lang="de-DE" sz="75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3" name="Grafik">
            <a:extLst>
              <a:ext uri="{FF2B5EF4-FFF2-40B4-BE49-F238E27FC236}">
                <a16:creationId xmlns:a16="http://schemas.microsoft.com/office/drawing/2014/main" id="{4DBD9626-76B8-7502-B68C-8E5B3E4C0FE8}"/>
              </a:ext>
            </a:extLst>
          </p:cNvPr>
          <p:cNvGrpSpPr>
            <a:grpSpLocks noGrp="1" noUngrp="1" noRot="1" noChangeAspect="1" noMove="1" noResize="1"/>
          </p:cNvGrpSpPr>
          <p:nvPr userDrawn="1"/>
        </p:nvGrpSpPr>
        <p:grpSpPr bwMode="auto">
          <a:xfrm>
            <a:off x="9383714" y="315913"/>
            <a:ext cx="2808287" cy="6542087"/>
            <a:chOff x="5911" y="199"/>
            <a:chExt cx="1769" cy="4121"/>
          </a:xfrm>
        </p:grpSpPr>
        <p:sp>
          <p:nvSpPr>
            <p:cNvPr id="25" name="Freeform 5">
              <a:extLst>
                <a:ext uri="{FF2B5EF4-FFF2-40B4-BE49-F238E27FC236}">
                  <a16:creationId xmlns:a16="http://schemas.microsoft.com/office/drawing/2014/main" id="{47DCD8D2-8C68-A0DE-669D-FD80EAE26C32}"/>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6" name="Freeform 6">
              <a:extLst>
                <a:ext uri="{FF2B5EF4-FFF2-40B4-BE49-F238E27FC236}">
                  <a16:creationId xmlns:a16="http://schemas.microsoft.com/office/drawing/2014/main" id="{813FE23E-2860-F89D-A6E2-05E80A0A2C39}"/>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7" name="Freeform 7">
              <a:extLst>
                <a:ext uri="{FF2B5EF4-FFF2-40B4-BE49-F238E27FC236}">
                  <a16:creationId xmlns:a16="http://schemas.microsoft.com/office/drawing/2014/main" id="{5A538D17-4296-EE02-07BE-AAC76F5ABDAC}"/>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8" name="Freeform 8">
              <a:extLst>
                <a:ext uri="{FF2B5EF4-FFF2-40B4-BE49-F238E27FC236}">
                  <a16:creationId xmlns:a16="http://schemas.microsoft.com/office/drawing/2014/main" id="{58CCBBDD-8C61-6B42-1763-AFE4EC712064}"/>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29" name="Freeform 9">
              <a:extLst>
                <a:ext uri="{FF2B5EF4-FFF2-40B4-BE49-F238E27FC236}">
                  <a16:creationId xmlns:a16="http://schemas.microsoft.com/office/drawing/2014/main" id="{CEAEA048-43E1-5A4E-F7BB-F9ECBC08D88B}"/>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0" name="Freeform 10">
              <a:extLst>
                <a:ext uri="{FF2B5EF4-FFF2-40B4-BE49-F238E27FC236}">
                  <a16:creationId xmlns:a16="http://schemas.microsoft.com/office/drawing/2014/main" id="{33CE85B6-0802-8F7A-E073-B6C5C1DF5B34}"/>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1" name="Freeform 11">
              <a:extLst>
                <a:ext uri="{FF2B5EF4-FFF2-40B4-BE49-F238E27FC236}">
                  <a16:creationId xmlns:a16="http://schemas.microsoft.com/office/drawing/2014/main" id="{1B8A7D90-2176-397D-CE96-B0ABA2882FE0}"/>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2" name="Freeform 12">
              <a:extLst>
                <a:ext uri="{FF2B5EF4-FFF2-40B4-BE49-F238E27FC236}">
                  <a16:creationId xmlns:a16="http://schemas.microsoft.com/office/drawing/2014/main" id="{C52BE903-3945-61E4-C391-C4B621D744BD}"/>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3" name="Freeform 13">
              <a:extLst>
                <a:ext uri="{FF2B5EF4-FFF2-40B4-BE49-F238E27FC236}">
                  <a16:creationId xmlns:a16="http://schemas.microsoft.com/office/drawing/2014/main" id="{95E3CE72-A402-8AF3-B08E-33119AFD3319}"/>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4" name="Freeform 14">
              <a:extLst>
                <a:ext uri="{FF2B5EF4-FFF2-40B4-BE49-F238E27FC236}">
                  <a16:creationId xmlns:a16="http://schemas.microsoft.com/office/drawing/2014/main" id="{8B4AB740-9F37-293F-46FE-CE0FAE99FA4F}"/>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5" name="Freeform 15">
              <a:extLst>
                <a:ext uri="{FF2B5EF4-FFF2-40B4-BE49-F238E27FC236}">
                  <a16:creationId xmlns:a16="http://schemas.microsoft.com/office/drawing/2014/main" id="{C3679553-FCD2-4E95-4067-0EFF3642F201}"/>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6" name="Freeform 16">
              <a:extLst>
                <a:ext uri="{FF2B5EF4-FFF2-40B4-BE49-F238E27FC236}">
                  <a16:creationId xmlns:a16="http://schemas.microsoft.com/office/drawing/2014/main" id="{EE5ABEC3-825E-2A51-9242-4992322B2D03}"/>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7" name="Freeform 17">
              <a:extLst>
                <a:ext uri="{FF2B5EF4-FFF2-40B4-BE49-F238E27FC236}">
                  <a16:creationId xmlns:a16="http://schemas.microsoft.com/office/drawing/2014/main" id="{4C9A07CF-11B5-608D-2138-53C6712E1F0A}"/>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8" name="Freeform 18">
              <a:extLst>
                <a:ext uri="{FF2B5EF4-FFF2-40B4-BE49-F238E27FC236}">
                  <a16:creationId xmlns:a16="http://schemas.microsoft.com/office/drawing/2014/main" id="{56E99ABA-68CA-38EE-9005-8D5968D011BC}"/>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9" name="Freeform 19">
              <a:extLst>
                <a:ext uri="{FF2B5EF4-FFF2-40B4-BE49-F238E27FC236}">
                  <a16:creationId xmlns:a16="http://schemas.microsoft.com/office/drawing/2014/main" id="{9F1353D1-C515-843A-7F90-AD8484B63177}"/>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0" name="Freeform 20">
              <a:extLst>
                <a:ext uri="{FF2B5EF4-FFF2-40B4-BE49-F238E27FC236}">
                  <a16:creationId xmlns:a16="http://schemas.microsoft.com/office/drawing/2014/main" id="{F9F8C2F9-A434-5BA2-7442-732FACDFC167}"/>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1" name="Freeform 21">
              <a:extLst>
                <a:ext uri="{FF2B5EF4-FFF2-40B4-BE49-F238E27FC236}">
                  <a16:creationId xmlns:a16="http://schemas.microsoft.com/office/drawing/2014/main" id="{3EEFF375-52CF-E538-5D91-84F36243A658}"/>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2" name="Freeform 22">
              <a:extLst>
                <a:ext uri="{FF2B5EF4-FFF2-40B4-BE49-F238E27FC236}">
                  <a16:creationId xmlns:a16="http://schemas.microsoft.com/office/drawing/2014/main" id="{5A23BCDB-3324-14CD-3326-341818746283}"/>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3" name="Freeform 23">
              <a:extLst>
                <a:ext uri="{FF2B5EF4-FFF2-40B4-BE49-F238E27FC236}">
                  <a16:creationId xmlns:a16="http://schemas.microsoft.com/office/drawing/2014/main" id="{4B8D12E0-08E3-F32A-0F49-344EEAB6F42E}"/>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4" name="Freeform 24">
              <a:extLst>
                <a:ext uri="{FF2B5EF4-FFF2-40B4-BE49-F238E27FC236}">
                  <a16:creationId xmlns:a16="http://schemas.microsoft.com/office/drawing/2014/main" id="{12A0A9A4-8429-D08A-3189-614CA9199802}"/>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5" name="Freeform 25">
              <a:extLst>
                <a:ext uri="{FF2B5EF4-FFF2-40B4-BE49-F238E27FC236}">
                  <a16:creationId xmlns:a16="http://schemas.microsoft.com/office/drawing/2014/main" id="{04021E06-510D-C2F2-42B6-4E6393A04EA2}"/>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6" name="Freeform 26">
              <a:extLst>
                <a:ext uri="{FF2B5EF4-FFF2-40B4-BE49-F238E27FC236}">
                  <a16:creationId xmlns:a16="http://schemas.microsoft.com/office/drawing/2014/main" id="{4FEBBE3C-5AEF-FA64-539C-0AD2A559E346}"/>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7" name="Freeform 27">
              <a:extLst>
                <a:ext uri="{FF2B5EF4-FFF2-40B4-BE49-F238E27FC236}">
                  <a16:creationId xmlns:a16="http://schemas.microsoft.com/office/drawing/2014/main" id="{BFCBCB72-A344-F4FA-55D4-CF473AA2F5E0}"/>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8" name="Freeform 28">
              <a:extLst>
                <a:ext uri="{FF2B5EF4-FFF2-40B4-BE49-F238E27FC236}">
                  <a16:creationId xmlns:a16="http://schemas.microsoft.com/office/drawing/2014/main" id="{3994D809-ADD0-D1D1-891C-E54E40CF094F}"/>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49" name="Freeform 29">
              <a:extLst>
                <a:ext uri="{FF2B5EF4-FFF2-40B4-BE49-F238E27FC236}">
                  <a16:creationId xmlns:a16="http://schemas.microsoft.com/office/drawing/2014/main" id="{5BF9200D-27B8-290C-59D5-9ED4FC352B29}"/>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0" name="Freeform 30">
              <a:extLst>
                <a:ext uri="{FF2B5EF4-FFF2-40B4-BE49-F238E27FC236}">
                  <a16:creationId xmlns:a16="http://schemas.microsoft.com/office/drawing/2014/main" id="{6BDEF91C-5DF4-4CEB-E32A-E06FC9D5A12C}"/>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1" name="Freeform 31">
              <a:extLst>
                <a:ext uri="{FF2B5EF4-FFF2-40B4-BE49-F238E27FC236}">
                  <a16:creationId xmlns:a16="http://schemas.microsoft.com/office/drawing/2014/main" id="{BF7EE40A-013F-DC1D-7173-7CDDA33A5EF6}"/>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2" name="Freeform 32">
              <a:extLst>
                <a:ext uri="{FF2B5EF4-FFF2-40B4-BE49-F238E27FC236}">
                  <a16:creationId xmlns:a16="http://schemas.microsoft.com/office/drawing/2014/main" id="{0632542A-EB7A-E250-87FB-B76D0332EFD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3" name="Freeform 33">
              <a:extLst>
                <a:ext uri="{FF2B5EF4-FFF2-40B4-BE49-F238E27FC236}">
                  <a16:creationId xmlns:a16="http://schemas.microsoft.com/office/drawing/2014/main" id="{D0F0F99F-CB66-2DB8-A816-483D47430215}"/>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4" name="Freeform 34">
              <a:extLst>
                <a:ext uri="{FF2B5EF4-FFF2-40B4-BE49-F238E27FC236}">
                  <a16:creationId xmlns:a16="http://schemas.microsoft.com/office/drawing/2014/main" id="{0836B8D2-C6E7-7B1B-C866-9DFC284F8379}"/>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5" name="Freeform 35">
              <a:extLst>
                <a:ext uri="{FF2B5EF4-FFF2-40B4-BE49-F238E27FC236}">
                  <a16:creationId xmlns:a16="http://schemas.microsoft.com/office/drawing/2014/main" id="{7732BAD2-00C3-4208-5B2F-02317908C061}"/>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6" name="Freeform 36">
              <a:extLst>
                <a:ext uri="{FF2B5EF4-FFF2-40B4-BE49-F238E27FC236}">
                  <a16:creationId xmlns:a16="http://schemas.microsoft.com/office/drawing/2014/main" id="{6B52C02C-68BF-899D-E6E6-F8A85DB02D59}"/>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7" name="Freeform 37">
              <a:extLst>
                <a:ext uri="{FF2B5EF4-FFF2-40B4-BE49-F238E27FC236}">
                  <a16:creationId xmlns:a16="http://schemas.microsoft.com/office/drawing/2014/main" id="{1BC7D286-8AB4-2F1E-C86C-95D594B4E26D}"/>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8" name="Freeform 38">
              <a:extLst>
                <a:ext uri="{FF2B5EF4-FFF2-40B4-BE49-F238E27FC236}">
                  <a16:creationId xmlns:a16="http://schemas.microsoft.com/office/drawing/2014/main" id="{B6AFEABF-3585-2D00-7342-37FAFD10F782}"/>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9" name="Freeform 39">
              <a:extLst>
                <a:ext uri="{FF2B5EF4-FFF2-40B4-BE49-F238E27FC236}">
                  <a16:creationId xmlns:a16="http://schemas.microsoft.com/office/drawing/2014/main" id="{C101BD3F-E4F2-E686-DB34-86F72FAD4FF1}"/>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0" name="Freeform 40">
              <a:extLst>
                <a:ext uri="{FF2B5EF4-FFF2-40B4-BE49-F238E27FC236}">
                  <a16:creationId xmlns:a16="http://schemas.microsoft.com/office/drawing/2014/main" id="{610A00A0-4794-455E-7D2F-C5CD92DD94EC}"/>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1" name="Freeform 41">
              <a:extLst>
                <a:ext uri="{FF2B5EF4-FFF2-40B4-BE49-F238E27FC236}">
                  <a16:creationId xmlns:a16="http://schemas.microsoft.com/office/drawing/2014/main" id="{E38E49E3-1DB8-5B01-FF8B-188124C9BBF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2" name="Freeform 42">
              <a:extLst>
                <a:ext uri="{FF2B5EF4-FFF2-40B4-BE49-F238E27FC236}">
                  <a16:creationId xmlns:a16="http://schemas.microsoft.com/office/drawing/2014/main" id="{0E37593A-9A38-3ADD-E5E6-2B4CBC2EB164}"/>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3" name="Freeform 43">
              <a:extLst>
                <a:ext uri="{FF2B5EF4-FFF2-40B4-BE49-F238E27FC236}">
                  <a16:creationId xmlns:a16="http://schemas.microsoft.com/office/drawing/2014/main" id="{4A5121BF-B552-5A7A-4959-45C383E32873}"/>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4" name="Freeform 44">
              <a:extLst>
                <a:ext uri="{FF2B5EF4-FFF2-40B4-BE49-F238E27FC236}">
                  <a16:creationId xmlns:a16="http://schemas.microsoft.com/office/drawing/2014/main" id="{71B09C66-1DF3-CD99-1281-04829E500F12}"/>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5" name="Freeform 45">
              <a:extLst>
                <a:ext uri="{FF2B5EF4-FFF2-40B4-BE49-F238E27FC236}">
                  <a16:creationId xmlns:a16="http://schemas.microsoft.com/office/drawing/2014/main" id="{01AC6FEF-468A-D2B1-9FA5-830BEE534F39}"/>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6" name="Freeform 46">
              <a:extLst>
                <a:ext uri="{FF2B5EF4-FFF2-40B4-BE49-F238E27FC236}">
                  <a16:creationId xmlns:a16="http://schemas.microsoft.com/office/drawing/2014/main" id="{10B509D6-FBD2-9632-3F1B-AD5791840566}"/>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7" name="Freeform 47">
              <a:extLst>
                <a:ext uri="{FF2B5EF4-FFF2-40B4-BE49-F238E27FC236}">
                  <a16:creationId xmlns:a16="http://schemas.microsoft.com/office/drawing/2014/main" id="{D3FFB68F-21A8-E94D-45D5-0E0521023ED8}"/>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8" name="Freeform 48">
              <a:extLst>
                <a:ext uri="{FF2B5EF4-FFF2-40B4-BE49-F238E27FC236}">
                  <a16:creationId xmlns:a16="http://schemas.microsoft.com/office/drawing/2014/main" id="{9C1F2D75-9129-3E48-21A9-7AE01C7CAF40}"/>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9" name="Freeform 49">
              <a:extLst>
                <a:ext uri="{FF2B5EF4-FFF2-40B4-BE49-F238E27FC236}">
                  <a16:creationId xmlns:a16="http://schemas.microsoft.com/office/drawing/2014/main" id="{B2BE64B3-2EF6-73F1-5F38-565F2E2553E4}"/>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0" name="Freeform 50">
              <a:extLst>
                <a:ext uri="{FF2B5EF4-FFF2-40B4-BE49-F238E27FC236}">
                  <a16:creationId xmlns:a16="http://schemas.microsoft.com/office/drawing/2014/main" id="{DE578607-FAE2-17A0-F6AD-996E5A6B5689}"/>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1" name="Freeform 51">
              <a:extLst>
                <a:ext uri="{FF2B5EF4-FFF2-40B4-BE49-F238E27FC236}">
                  <a16:creationId xmlns:a16="http://schemas.microsoft.com/office/drawing/2014/main" id="{407003EF-538B-897E-DB03-7BA357EBAD12}"/>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2" name="Freeform 52">
              <a:extLst>
                <a:ext uri="{FF2B5EF4-FFF2-40B4-BE49-F238E27FC236}">
                  <a16:creationId xmlns:a16="http://schemas.microsoft.com/office/drawing/2014/main" id="{A4379F58-5F8F-E4D0-AFB3-487AB2469C46}"/>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3" name="Freeform 53">
              <a:extLst>
                <a:ext uri="{FF2B5EF4-FFF2-40B4-BE49-F238E27FC236}">
                  <a16:creationId xmlns:a16="http://schemas.microsoft.com/office/drawing/2014/main" id="{701563AE-B01E-7C64-905D-E1358AD9BA2D}"/>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4" name="Freeform 54">
              <a:extLst>
                <a:ext uri="{FF2B5EF4-FFF2-40B4-BE49-F238E27FC236}">
                  <a16:creationId xmlns:a16="http://schemas.microsoft.com/office/drawing/2014/main" id="{2D3A183F-CB96-5D20-F2BF-B8379E037D38}"/>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5" name="Freeform 55">
              <a:extLst>
                <a:ext uri="{FF2B5EF4-FFF2-40B4-BE49-F238E27FC236}">
                  <a16:creationId xmlns:a16="http://schemas.microsoft.com/office/drawing/2014/main" id="{ECFE915D-55A8-0A64-01DA-49492F97FC1A}"/>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6" name="Freeform 56">
              <a:extLst>
                <a:ext uri="{FF2B5EF4-FFF2-40B4-BE49-F238E27FC236}">
                  <a16:creationId xmlns:a16="http://schemas.microsoft.com/office/drawing/2014/main" id="{0CCF40D5-A87C-2C72-2E38-A75074690EB7}"/>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7" name="Freeform 57">
              <a:extLst>
                <a:ext uri="{FF2B5EF4-FFF2-40B4-BE49-F238E27FC236}">
                  <a16:creationId xmlns:a16="http://schemas.microsoft.com/office/drawing/2014/main" id="{2459C5A6-796F-D0F4-8DCE-061C50B788EA}"/>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8" name="Freeform 58">
              <a:extLst>
                <a:ext uri="{FF2B5EF4-FFF2-40B4-BE49-F238E27FC236}">
                  <a16:creationId xmlns:a16="http://schemas.microsoft.com/office/drawing/2014/main" id="{E48A3023-7F01-E3E5-4445-70B805AD06E5}"/>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9" name="Freeform 59">
              <a:extLst>
                <a:ext uri="{FF2B5EF4-FFF2-40B4-BE49-F238E27FC236}">
                  <a16:creationId xmlns:a16="http://schemas.microsoft.com/office/drawing/2014/main" id="{DB885506-B66B-2BFC-4AEA-A6D8E4CE0F35}"/>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0" name="Freeform 60">
              <a:extLst>
                <a:ext uri="{FF2B5EF4-FFF2-40B4-BE49-F238E27FC236}">
                  <a16:creationId xmlns:a16="http://schemas.microsoft.com/office/drawing/2014/main" id="{4E8D431A-3CF9-C2B4-3618-303738AF39B3}"/>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1" name="Freeform 61">
              <a:extLst>
                <a:ext uri="{FF2B5EF4-FFF2-40B4-BE49-F238E27FC236}">
                  <a16:creationId xmlns:a16="http://schemas.microsoft.com/office/drawing/2014/main" id="{3839408F-2675-7DC1-C6D0-ABDE53AC7655}"/>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2" name="Freeform 62">
              <a:extLst>
                <a:ext uri="{FF2B5EF4-FFF2-40B4-BE49-F238E27FC236}">
                  <a16:creationId xmlns:a16="http://schemas.microsoft.com/office/drawing/2014/main" id="{19F85ABB-FC1E-5FFD-7D06-874A85723211}"/>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83" name="Freeform 63">
              <a:extLst>
                <a:ext uri="{FF2B5EF4-FFF2-40B4-BE49-F238E27FC236}">
                  <a16:creationId xmlns:a16="http://schemas.microsoft.com/office/drawing/2014/main" id="{EAE68AA2-236E-1326-40BB-CF22055C038A}"/>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pic>
        <p:nvPicPr>
          <p:cNvPr id="17" name="UNIVERSITÄT PADERBORN Logo">
            <a:extLst>
              <a:ext uri="{FF2B5EF4-FFF2-40B4-BE49-F238E27FC236}">
                <a16:creationId xmlns:a16="http://schemas.microsoft.com/office/drawing/2014/main" id="{6C76499A-54E2-3F3E-AA6A-411D7CC1962F}"/>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6" y="254014"/>
            <a:ext cx="2584799" cy="1052305"/>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998528"/>
            <a:ext cx="8548688" cy="360000"/>
          </a:xfrm>
          <a:prstGeom prst="rect">
            <a:avLst/>
          </a:prstGeom>
        </p:spPr>
        <p:txBody>
          <a:bodyPr vert="horz" numCol="1"/>
          <a:lstStyle>
            <a:lvl1pPr marL="0" indent="0">
              <a:lnSpc>
                <a:spcPct val="127000"/>
              </a:lnSpc>
              <a:spcBef>
                <a:spcPts val="0"/>
              </a:spcBef>
              <a:spcAft>
                <a:spcPts val="0"/>
              </a:spcAft>
              <a:buFont typeface="+mj-lt"/>
              <a:buNone/>
              <a:defRPr sz="1200"/>
            </a:lvl1pPr>
            <a:lvl2pPr marL="0" indent="0">
              <a:lnSpc>
                <a:spcPct val="127000"/>
              </a:lnSpc>
              <a:spcBef>
                <a:spcPts val="0"/>
              </a:spcBef>
              <a:spcAft>
                <a:spcPts val="0"/>
              </a:spcAft>
              <a:buFont typeface="+mj-lt"/>
              <a:buNone/>
              <a:defRPr sz="1200"/>
            </a:lvl2pPr>
            <a:lvl3pPr marL="0" indent="0">
              <a:lnSpc>
                <a:spcPct val="127000"/>
              </a:lnSpc>
              <a:spcBef>
                <a:spcPts val="0"/>
              </a:spcBef>
              <a:spcAft>
                <a:spcPts val="0"/>
              </a:spcAft>
              <a:buFont typeface="+mj-lt"/>
              <a:buNone/>
              <a:defRPr sz="1200"/>
            </a:lvl3pPr>
            <a:lvl4pPr marL="0" indent="0">
              <a:lnSpc>
                <a:spcPct val="127000"/>
              </a:lnSpc>
              <a:spcBef>
                <a:spcPts val="0"/>
              </a:spcBef>
              <a:spcAft>
                <a:spcPts val="0"/>
              </a:spcAft>
              <a:buFont typeface="+mj-lt"/>
              <a:buNone/>
              <a:defRPr sz="1200"/>
            </a:lvl4pPr>
            <a:lvl5pPr marL="0" indent="0">
              <a:lnSpc>
                <a:spcPct val="127000"/>
              </a:lnSpc>
              <a:spcBef>
                <a:spcPts val="0"/>
              </a:spcBef>
              <a:spcAft>
                <a:spcPts val="0"/>
              </a:spcAft>
              <a:buFont typeface="+mj-lt"/>
              <a:buNone/>
              <a:defRPr sz="1200"/>
            </a:lvl5pPr>
            <a:lvl6pPr marL="0" indent="0">
              <a:lnSpc>
                <a:spcPct val="127000"/>
              </a:lnSpc>
              <a:spcBef>
                <a:spcPts val="0"/>
              </a:spcBef>
              <a:spcAft>
                <a:spcPts val="0"/>
              </a:spcAft>
              <a:buFont typeface="+mj-lt"/>
              <a:buNone/>
              <a:defRPr sz="1200"/>
            </a:lvl6pPr>
            <a:lvl7pPr marL="0" indent="0">
              <a:lnSpc>
                <a:spcPct val="127000"/>
              </a:lnSpc>
              <a:spcBef>
                <a:spcPts val="0"/>
              </a:spcBef>
              <a:spcAft>
                <a:spcPts val="0"/>
              </a:spcAft>
              <a:buFont typeface="+mj-lt"/>
              <a:buNone/>
              <a:defRPr sz="1200"/>
            </a:lvl7pPr>
            <a:lvl8pPr marL="0" indent="0">
              <a:lnSpc>
                <a:spcPct val="127000"/>
              </a:lnSpc>
              <a:spcBef>
                <a:spcPts val="0"/>
              </a:spcBef>
              <a:spcAft>
                <a:spcPts val="0"/>
              </a:spcAft>
              <a:buFont typeface="+mj-lt"/>
              <a:buNone/>
              <a:defRPr sz="1200"/>
            </a:lvl8pPr>
            <a:lvl9pPr marL="0" indent="0">
              <a:lnSpc>
                <a:spcPct val="127000"/>
              </a:lnSpc>
              <a:spcBef>
                <a:spcPts val="0"/>
              </a:spcBef>
              <a:spcAft>
                <a:spcPts val="0"/>
              </a:spcAft>
              <a:buFont typeface="+mj-lt"/>
              <a:buNone/>
              <a:defRPr sz="1200"/>
            </a:lvl9pPr>
          </a:lstStyle>
          <a:p>
            <a:r>
              <a:rPr lang="de-DE" dirty="0"/>
              <a:t>Akademischer Titel Vorname Nachname Referent*in</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0"/>
            <a:ext cx="8548688" cy="1332000"/>
          </a:xfrm>
          <a:prstGeom prst="rect">
            <a:avLst/>
          </a:prstGeom>
        </p:spPr>
        <p:txBody>
          <a:bodyPr/>
          <a:lstStyle>
            <a:lvl1pPr marL="0" indent="0" algn="l">
              <a:lnSpc>
                <a:spcPct val="100000"/>
              </a:lnSpc>
              <a:spcBef>
                <a:spcPts val="0"/>
              </a:spcBef>
              <a:spcAft>
                <a:spcPts val="0"/>
              </a:spcAft>
              <a:buFont typeface="+mj-lt"/>
              <a:buNone/>
              <a:defRPr sz="1500"/>
            </a:lvl1pPr>
            <a:lvl2pPr marL="0" indent="0" algn="l">
              <a:lnSpc>
                <a:spcPct val="100000"/>
              </a:lnSpc>
              <a:spcBef>
                <a:spcPts val="0"/>
              </a:spcBef>
              <a:spcAft>
                <a:spcPts val="0"/>
              </a:spcAft>
              <a:buFont typeface="+mj-lt"/>
              <a:buNone/>
              <a:defRPr sz="1500"/>
            </a:lvl2pPr>
            <a:lvl3pPr marL="0" indent="0" algn="l">
              <a:lnSpc>
                <a:spcPct val="100000"/>
              </a:lnSpc>
              <a:spcBef>
                <a:spcPts val="0"/>
              </a:spcBef>
              <a:spcAft>
                <a:spcPts val="0"/>
              </a:spcAft>
              <a:buFont typeface="+mj-lt"/>
              <a:buNone/>
              <a:defRPr sz="1500"/>
            </a:lvl3pPr>
            <a:lvl4pPr marL="0" indent="0" algn="l">
              <a:lnSpc>
                <a:spcPct val="100000"/>
              </a:lnSpc>
              <a:spcBef>
                <a:spcPts val="0"/>
              </a:spcBef>
              <a:spcAft>
                <a:spcPts val="0"/>
              </a:spcAft>
              <a:buFont typeface="+mj-lt"/>
              <a:buNone/>
              <a:defRPr sz="1500"/>
            </a:lvl4pPr>
            <a:lvl5pPr marL="0" indent="0" algn="l">
              <a:lnSpc>
                <a:spcPct val="100000"/>
              </a:lnSpc>
              <a:spcBef>
                <a:spcPts val="0"/>
              </a:spcBef>
              <a:spcAft>
                <a:spcPts val="0"/>
              </a:spcAft>
              <a:buFont typeface="+mj-lt"/>
              <a:buNone/>
              <a:defRPr sz="1500"/>
            </a:lvl5pPr>
            <a:lvl6pPr marL="0" indent="0" algn="l">
              <a:lnSpc>
                <a:spcPct val="100000"/>
              </a:lnSpc>
              <a:spcBef>
                <a:spcPts val="0"/>
              </a:spcBef>
              <a:spcAft>
                <a:spcPts val="0"/>
              </a:spcAft>
              <a:buFont typeface="+mj-lt"/>
              <a:buNone/>
              <a:defRPr sz="1500"/>
            </a:lvl6pPr>
            <a:lvl7pPr marL="0" indent="0" algn="l">
              <a:lnSpc>
                <a:spcPct val="100000"/>
              </a:lnSpc>
              <a:spcBef>
                <a:spcPts val="0"/>
              </a:spcBef>
              <a:spcAft>
                <a:spcPts val="0"/>
              </a:spcAft>
              <a:buFont typeface="+mj-lt"/>
              <a:buNone/>
              <a:defRPr sz="1500"/>
            </a:lvl7pPr>
            <a:lvl8pPr marL="0" indent="0" algn="l">
              <a:lnSpc>
                <a:spcPct val="100000"/>
              </a:lnSpc>
              <a:spcBef>
                <a:spcPts val="0"/>
              </a:spcBef>
              <a:spcAft>
                <a:spcPts val="0"/>
              </a:spcAft>
              <a:buFont typeface="+mj-lt"/>
              <a:buNone/>
              <a:defRPr sz="1500"/>
            </a:lvl8pPr>
            <a:lvl9pPr marL="0" indent="0" algn="l">
              <a:lnSpc>
                <a:spcPct val="100000"/>
              </a:lnSpc>
              <a:spcBef>
                <a:spcPts val="0"/>
              </a:spcBef>
              <a:spcAft>
                <a:spcPts val="0"/>
              </a:spcAft>
              <a:buFont typeface="+mj-lt"/>
              <a:buNone/>
              <a:defRPr sz="1500"/>
            </a:lvl9pPr>
          </a:lstStyle>
          <a:p>
            <a:pPr lvl="1"/>
            <a:r>
              <a:rPr lang="de-DE" dirty="0"/>
              <a:t>Titel, Untertitel und weiterführende Informationen zur Präsentation mit maximal vier Zeilen. Hinweis: Bitte grundsätzlich </a:t>
            </a:r>
            <a:r>
              <a:rPr lang="de-DE" b="1" dirty="0"/>
              <a:t>keine Änderungen im Folienmaster </a:t>
            </a:r>
            <a:r>
              <a:rPr lang="de-DE" dirty="0"/>
              <a:t>vornehmen. Änderungen der Größe und Position von </a:t>
            </a:r>
            <a:r>
              <a:rPr lang="de-DE" b="1" dirty="0" err="1"/>
              <a:t>Textboxen</a:t>
            </a:r>
            <a:r>
              <a:rPr lang="de-DE" dirty="0"/>
              <a:t> sind auf allen Folien zu </a:t>
            </a:r>
            <a:r>
              <a:rPr lang="de-DE" b="1" dirty="0"/>
              <a:t>vermeiden</a:t>
            </a:r>
            <a:r>
              <a:rPr lang="de-DE" dirty="0"/>
              <a:t>.</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3684"/>
          </a:xfrm>
        </p:spPr>
        <p:txBody>
          <a:bodyPr anchor="b"/>
          <a:lstStyle>
            <a:lvl1pPr algn="l">
              <a:defRPr sz="2625"/>
            </a:lvl1pPr>
          </a:lstStyle>
          <a:p>
            <a:r>
              <a:rPr lang="de-DE" dirty="0"/>
              <a:t>Vielen Dank für die Aufmerksamkeit!</a:t>
            </a:r>
          </a:p>
        </p:txBody>
      </p:sp>
      <p:sp>
        <p:nvSpPr>
          <p:cNvPr id="84" name="Foliennummer">
            <a:extLst>
              <a:ext uri="{FF2B5EF4-FFF2-40B4-BE49-F238E27FC236}">
                <a16:creationId xmlns:a16="http://schemas.microsoft.com/office/drawing/2014/main" id="{E51E1CA4-083D-4D83-94EE-212EE34B2FA9}"/>
              </a:ext>
            </a:extLst>
          </p:cNvPr>
          <p:cNvSpPr>
            <a:spLocks noGrp="1"/>
          </p:cNvSpPr>
          <p:nvPr>
            <p:ph type="sldNum" sz="quarter" idx="11"/>
          </p:nvPr>
        </p:nvSpPr>
        <p:spPr>
          <a:xfrm>
            <a:off x="11089560" y="7200000"/>
            <a:ext cx="504000" cy="185738"/>
          </a:xfrm>
        </p:spPr>
        <p:txBody>
          <a:bodyPr/>
          <a:lstStyle>
            <a:lvl1pPr>
              <a:defRPr>
                <a:solidFill>
                  <a:srgbClr val="E6E6E6"/>
                </a:solidFill>
              </a:defRPr>
            </a:lvl1pPr>
          </a:lstStyle>
          <a:p>
            <a:fld id="{11DE32AD-F86D-4804-839F-80A6732D429D}" type="slidenum">
              <a:rPr lang="de-DE" smtClean="0"/>
              <a:pPr/>
              <a:t>‹Nr.›</a:t>
            </a:fld>
            <a:endParaRPr lang="de-DE" dirty="0"/>
          </a:p>
        </p:txBody>
      </p:sp>
      <p:sp>
        <p:nvSpPr>
          <p:cNvPr id="85" name="Fußzeile">
            <a:extLst>
              <a:ext uri="{FF2B5EF4-FFF2-40B4-BE49-F238E27FC236}">
                <a16:creationId xmlns:a16="http://schemas.microsoft.com/office/drawing/2014/main" id="{3671AC5E-4072-4133-A537-F4209059D6A4}"/>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152676020"/>
      </p:ext>
    </p:extLst>
  </p:cSld>
  <p:clrMapOvr>
    <a:masterClrMapping/>
  </p:clrMapOvr>
  <p:extLst mod="1">
    <p:ext uri="{DCECCB84-F9BA-43D5-87BE-67443E8EF086}">
      <p15:sldGuideLst xmlns:p15="http://schemas.microsoft.com/office/powerpoint/2012/main">
        <p15:guide id="1" orient="horz" pos="2106" userDrawn="1">
          <p15:clr>
            <a:srgbClr val="000000"/>
          </p15:clr>
        </p15:guide>
        <p15:guide id="2" pos="1024" userDrawn="1">
          <p15:clr>
            <a:srgbClr val="000000"/>
          </p15:clr>
        </p15:guide>
        <p15:guide id="3" pos="8204" userDrawn="1">
          <p15:clr>
            <a:srgbClr val="000000"/>
          </p15:clr>
        </p15:guide>
        <p15:guide id="4" orient="horz" pos="2396" userDrawn="1">
          <p15:clr>
            <a:srgbClr val="000000"/>
          </p15:clr>
        </p15:guide>
        <p15:guide id="5" orient="horz" pos="3779" userDrawn="1">
          <p15:clr>
            <a:srgbClr val="00000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pSp>
        <p:nvGrpSpPr>
          <p:cNvPr id="108" name="Regieanweisungen">
            <a:extLst>
              <a:ext uri="{FF2B5EF4-FFF2-40B4-BE49-F238E27FC236}">
                <a16:creationId xmlns:a16="http://schemas.microsoft.com/office/drawing/2014/main" id="{66EECB92-982E-D389-36AE-BA47EBADF53B}"/>
              </a:ext>
            </a:extLst>
          </p:cNvPr>
          <p:cNvGrpSpPr/>
          <p:nvPr userDrawn="1"/>
        </p:nvGrpSpPr>
        <p:grpSpPr>
          <a:xfrm>
            <a:off x="421200" y="-360000"/>
            <a:ext cx="13834800" cy="1584000"/>
            <a:chOff x="421200" y="-360000"/>
            <a:chExt cx="13834800" cy="1584000"/>
          </a:xfrm>
          <a:solidFill>
            <a:srgbClr val="E9ECF0"/>
          </a:solidFill>
        </p:grpSpPr>
        <p:sp>
          <p:nvSpPr>
            <p:cNvPr id="109" name="Zurücksetzen">
              <a:extLst>
                <a:ext uri="{FF2B5EF4-FFF2-40B4-BE49-F238E27FC236}">
                  <a16:creationId xmlns:a16="http://schemas.microsoft.com/office/drawing/2014/main" id="{8337A55A-0B57-2769-563B-C70415BBF76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10" name="Layoutwechsel">
              <a:extLst>
                <a:ext uri="{FF2B5EF4-FFF2-40B4-BE49-F238E27FC236}">
                  <a16:creationId xmlns:a16="http://schemas.microsoft.com/office/drawing/2014/main" id="{45D5B844-5B1B-447F-6D81-18D98BF8105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11" name="Hilfslinien">
              <a:extLst>
                <a:ext uri="{FF2B5EF4-FFF2-40B4-BE49-F238E27FC236}">
                  <a16:creationId xmlns:a16="http://schemas.microsoft.com/office/drawing/2014/main" id="{98657F04-D03D-FFF5-6063-2D413C9DEA0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12" name="Hilfslinien">
              <a:extLst>
                <a:ext uri="{FF2B5EF4-FFF2-40B4-BE49-F238E27FC236}">
                  <a16:creationId xmlns:a16="http://schemas.microsoft.com/office/drawing/2014/main" id="{3A84A81E-B49D-D710-D7D2-31FD9CF75F7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46" name="Grafik">
            <a:extLst>
              <a:ext uri="{FF2B5EF4-FFF2-40B4-BE49-F238E27FC236}">
                <a16:creationId xmlns:a16="http://schemas.microsoft.com/office/drawing/2014/main" id="{32C2C1CC-CA04-9BD2-32DA-56193FED0008}"/>
              </a:ext>
            </a:extLst>
          </p:cNvPr>
          <p:cNvGrpSpPr>
            <a:grpSpLocks noGrp="1" noUngrp="1" noRot="1" noChangeAspect="1" noMove="1" noResize="1"/>
          </p:cNvGrpSpPr>
          <p:nvPr userDrawn="1"/>
        </p:nvGrpSpPr>
        <p:grpSpPr bwMode="auto">
          <a:xfrm>
            <a:off x="9383713" y="315913"/>
            <a:ext cx="2808287" cy="6542087"/>
            <a:chOff x="5911" y="199"/>
            <a:chExt cx="1769" cy="4121"/>
          </a:xfrm>
        </p:grpSpPr>
        <p:sp>
          <p:nvSpPr>
            <p:cNvPr id="48" name="Freeform 5">
              <a:extLst>
                <a:ext uri="{FF2B5EF4-FFF2-40B4-BE49-F238E27FC236}">
                  <a16:creationId xmlns:a16="http://schemas.microsoft.com/office/drawing/2014/main" id="{18FA31CB-0C9A-60EA-5494-C08EFC2E5A51}"/>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6">
              <a:extLst>
                <a:ext uri="{FF2B5EF4-FFF2-40B4-BE49-F238E27FC236}">
                  <a16:creationId xmlns:a16="http://schemas.microsoft.com/office/drawing/2014/main" id="{9552F953-175D-386A-8B43-3F48E377BAB7}"/>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7">
              <a:extLst>
                <a:ext uri="{FF2B5EF4-FFF2-40B4-BE49-F238E27FC236}">
                  <a16:creationId xmlns:a16="http://schemas.microsoft.com/office/drawing/2014/main" id="{B54C6840-6A78-2ADC-CBBE-623AB58C2CF0}"/>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8">
              <a:extLst>
                <a:ext uri="{FF2B5EF4-FFF2-40B4-BE49-F238E27FC236}">
                  <a16:creationId xmlns:a16="http://schemas.microsoft.com/office/drawing/2014/main" id="{733CBD14-C09B-3A13-6345-A04D93BB18B5}"/>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9">
              <a:extLst>
                <a:ext uri="{FF2B5EF4-FFF2-40B4-BE49-F238E27FC236}">
                  <a16:creationId xmlns:a16="http://schemas.microsoft.com/office/drawing/2014/main" id="{66BB80C6-0482-1E37-9206-1B8B1541EB54}"/>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0">
              <a:extLst>
                <a:ext uri="{FF2B5EF4-FFF2-40B4-BE49-F238E27FC236}">
                  <a16:creationId xmlns:a16="http://schemas.microsoft.com/office/drawing/2014/main" id="{3E6F5343-A999-5624-C6B7-F78FEB44666A}"/>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1">
              <a:extLst>
                <a:ext uri="{FF2B5EF4-FFF2-40B4-BE49-F238E27FC236}">
                  <a16:creationId xmlns:a16="http://schemas.microsoft.com/office/drawing/2014/main" id="{314FD97D-33E0-454A-CC47-2386610AB0F8}"/>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2">
              <a:extLst>
                <a:ext uri="{FF2B5EF4-FFF2-40B4-BE49-F238E27FC236}">
                  <a16:creationId xmlns:a16="http://schemas.microsoft.com/office/drawing/2014/main" id="{F2FBC8C7-78E7-3C93-6F9F-AC8CE94AF4C3}"/>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3">
              <a:extLst>
                <a:ext uri="{FF2B5EF4-FFF2-40B4-BE49-F238E27FC236}">
                  <a16:creationId xmlns:a16="http://schemas.microsoft.com/office/drawing/2014/main" id="{A9E47805-65D9-4884-F1FA-55E4AD1CE9F4}"/>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4">
              <a:extLst>
                <a:ext uri="{FF2B5EF4-FFF2-40B4-BE49-F238E27FC236}">
                  <a16:creationId xmlns:a16="http://schemas.microsoft.com/office/drawing/2014/main" id="{6C2894F4-2344-F54B-6519-534FC8E2776C}"/>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5">
              <a:extLst>
                <a:ext uri="{FF2B5EF4-FFF2-40B4-BE49-F238E27FC236}">
                  <a16:creationId xmlns:a16="http://schemas.microsoft.com/office/drawing/2014/main" id="{44E227C9-BDB7-F0D5-24C3-3A65A811E6A2}"/>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6">
              <a:extLst>
                <a:ext uri="{FF2B5EF4-FFF2-40B4-BE49-F238E27FC236}">
                  <a16:creationId xmlns:a16="http://schemas.microsoft.com/office/drawing/2014/main" id="{45E8BE4B-7BE0-FB37-B978-5FF289E86874}"/>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7">
              <a:extLst>
                <a:ext uri="{FF2B5EF4-FFF2-40B4-BE49-F238E27FC236}">
                  <a16:creationId xmlns:a16="http://schemas.microsoft.com/office/drawing/2014/main" id="{B2CB3D5B-D86A-D688-7BF3-AB10DC0EEC61}"/>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8">
              <a:extLst>
                <a:ext uri="{FF2B5EF4-FFF2-40B4-BE49-F238E27FC236}">
                  <a16:creationId xmlns:a16="http://schemas.microsoft.com/office/drawing/2014/main" id="{553B53C3-0F11-67C1-23BB-2BFFEA216F08}"/>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19">
              <a:extLst>
                <a:ext uri="{FF2B5EF4-FFF2-40B4-BE49-F238E27FC236}">
                  <a16:creationId xmlns:a16="http://schemas.microsoft.com/office/drawing/2014/main" id="{F8066E6D-3B39-98E1-F03F-E59E0DDFEF44}"/>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0">
              <a:extLst>
                <a:ext uri="{FF2B5EF4-FFF2-40B4-BE49-F238E27FC236}">
                  <a16:creationId xmlns:a16="http://schemas.microsoft.com/office/drawing/2014/main" id="{A562D834-56DD-7957-9CD8-A66DAC45AB96}"/>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1">
              <a:extLst>
                <a:ext uri="{FF2B5EF4-FFF2-40B4-BE49-F238E27FC236}">
                  <a16:creationId xmlns:a16="http://schemas.microsoft.com/office/drawing/2014/main" id="{C52E87A1-DCAF-6E9F-880F-CB7EA6EE292B}"/>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22">
              <a:extLst>
                <a:ext uri="{FF2B5EF4-FFF2-40B4-BE49-F238E27FC236}">
                  <a16:creationId xmlns:a16="http://schemas.microsoft.com/office/drawing/2014/main" id="{C4738C08-D5B4-72EB-A589-FEDB73E4B9D0}"/>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3">
              <a:extLst>
                <a:ext uri="{FF2B5EF4-FFF2-40B4-BE49-F238E27FC236}">
                  <a16:creationId xmlns:a16="http://schemas.microsoft.com/office/drawing/2014/main" id="{42679BBC-F7FC-8088-BFE1-1A32B16E1362}"/>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4">
              <a:extLst>
                <a:ext uri="{FF2B5EF4-FFF2-40B4-BE49-F238E27FC236}">
                  <a16:creationId xmlns:a16="http://schemas.microsoft.com/office/drawing/2014/main" id="{9FBF0433-BB3B-4DE9-44E7-B3B03501B006}"/>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5">
              <a:extLst>
                <a:ext uri="{FF2B5EF4-FFF2-40B4-BE49-F238E27FC236}">
                  <a16:creationId xmlns:a16="http://schemas.microsoft.com/office/drawing/2014/main" id="{1143FF00-11E8-2C5B-889F-EA772D1A9EF0}"/>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6">
              <a:extLst>
                <a:ext uri="{FF2B5EF4-FFF2-40B4-BE49-F238E27FC236}">
                  <a16:creationId xmlns:a16="http://schemas.microsoft.com/office/drawing/2014/main" id="{ABFB2E4F-F1B0-76A4-8817-4E7915E19584}"/>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7">
              <a:extLst>
                <a:ext uri="{FF2B5EF4-FFF2-40B4-BE49-F238E27FC236}">
                  <a16:creationId xmlns:a16="http://schemas.microsoft.com/office/drawing/2014/main" id="{9EA64FE7-0391-F33A-63DC-48BC28567AAC}"/>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8">
              <a:extLst>
                <a:ext uri="{FF2B5EF4-FFF2-40B4-BE49-F238E27FC236}">
                  <a16:creationId xmlns:a16="http://schemas.microsoft.com/office/drawing/2014/main" id="{13B9B80C-DCFA-1815-5C58-BF1DEB053EBA}"/>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9">
              <a:extLst>
                <a:ext uri="{FF2B5EF4-FFF2-40B4-BE49-F238E27FC236}">
                  <a16:creationId xmlns:a16="http://schemas.microsoft.com/office/drawing/2014/main" id="{43869D74-15BA-A869-D906-40F60BE75387}"/>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30">
              <a:extLst>
                <a:ext uri="{FF2B5EF4-FFF2-40B4-BE49-F238E27FC236}">
                  <a16:creationId xmlns:a16="http://schemas.microsoft.com/office/drawing/2014/main" id="{6109D6FE-1606-BC45-F9D6-563235339C21}"/>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31">
              <a:extLst>
                <a:ext uri="{FF2B5EF4-FFF2-40B4-BE49-F238E27FC236}">
                  <a16:creationId xmlns:a16="http://schemas.microsoft.com/office/drawing/2014/main" id="{F4794727-6706-4605-D8CE-3AD7DEA37177}"/>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32">
              <a:extLst>
                <a:ext uri="{FF2B5EF4-FFF2-40B4-BE49-F238E27FC236}">
                  <a16:creationId xmlns:a16="http://schemas.microsoft.com/office/drawing/2014/main" id="{E22500C9-3FB3-6CC9-491C-2B63A426751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33">
              <a:extLst>
                <a:ext uri="{FF2B5EF4-FFF2-40B4-BE49-F238E27FC236}">
                  <a16:creationId xmlns:a16="http://schemas.microsoft.com/office/drawing/2014/main" id="{B1D6CBA6-03A5-3948-A8B2-8C3C7DFDC821}"/>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4">
              <a:extLst>
                <a:ext uri="{FF2B5EF4-FFF2-40B4-BE49-F238E27FC236}">
                  <a16:creationId xmlns:a16="http://schemas.microsoft.com/office/drawing/2014/main" id="{69B805DD-077C-A159-298B-414A720DB6F8}"/>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35">
              <a:extLst>
                <a:ext uri="{FF2B5EF4-FFF2-40B4-BE49-F238E27FC236}">
                  <a16:creationId xmlns:a16="http://schemas.microsoft.com/office/drawing/2014/main" id="{BA68866A-0DFE-41B5-9D88-B39DE9E44DA0}"/>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6">
              <a:extLst>
                <a:ext uri="{FF2B5EF4-FFF2-40B4-BE49-F238E27FC236}">
                  <a16:creationId xmlns:a16="http://schemas.microsoft.com/office/drawing/2014/main" id="{B22C25B8-853E-499A-EAD0-0A7CC68A6D51}"/>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7">
              <a:extLst>
                <a:ext uri="{FF2B5EF4-FFF2-40B4-BE49-F238E27FC236}">
                  <a16:creationId xmlns:a16="http://schemas.microsoft.com/office/drawing/2014/main" id="{16D23008-B62C-675D-525E-2B94363385AA}"/>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8">
              <a:extLst>
                <a:ext uri="{FF2B5EF4-FFF2-40B4-BE49-F238E27FC236}">
                  <a16:creationId xmlns:a16="http://schemas.microsoft.com/office/drawing/2014/main" id="{15972985-9803-C10F-116F-2B2AA4CF9181}"/>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9">
              <a:extLst>
                <a:ext uri="{FF2B5EF4-FFF2-40B4-BE49-F238E27FC236}">
                  <a16:creationId xmlns:a16="http://schemas.microsoft.com/office/drawing/2014/main" id="{79B33183-1E94-B38A-9D2D-A347B12468EB}"/>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40">
              <a:extLst>
                <a:ext uri="{FF2B5EF4-FFF2-40B4-BE49-F238E27FC236}">
                  <a16:creationId xmlns:a16="http://schemas.microsoft.com/office/drawing/2014/main" id="{8D3B1C9D-10F5-61BF-B56E-ACCB47CEE952}"/>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41">
              <a:extLst>
                <a:ext uri="{FF2B5EF4-FFF2-40B4-BE49-F238E27FC236}">
                  <a16:creationId xmlns:a16="http://schemas.microsoft.com/office/drawing/2014/main" id="{AE5B4840-5986-17EF-8D40-14A5F29BA0A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42">
              <a:extLst>
                <a:ext uri="{FF2B5EF4-FFF2-40B4-BE49-F238E27FC236}">
                  <a16:creationId xmlns:a16="http://schemas.microsoft.com/office/drawing/2014/main" id="{46EDEAF7-1AFD-F08E-2851-84E10F7ADCB8}"/>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43">
              <a:extLst>
                <a:ext uri="{FF2B5EF4-FFF2-40B4-BE49-F238E27FC236}">
                  <a16:creationId xmlns:a16="http://schemas.microsoft.com/office/drawing/2014/main" id="{8A34F9B9-DF09-A08A-9F7D-B9330150DAC6}"/>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44">
              <a:extLst>
                <a:ext uri="{FF2B5EF4-FFF2-40B4-BE49-F238E27FC236}">
                  <a16:creationId xmlns:a16="http://schemas.microsoft.com/office/drawing/2014/main" id="{12003401-21A9-2888-B968-3DD53CD50774}"/>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45">
              <a:extLst>
                <a:ext uri="{FF2B5EF4-FFF2-40B4-BE49-F238E27FC236}">
                  <a16:creationId xmlns:a16="http://schemas.microsoft.com/office/drawing/2014/main" id="{A087EADD-4373-B9F9-B8A6-D6B24067E4B2}"/>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46">
              <a:extLst>
                <a:ext uri="{FF2B5EF4-FFF2-40B4-BE49-F238E27FC236}">
                  <a16:creationId xmlns:a16="http://schemas.microsoft.com/office/drawing/2014/main" id="{C9A922FA-DD07-4EEE-5D5C-DD36E381695F}"/>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47">
              <a:extLst>
                <a:ext uri="{FF2B5EF4-FFF2-40B4-BE49-F238E27FC236}">
                  <a16:creationId xmlns:a16="http://schemas.microsoft.com/office/drawing/2014/main" id="{B86F9ED0-B904-0067-3FB2-33E09BABDDD1}"/>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48">
              <a:extLst>
                <a:ext uri="{FF2B5EF4-FFF2-40B4-BE49-F238E27FC236}">
                  <a16:creationId xmlns:a16="http://schemas.microsoft.com/office/drawing/2014/main" id="{678C3CDF-4FC1-B60E-09E3-B3CB3BD5E093}"/>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49">
              <a:extLst>
                <a:ext uri="{FF2B5EF4-FFF2-40B4-BE49-F238E27FC236}">
                  <a16:creationId xmlns:a16="http://schemas.microsoft.com/office/drawing/2014/main" id="{4017A85C-CAC4-21B3-A109-96AE6383D171}"/>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50">
              <a:extLst>
                <a:ext uri="{FF2B5EF4-FFF2-40B4-BE49-F238E27FC236}">
                  <a16:creationId xmlns:a16="http://schemas.microsoft.com/office/drawing/2014/main" id="{031B0A30-0BB8-5D9D-EC3F-BAB1A11AA47A}"/>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51">
              <a:extLst>
                <a:ext uri="{FF2B5EF4-FFF2-40B4-BE49-F238E27FC236}">
                  <a16:creationId xmlns:a16="http://schemas.microsoft.com/office/drawing/2014/main" id="{D3116D0D-FBAF-0713-775B-735A0251169E}"/>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52">
              <a:extLst>
                <a:ext uri="{FF2B5EF4-FFF2-40B4-BE49-F238E27FC236}">
                  <a16:creationId xmlns:a16="http://schemas.microsoft.com/office/drawing/2014/main" id="{DD6AD885-3795-57D4-1E2F-EEFDC6C504C7}"/>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53">
              <a:extLst>
                <a:ext uri="{FF2B5EF4-FFF2-40B4-BE49-F238E27FC236}">
                  <a16:creationId xmlns:a16="http://schemas.microsoft.com/office/drawing/2014/main" id="{28C5D1DC-981D-98FD-13E4-F3D4B32BB1B6}"/>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54">
              <a:extLst>
                <a:ext uri="{FF2B5EF4-FFF2-40B4-BE49-F238E27FC236}">
                  <a16:creationId xmlns:a16="http://schemas.microsoft.com/office/drawing/2014/main" id="{9EC9FB99-FDF2-3EDF-07F1-C1A05FE41A2C}"/>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55">
              <a:extLst>
                <a:ext uri="{FF2B5EF4-FFF2-40B4-BE49-F238E27FC236}">
                  <a16:creationId xmlns:a16="http://schemas.microsoft.com/office/drawing/2014/main" id="{1607E37F-1DDE-74CA-D679-B49A6E2AC80F}"/>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56">
              <a:extLst>
                <a:ext uri="{FF2B5EF4-FFF2-40B4-BE49-F238E27FC236}">
                  <a16:creationId xmlns:a16="http://schemas.microsoft.com/office/drawing/2014/main" id="{9B1C2FC5-0669-3354-CC2F-8BC8BB6AD15F}"/>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57">
              <a:extLst>
                <a:ext uri="{FF2B5EF4-FFF2-40B4-BE49-F238E27FC236}">
                  <a16:creationId xmlns:a16="http://schemas.microsoft.com/office/drawing/2014/main" id="{A56E3B5E-CF95-DE57-7A41-E7A8AF41C475}"/>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58">
              <a:extLst>
                <a:ext uri="{FF2B5EF4-FFF2-40B4-BE49-F238E27FC236}">
                  <a16:creationId xmlns:a16="http://schemas.microsoft.com/office/drawing/2014/main" id="{E9A29E34-9D45-C68D-73A3-346605D79CE2}"/>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59">
              <a:extLst>
                <a:ext uri="{FF2B5EF4-FFF2-40B4-BE49-F238E27FC236}">
                  <a16:creationId xmlns:a16="http://schemas.microsoft.com/office/drawing/2014/main" id="{6637A28F-8496-B79D-1AFA-894774191843}"/>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60">
              <a:extLst>
                <a:ext uri="{FF2B5EF4-FFF2-40B4-BE49-F238E27FC236}">
                  <a16:creationId xmlns:a16="http://schemas.microsoft.com/office/drawing/2014/main" id="{8081E4DF-2234-341E-8EC4-5B8BE6E81294}"/>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61">
              <a:extLst>
                <a:ext uri="{FF2B5EF4-FFF2-40B4-BE49-F238E27FC236}">
                  <a16:creationId xmlns:a16="http://schemas.microsoft.com/office/drawing/2014/main" id="{D5750C41-3FF8-5210-D5EC-ACDC7BCC1512}"/>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62">
              <a:extLst>
                <a:ext uri="{FF2B5EF4-FFF2-40B4-BE49-F238E27FC236}">
                  <a16:creationId xmlns:a16="http://schemas.microsoft.com/office/drawing/2014/main" id="{BA753BCB-FC1B-8D96-2E1E-6D69E6B12CAF}"/>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63">
              <a:extLst>
                <a:ext uri="{FF2B5EF4-FFF2-40B4-BE49-F238E27FC236}">
                  <a16:creationId xmlns:a16="http://schemas.microsoft.com/office/drawing/2014/main" id="{D7964652-F202-A137-5B41-CFFF3C272F28}"/>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23" name="UNIVERSITÄT PADERBORN Logo">
            <a:extLst>
              <a:ext uri="{FF2B5EF4-FFF2-40B4-BE49-F238E27FC236}">
                <a16:creationId xmlns:a16="http://schemas.microsoft.com/office/drawing/2014/main" id="{74AA885A-0DFA-9B08-4A25-5ED9C8436E8D}"/>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4" y="254012"/>
            <a:ext cx="2584799" cy="1052305"/>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zur Präsentation mit maximal vier Zeilen. Hinweis: Bitte grundsätzlich keine Änderungen im Folienmaster vornehmen. Änderungen der Größe und Position von </a:t>
            </a:r>
            <a:r>
              <a:rPr lang="de-DE" dirty="0" err="1"/>
              <a:t>Textboxen</a:t>
            </a:r>
            <a:r>
              <a:rPr lang="de-DE" dirty="0"/>
              <a:t> sind auf allen Folien zu vermeiden.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5272"/>
          </a:xfrm>
        </p:spPr>
        <p:txBody>
          <a:bodyPr anchor="b"/>
          <a:lstStyle>
            <a:lvl1pPr algn="l">
              <a:defRPr sz="3500"/>
            </a:lvl1pPr>
          </a:lstStyle>
          <a:p>
            <a:r>
              <a:rPr lang="de-DE" dirty="0"/>
              <a:t>Titel der Präsentation</a:t>
            </a:r>
            <a:br>
              <a:rPr lang="de-DE" dirty="0"/>
            </a:br>
            <a:r>
              <a:rPr lang="de-DE" dirty="0"/>
              <a:t>maximal zwei Zeilen</a:t>
            </a:r>
          </a:p>
        </p:txBody>
      </p:sp>
      <p:sp>
        <p:nvSpPr>
          <p:cNvPr id="107" name="Foliennummer">
            <a:extLst>
              <a:ext uri="{FF2B5EF4-FFF2-40B4-BE49-F238E27FC236}">
                <a16:creationId xmlns:a16="http://schemas.microsoft.com/office/drawing/2014/main" id="{CF6FC899-54C7-4648-87B7-7EBF8CB7F7CD}"/>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113" name="Fußzeile">
            <a:extLst>
              <a:ext uri="{FF2B5EF4-FFF2-40B4-BE49-F238E27FC236}">
                <a16:creationId xmlns:a16="http://schemas.microsoft.com/office/drawing/2014/main" id="{B4A44446-84B7-4155-95C9-2F8546812BC8}"/>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3961031117"/>
      </p:ext>
    </p:extLst>
  </p:cSld>
  <p:clrMapOvr>
    <a:masterClrMapping/>
  </p:clrMapOvr>
  <p:extLst mod="1">
    <p:ext uri="{DCECCB84-F9BA-43D5-87BE-67443E8EF086}">
      <p15:sldGuideLst xmlns:p15="http://schemas.microsoft.com/office/powerpoint/2012/main">
        <p15:guide id="1" orient="horz" pos="2107">
          <p15:clr>
            <a:srgbClr val="000000"/>
          </p15:clr>
        </p15:guide>
        <p15:guide id="2" pos="768">
          <p15:clr>
            <a:srgbClr val="000000"/>
          </p15:clr>
        </p15:guide>
        <p15:guide id="3" pos="6153">
          <p15:clr>
            <a:srgbClr val="000000"/>
          </p15:clr>
        </p15:guide>
        <p15:guide id="4" orient="horz" pos="2396">
          <p15:clr>
            <a:srgbClr val="000000"/>
          </p15:clr>
        </p15:guide>
        <p15:guide id="5" orient="horz" pos="3583">
          <p15:clr>
            <a:srgbClr val="00000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elfolie 4-zeilig Farbe opt. ändern">
    <p:spTree>
      <p:nvGrpSpPr>
        <p:cNvPr id="1" name=""/>
        <p:cNvGrpSpPr/>
        <p:nvPr/>
      </p:nvGrpSpPr>
      <p:grpSpPr bwMode="auto">
        <a:xfrm>
          <a:off x="0" y="0"/>
          <a:ext cx="0" cy="0"/>
          <a:chOff x="0" y="0"/>
          <a:chExt cx="0" cy="0"/>
        </a:xfrm>
      </p:grpSpPr>
      <p:sp>
        <p:nvSpPr>
          <p:cNvPr id="4" name="Hintergrundnetz"/>
          <p:cNvSpPr>
            <a:spLocks noChangeAspect="1" noEditPoints="1"/>
          </p:cNvSpPr>
          <p:nvPr userDrawn="1"/>
        </p:nvSpPr>
        <p:spPr bwMode="auto">
          <a:xfrm>
            <a:off x="16933" y="0"/>
            <a:ext cx="12175067" cy="6858000"/>
          </a:xfrm>
          <a:custGeom>
            <a:avLst/>
            <a:gdLst>
              <a:gd name="T0" fmla="*/ 11923 w 25400"/>
              <a:gd name="T1" fmla="*/ 3320 h 19050"/>
              <a:gd name="T2" fmla="*/ 10023 w 25400"/>
              <a:gd name="T3" fmla="*/ 4808 h 19050"/>
              <a:gd name="T4" fmla="*/ 10862 w 25400"/>
              <a:gd name="T5" fmla="*/ 3283 h 19050"/>
              <a:gd name="T6" fmla="*/ 4657 w 25400"/>
              <a:gd name="T7" fmla="*/ 5594 h 19050"/>
              <a:gd name="T8" fmla="*/ 7180 w 25400"/>
              <a:gd name="T9" fmla="*/ 5671 h 19050"/>
              <a:gd name="T10" fmla="*/ 8344 w 25400"/>
              <a:gd name="T11" fmla="*/ 5707 h 19050"/>
              <a:gd name="T12" fmla="*/ 2461 w 25400"/>
              <a:gd name="T13" fmla="*/ 5169 h 19050"/>
              <a:gd name="T14" fmla="*/ 3123 w 25400"/>
              <a:gd name="T15" fmla="*/ 5291 h 19050"/>
              <a:gd name="T16" fmla="*/ 13439 w 25400"/>
              <a:gd name="T17" fmla="*/ 7971 h 19050"/>
              <a:gd name="T18" fmla="*/ 15341 w 25400"/>
              <a:gd name="T19" fmla="*/ 9056 h 19050"/>
              <a:gd name="T20" fmla="*/ 9954 w 25400"/>
              <a:gd name="T21" fmla="*/ 5938 h 19050"/>
              <a:gd name="T22" fmla="*/ 11356 w 25400"/>
              <a:gd name="T23" fmla="*/ 6738 h 19050"/>
              <a:gd name="T24" fmla="*/ 10546 w 25400"/>
              <a:gd name="T25" fmla="*/ 5177 h 19050"/>
              <a:gd name="T26" fmla="*/ 11397 w 25400"/>
              <a:gd name="T27" fmla="*/ 4735 h 19050"/>
              <a:gd name="T28" fmla="*/ 198 w 25400"/>
              <a:gd name="T29" fmla="*/ 4970 h 19050"/>
              <a:gd name="T30" fmla="*/ 11941 w 25400"/>
              <a:gd name="T31" fmla="*/ 1758 h 19050"/>
              <a:gd name="T32" fmla="*/ 13358 w 25400"/>
              <a:gd name="T33" fmla="*/ 249 h 19050"/>
              <a:gd name="T34" fmla="*/ 15214 w 25400"/>
              <a:gd name="T35" fmla="*/ 370 h 19050"/>
              <a:gd name="T36" fmla="*/ 9256 w 25400"/>
              <a:gd name="T37" fmla="*/ 1522 h 19050"/>
              <a:gd name="T38" fmla="*/ 7370 w 25400"/>
              <a:gd name="T39" fmla="*/ 502 h 19050"/>
              <a:gd name="T40" fmla="*/ 7953 w 25400"/>
              <a:gd name="T41" fmla="*/ 817 h 19050"/>
              <a:gd name="T42" fmla="*/ 403 w 25400"/>
              <a:gd name="T43" fmla="*/ 3631 h 19050"/>
              <a:gd name="T44" fmla="*/ 582 w 25400"/>
              <a:gd name="T45" fmla="*/ 4066 h 19050"/>
              <a:gd name="T46" fmla="*/ 13982 w 25400"/>
              <a:gd name="T47" fmla="*/ 17462 h 19050"/>
              <a:gd name="T48" fmla="*/ 16192 w 25400"/>
              <a:gd name="T49" fmla="*/ 11507 h 19050"/>
              <a:gd name="T50" fmla="*/ 15658 w 25400"/>
              <a:gd name="T51" fmla="*/ 12421 h 19050"/>
              <a:gd name="T52" fmla="*/ 14820 w 25400"/>
              <a:gd name="T53" fmla="*/ 13743 h 19050"/>
              <a:gd name="T54" fmla="*/ 12514 w 25400"/>
              <a:gd name="T55" fmla="*/ 17381 h 19050"/>
              <a:gd name="T56" fmla="*/ 13290 w 25400"/>
              <a:gd name="T57" fmla="*/ 16157 h 19050"/>
              <a:gd name="T58" fmla="*/ 22526 w 25400"/>
              <a:gd name="T59" fmla="*/ 14113 h 19050"/>
              <a:gd name="T60" fmla="*/ 22688 w 25400"/>
              <a:gd name="T61" fmla="*/ 13426 h 19050"/>
              <a:gd name="T62" fmla="*/ 20271 w 25400"/>
              <a:gd name="T63" fmla="*/ 16525 h 19050"/>
              <a:gd name="T64" fmla="*/ 20697 w 25400"/>
              <a:gd name="T65" fmla="*/ 16320 h 19050"/>
              <a:gd name="T66" fmla="*/ 16675 w 25400"/>
              <a:gd name="T67" fmla="*/ 18115 h 19050"/>
              <a:gd name="T68" fmla="*/ 17158 w 25400"/>
              <a:gd name="T69" fmla="*/ 17716 h 19050"/>
              <a:gd name="T70" fmla="*/ 19311 w 25400"/>
              <a:gd name="T71" fmla="*/ 14734 h 19050"/>
              <a:gd name="T72" fmla="*/ 20316 w 25400"/>
              <a:gd name="T73" fmla="*/ 15114 h 19050"/>
              <a:gd name="T74" fmla="*/ 17836 w 25400"/>
              <a:gd name="T75" fmla="*/ 12851 h 19050"/>
              <a:gd name="T76" fmla="*/ 17071 w 25400"/>
              <a:gd name="T77" fmla="*/ 11230 h 19050"/>
              <a:gd name="T78" fmla="*/ 23150 w 25400"/>
              <a:gd name="T79" fmla="*/ 15966 h 19050"/>
              <a:gd name="T80" fmla="*/ 23969 w 25400"/>
              <a:gd name="T81" fmla="*/ 16146 h 19050"/>
              <a:gd name="T82" fmla="*/ 9396 w 25400"/>
              <a:gd name="T83" fmla="*/ 3334 h 19050"/>
              <a:gd name="T84" fmla="*/ 5372 w 25400"/>
              <a:gd name="T85" fmla="*/ 5019 h 19050"/>
              <a:gd name="T86" fmla="*/ 7794 w 25400"/>
              <a:gd name="T87" fmla="*/ 4005 h 19050"/>
              <a:gd name="T88" fmla="*/ 4330 w 25400"/>
              <a:gd name="T89" fmla="*/ 5455 h 19050"/>
              <a:gd name="T90" fmla="*/ 5301 w 25400"/>
              <a:gd name="T91" fmla="*/ 5048 h 19050"/>
              <a:gd name="T92" fmla="*/ 14473 w 25400"/>
              <a:gd name="T93" fmla="*/ 1703 h 19050"/>
              <a:gd name="T94" fmla="*/ 15099 w 25400"/>
              <a:gd name="T95" fmla="*/ 1481 h 19050"/>
              <a:gd name="T96" fmla="*/ 12217 w 25400"/>
              <a:gd name="T97" fmla="*/ 2317 h 19050"/>
              <a:gd name="T98" fmla="*/ 17287 w 25400"/>
              <a:gd name="T99" fmla="*/ 15392 h 19050"/>
              <a:gd name="T100" fmla="*/ 15337 w 25400"/>
              <a:gd name="T101" fmla="*/ 16772 h 19050"/>
              <a:gd name="T102" fmla="*/ 17623 w 25400"/>
              <a:gd name="T103" fmla="*/ 15201 h 19050"/>
              <a:gd name="T104" fmla="*/ 17487 w 25400"/>
              <a:gd name="T105" fmla="*/ 16451 h 19050"/>
              <a:gd name="T106" fmla="*/ 17966 w 25400"/>
              <a:gd name="T107" fmla="*/ 15627 h 19050"/>
              <a:gd name="T108" fmla="*/ 9101 w 25400"/>
              <a:gd name="T109" fmla="*/ 18362 h 19050"/>
              <a:gd name="T110" fmla="*/ 10727 w 25400"/>
              <a:gd name="T111" fmla="*/ 18043 h 19050"/>
              <a:gd name="T112" fmla="*/ 4916 w 25400"/>
              <a:gd name="T113" fmla="*/ 19044 h 19050"/>
              <a:gd name="T114" fmla="*/ 7316 w 25400"/>
              <a:gd name="T115" fmla="*/ 18670 h 19050"/>
              <a:gd name="T116" fmla="*/ 16075 w 25400"/>
              <a:gd name="T117" fmla="*/ 18569 h 19050"/>
              <a:gd name="T118" fmla="*/ 14763 w 25400"/>
              <a:gd name="T119" fmla="*/ 18457 h 19050"/>
              <a:gd name="T120" fmla="*/ 15730 w 25400"/>
              <a:gd name="T121" fmla="*/ 1250 h 19050"/>
              <a:gd name="T122" fmla="*/ 10892 w 25400"/>
              <a:gd name="T123" fmla="*/ 2708 h 19050"/>
              <a:gd name="T124" fmla="*/ 18847 w 25400"/>
              <a:gd name="T125" fmla="*/ 14601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00" h="19050" extrusionOk="0">
                <a:moveTo>
                  <a:pt x="22330" y="15806"/>
                </a:moveTo>
                <a:cubicBezTo>
                  <a:pt x="22330" y="15705"/>
                  <a:pt x="22267" y="15620"/>
                  <a:pt x="22178" y="15586"/>
                </a:cubicBezTo>
                <a:lnTo>
                  <a:pt x="22193" y="15523"/>
                </a:lnTo>
                <a:lnTo>
                  <a:pt x="22155" y="15514"/>
                </a:lnTo>
                <a:lnTo>
                  <a:pt x="22141" y="15575"/>
                </a:lnTo>
                <a:cubicBezTo>
                  <a:pt x="22126" y="15572"/>
                  <a:pt x="22111" y="15571"/>
                  <a:pt x="22095" y="15571"/>
                </a:cubicBezTo>
                <a:cubicBezTo>
                  <a:pt x="22001" y="15571"/>
                  <a:pt x="21921" y="15626"/>
                  <a:pt x="21883" y="15705"/>
                </a:cubicBezTo>
                <a:lnTo>
                  <a:pt x="21805" y="15675"/>
                </a:lnTo>
                <a:lnTo>
                  <a:pt x="21791" y="15712"/>
                </a:lnTo>
                <a:lnTo>
                  <a:pt x="21869" y="15741"/>
                </a:lnTo>
                <a:cubicBezTo>
                  <a:pt x="21863" y="15762"/>
                  <a:pt x="21860" y="15783"/>
                  <a:pt x="21860" y="15806"/>
                </a:cubicBezTo>
                <a:cubicBezTo>
                  <a:pt x="21860" y="15828"/>
                  <a:pt x="21863" y="15850"/>
                  <a:pt x="21869" y="15871"/>
                </a:cubicBezTo>
                <a:lnTo>
                  <a:pt x="21795" y="15900"/>
                </a:lnTo>
                <a:lnTo>
                  <a:pt x="21809" y="15936"/>
                </a:lnTo>
                <a:lnTo>
                  <a:pt x="21883" y="15907"/>
                </a:lnTo>
                <a:cubicBezTo>
                  <a:pt x="21921" y="15986"/>
                  <a:pt x="22002" y="16041"/>
                  <a:pt x="22095" y="16041"/>
                </a:cubicBezTo>
                <a:cubicBezTo>
                  <a:pt x="22205" y="16041"/>
                  <a:pt x="22296" y="15966"/>
                  <a:pt x="22322" y="15864"/>
                </a:cubicBezTo>
                <a:lnTo>
                  <a:pt x="22393" y="15876"/>
                </a:lnTo>
                <a:lnTo>
                  <a:pt x="22399" y="15838"/>
                </a:lnTo>
                <a:lnTo>
                  <a:pt x="22329" y="15826"/>
                </a:lnTo>
                <a:cubicBezTo>
                  <a:pt x="22330" y="15819"/>
                  <a:pt x="22330" y="15812"/>
                  <a:pt x="22330" y="15806"/>
                </a:cubicBezTo>
                <a:close/>
                <a:moveTo>
                  <a:pt x="6919" y="4414"/>
                </a:moveTo>
                <a:lnTo>
                  <a:pt x="6904" y="4378"/>
                </a:lnTo>
                <a:lnTo>
                  <a:pt x="6797" y="4422"/>
                </a:lnTo>
                <a:lnTo>
                  <a:pt x="6812" y="4458"/>
                </a:lnTo>
                <a:lnTo>
                  <a:pt x="6812" y="4458"/>
                </a:lnTo>
                <a:lnTo>
                  <a:pt x="6919" y="4414"/>
                </a:lnTo>
                <a:close/>
                <a:moveTo>
                  <a:pt x="11646" y="3058"/>
                </a:moveTo>
                <a:lnTo>
                  <a:pt x="11563" y="2979"/>
                </a:lnTo>
                <a:lnTo>
                  <a:pt x="11536" y="3007"/>
                </a:lnTo>
                <a:lnTo>
                  <a:pt x="11619" y="3086"/>
                </a:lnTo>
                <a:lnTo>
                  <a:pt x="11646" y="3058"/>
                </a:lnTo>
                <a:close/>
                <a:moveTo>
                  <a:pt x="11785" y="3189"/>
                </a:moveTo>
                <a:lnTo>
                  <a:pt x="11701" y="3110"/>
                </a:lnTo>
                <a:lnTo>
                  <a:pt x="11675" y="3138"/>
                </a:lnTo>
                <a:lnTo>
                  <a:pt x="11758" y="3217"/>
                </a:lnTo>
                <a:lnTo>
                  <a:pt x="11785" y="3189"/>
                </a:lnTo>
                <a:close/>
                <a:moveTo>
                  <a:pt x="11923" y="3320"/>
                </a:moveTo>
                <a:lnTo>
                  <a:pt x="11840" y="3241"/>
                </a:lnTo>
                <a:lnTo>
                  <a:pt x="11813" y="3269"/>
                </a:lnTo>
                <a:lnTo>
                  <a:pt x="11897" y="3348"/>
                </a:lnTo>
                <a:lnTo>
                  <a:pt x="11923" y="3320"/>
                </a:lnTo>
                <a:close/>
                <a:moveTo>
                  <a:pt x="11424" y="2848"/>
                </a:moveTo>
                <a:lnTo>
                  <a:pt x="11397" y="2877"/>
                </a:lnTo>
                <a:lnTo>
                  <a:pt x="11481" y="2955"/>
                </a:lnTo>
                <a:lnTo>
                  <a:pt x="11507" y="2927"/>
                </a:lnTo>
                <a:lnTo>
                  <a:pt x="11424" y="2848"/>
                </a:lnTo>
                <a:close/>
                <a:moveTo>
                  <a:pt x="12451" y="3871"/>
                </a:moveTo>
                <a:lnTo>
                  <a:pt x="12478" y="3843"/>
                </a:lnTo>
                <a:lnTo>
                  <a:pt x="12394" y="3764"/>
                </a:lnTo>
                <a:lnTo>
                  <a:pt x="12368" y="3793"/>
                </a:lnTo>
                <a:lnTo>
                  <a:pt x="12451" y="3871"/>
                </a:lnTo>
                <a:close/>
                <a:moveTo>
                  <a:pt x="11952" y="3400"/>
                </a:moveTo>
                <a:lnTo>
                  <a:pt x="12035" y="3479"/>
                </a:lnTo>
                <a:lnTo>
                  <a:pt x="12062" y="3451"/>
                </a:lnTo>
                <a:lnTo>
                  <a:pt x="11978" y="3372"/>
                </a:lnTo>
                <a:lnTo>
                  <a:pt x="11952" y="3400"/>
                </a:lnTo>
                <a:close/>
                <a:moveTo>
                  <a:pt x="12174" y="3610"/>
                </a:moveTo>
                <a:lnTo>
                  <a:pt x="12200" y="3581"/>
                </a:lnTo>
                <a:lnTo>
                  <a:pt x="12117" y="3503"/>
                </a:lnTo>
                <a:lnTo>
                  <a:pt x="12090" y="3531"/>
                </a:lnTo>
                <a:lnTo>
                  <a:pt x="12174" y="3610"/>
                </a:lnTo>
                <a:close/>
                <a:moveTo>
                  <a:pt x="12229" y="3662"/>
                </a:moveTo>
                <a:lnTo>
                  <a:pt x="12312" y="3741"/>
                </a:lnTo>
                <a:lnTo>
                  <a:pt x="12339" y="3712"/>
                </a:lnTo>
                <a:lnTo>
                  <a:pt x="12256" y="3634"/>
                </a:lnTo>
                <a:lnTo>
                  <a:pt x="12229" y="3662"/>
                </a:lnTo>
                <a:close/>
                <a:moveTo>
                  <a:pt x="10236" y="4483"/>
                </a:moveTo>
                <a:lnTo>
                  <a:pt x="10202" y="4465"/>
                </a:lnTo>
                <a:lnTo>
                  <a:pt x="10148" y="4568"/>
                </a:lnTo>
                <a:lnTo>
                  <a:pt x="10183" y="4586"/>
                </a:lnTo>
                <a:lnTo>
                  <a:pt x="10236" y="4483"/>
                </a:lnTo>
                <a:close/>
                <a:moveTo>
                  <a:pt x="10059" y="4739"/>
                </a:moveTo>
                <a:lnTo>
                  <a:pt x="10093" y="4757"/>
                </a:lnTo>
                <a:lnTo>
                  <a:pt x="10147" y="4654"/>
                </a:lnTo>
                <a:lnTo>
                  <a:pt x="10112" y="4636"/>
                </a:lnTo>
                <a:lnTo>
                  <a:pt x="10059" y="4739"/>
                </a:lnTo>
                <a:close/>
                <a:moveTo>
                  <a:pt x="9701" y="5425"/>
                </a:moveTo>
                <a:lnTo>
                  <a:pt x="9736" y="5443"/>
                </a:lnTo>
                <a:lnTo>
                  <a:pt x="9790" y="5340"/>
                </a:lnTo>
                <a:lnTo>
                  <a:pt x="9755" y="5322"/>
                </a:lnTo>
                <a:lnTo>
                  <a:pt x="9701" y="5425"/>
                </a:lnTo>
                <a:close/>
                <a:moveTo>
                  <a:pt x="10058" y="4826"/>
                </a:moveTo>
                <a:lnTo>
                  <a:pt x="10023" y="4808"/>
                </a:lnTo>
                <a:lnTo>
                  <a:pt x="9970" y="4911"/>
                </a:lnTo>
                <a:lnTo>
                  <a:pt x="10004" y="4929"/>
                </a:lnTo>
                <a:lnTo>
                  <a:pt x="10058" y="4826"/>
                </a:lnTo>
                <a:close/>
                <a:moveTo>
                  <a:pt x="10415" y="4140"/>
                </a:moveTo>
                <a:lnTo>
                  <a:pt x="10380" y="4122"/>
                </a:lnTo>
                <a:lnTo>
                  <a:pt x="10327" y="4225"/>
                </a:lnTo>
                <a:lnTo>
                  <a:pt x="10361" y="4243"/>
                </a:lnTo>
                <a:lnTo>
                  <a:pt x="10415" y="4140"/>
                </a:lnTo>
                <a:close/>
                <a:moveTo>
                  <a:pt x="9844" y="5150"/>
                </a:moveTo>
                <a:lnTo>
                  <a:pt x="9791" y="5253"/>
                </a:lnTo>
                <a:lnTo>
                  <a:pt x="9825" y="5271"/>
                </a:lnTo>
                <a:lnTo>
                  <a:pt x="9879" y="5168"/>
                </a:lnTo>
                <a:lnTo>
                  <a:pt x="9844" y="5150"/>
                </a:lnTo>
                <a:close/>
                <a:moveTo>
                  <a:pt x="10291" y="4294"/>
                </a:moveTo>
                <a:lnTo>
                  <a:pt x="10238" y="4397"/>
                </a:lnTo>
                <a:lnTo>
                  <a:pt x="10272" y="4414"/>
                </a:lnTo>
                <a:lnTo>
                  <a:pt x="10326" y="4312"/>
                </a:lnTo>
                <a:lnTo>
                  <a:pt x="10291" y="4294"/>
                </a:lnTo>
                <a:close/>
                <a:moveTo>
                  <a:pt x="10917" y="3094"/>
                </a:moveTo>
                <a:lnTo>
                  <a:pt x="10863" y="3197"/>
                </a:lnTo>
                <a:lnTo>
                  <a:pt x="10897" y="3215"/>
                </a:lnTo>
                <a:lnTo>
                  <a:pt x="10951" y="3112"/>
                </a:lnTo>
                <a:lnTo>
                  <a:pt x="10917" y="3094"/>
                </a:lnTo>
                <a:close/>
                <a:moveTo>
                  <a:pt x="11006" y="2923"/>
                </a:moveTo>
                <a:lnTo>
                  <a:pt x="10952" y="3026"/>
                </a:lnTo>
                <a:lnTo>
                  <a:pt x="10987" y="3044"/>
                </a:lnTo>
                <a:lnTo>
                  <a:pt x="11040" y="2941"/>
                </a:lnTo>
                <a:lnTo>
                  <a:pt x="11006" y="2923"/>
                </a:lnTo>
                <a:close/>
                <a:moveTo>
                  <a:pt x="10594" y="3798"/>
                </a:moveTo>
                <a:lnTo>
                  <a:pt x="10559" y="3780"/>
                </a:lnTo>
                <a:lnTo>
                  <a:pt x="10506" y="3882"/>
                </a:lnTo>
                <a:lnTo>
                  <a:pt x="10540" y="3900"/>
                </a:lnTo>
                <a:lnTo>
                  <a:pt x="10594" y="3798"/>
                </a:lnTo>
                <a:close/>
                <a:moveTo>
                  <a:pt x="10470" y="3951"/>
                </a:moveTo>
                <a:lnTo>
                  <a:pt x="10416" y="4054"/>
                </a:lnTo>
                <a:lnTo>
                  <a:pt x="10451" y="4072"/>
                </a:lnTo>
                <a:lnTo>
                  <a:pt x="10504" y="3969"/>
                </a:lnTo>
                <a:lnTo>
                  <a:pt x="10470" y="3951"/>
                </a:lnTo>
                <a:close/>
                <a:moveTo>
                  <a:pt x="10827" y="3265"/>
                </a:moveTo>
                <a:lnTo>
                  <a:pt x="10774" y="3368"/>
                </a:lnTo>
                <a:lnTo>
                  <a:pt x="10808" y="3386"/>
                </a:lnTo>
                <a:lnTo>
                  <a:pt x="10862" y="3283"/>
                </a:lnTo>
                <a:lnTo>
                  <a:pt x="10827" y="3265"/>
                </a:lnTo>
                <a:close/>
                <a:moveTo>
                  <a:pt x="10738" y="3437"/>
                </a:moveTo>
                <a:lnTo>
                  <a:pt x="10684" y="3540"/>
                </a:lnTo>
                <a:lnTo>
                  <a:pt x="10719" y="3558"/>
                </a:lnTo>
                <a:lnTo>
                  <a:pt x="10772" y="3455"/>
                </a:lnTo>
                <a:lnTo>
                  <a:pt x="10738" y="3437"/>
                </a:lnTo>
                <a:close/>
                <a:moveTo>
                  <a:pt x="10648" y="3608"/>
                </a:moveTo>
                <a:lnTo>
                  <a:pt x="10595" y="3711"/>
                </a:lnTo>
                <a:lnTo>
                  <a:pt x="10629" y="3729"/>
                </a:lnTo>
                <a:lnTo>
                  <a:pt x="10683" y="3626"/>
                </a:lnTo>
                <a:lnTo>
                  <a:pt x="10648" y="3608"/>
                </a:lnTo>
                <a:close/>
                <a:moveTo>
                  <a:pt x="9880" y="5082"/>
                </a:moveTo>
                <a:lnTo>
                  <a:pt x="9915" y="5100"/>
                </a:lnTo>
                <a:lnTo>
                  <a:pt x="9968" y="4997"/>
                </a:lnTo>
                <a:lnTo>
                  <a:pt x="9934" y="4979"/>
                </a:lnTo>
                <a:lnTo>
                  <a:pt x="9880" y="5082"/>
                </a:lnTo>
                <a:close/>
                <a:moveTo>
                  <a:pt x="5551" y="5582"/>
                </a:moveTo>
                <a:lnTo>
                  <a:pt x="5434" y="5579"/>
                </a:lnTo>
                <a:lnTo>
                  <a:pt x="5433" y="5618"/>
                </a:lnTo>
                <a:lnTo>
                  <a:pt x="5550" y="5621"/>
                </a:lnTo>
                <a:lnTo>
                  <a:pt x="5551" y="5582"/>
                </a:lnTo>
                <a:close/>
                <a:moveTo>
                  <a:pt x="5745" y="5588"/>
                </a:moveTo>
                <a:lnTo>
                  <a:pt x="5628" y="5585"/>
                </a:lnTo>
                <a:lnTo>
                  <a:pt x="5627" y="5624"/>
                </a:lnTo>
                <a:lnTo>
                  <a:pt x="5744" y="5627"/>
                </a:lnTo>
                <a:lnTo>
                  <a:pt x="5745" y="5588"/>
                </a:lnTo>
                <a:close/>
                <a:moveTo>
                  <a:pt x="5939" y="5594"/>
                </a:moveTo>
                <a:lnTo>
                  <a:pt x="5823" y="5591"/>
                </a:lnTo>
                <a:lnTo>
                  <a:pt x="5821" y="5630"/>
                </a:lnTo>
                <a:lnTo>
                  <a:pt x="5938" y="5633"/>
                </a:lnTo>
                <a:lnTo>
                  <a:pt x="5939" y="5594"/>
                </a:lnTo>
                <a:close/>
                <a:moveTo>
                  <a:pt x="9121" y="5731"/>
                </a:moveTo>
                <a:lnTo>
                  <a:pt x="9237" y="5734"/>
                </a:lnTo>
                <a:lnTo>
                  <a:pt x="9238" y="5696"/>
                </a:lnTo>
                <a:lnTo>
                  <a:pt x="9122" y="5692"/>
                </a:lnTo>
                <a:lnTo>
                  <a:pt x="9121" y="5731"/>
                </a:lnTo>
                <a:close/>
                <a:moveTo>
                  <a:pt x="6133" y="5600"/>
                </a:moveTo>
                <a:lnTo>
                  <a:pt x="6017" y="5597"/>
                </a:lnTo>
                <a:lnTo>
                  <a:pt x="6015" y="5635"/>
                </a:lnTo>
                <a:lnTo>
                  <a:pt x="6132" y="5639"/>
                </a:lnTo>
                <a:lnTo>
                  <a:pt x="6133" y="5600"/>
                </a:lnTo>
                <a:close/>
                <a:moveTo>
                  <a:pt x="4657" y="5594"/>
                </a:moveTo>
                <a:lnTo>
                  <a:pt x="4773" y="5597"/>
                </a:lnTo>
                <a:lnTo>
                  <a:pt x="4774" y="5559"/>
                </a:lnTo>
                <a:lnTo>
                  <a:pt x="4658" y="5555"/>
                </a:lnTo>
                <a:lnTo>
                  <a:pt x="4657" y="5594"/>
                </a:lnTo>
                <a:close/>
                <a:moveTo>
                  <a:pt x="4463" y="5588"/>
                </a:moveTo>
                <a:lnTo>
                  <a:pt x="4579" y="5591"/>
                </a:lnTo>
                <a:lnTo>
                  <a:pt x="4580" y="5553"/>
                </a:lnTo>
                <a:lnTo>
                  <a:pt x="4464" y="5549"/>
                </a:lnTo>
                <a:lnTo>
                  <a:pt x="4463" y="5588"/>
                </a:lnTo>
                <a:close/>
                <a:moveTo>
                  <a:pt x="4969" y="5565"/>
                </a:moveTo>
                <a:lnTo>
                  <a:pt x="4852" y="5561"/>
                </a:lnTo>
                <a:lnTo>
                  <a:pt x="4851" y="5600"/>
                </a:lnTo>
                <a:lnTo>
                  <a:pt x="4967" y="5603"/>
                </a:lnTo>
                <a:lnTo>
                  <a:pt x="4969" y="5565"/>
                </a:lnTo>
                <a:close/>
                <a:moveTo>
                  <a:pt x="5163" y="5570"/>
                </a:moveTo>
                <a:lnTo>
                  <a:pt x="5046" y="5567"/>
                </a:lnTo>
                <a:lnTo>
                  <a:pt x="5045" y="5606"/>
                </a:lnTo>
                <a:lnTo>
                  <a:pt x="5161" y="5609"/>
                </a:lnTo>
                <a:lnTo>
                  <a:pt x="5163" y="5570"/>
                </a:lnTo>
                <a:close/>
                <a:moveTo>
                  <a:pt x="5357" y="5576"/>
                </a:moveTo>
                <a:lnTo>
                  <a:pt x="5240" y="5573"/>
                </a:lnTo>
                <a:lnTo>
                  <a:pt x="5239" y="5612"/>
                </a:lnTo>
                <a:lnTo>
                  <a:pt x="5356" y="5615"/>
                </a:lnTo>
                <a:lnTo>
                  <a:pt x="5357" y="5576"/>
                </a:lnTo>
                <a:close/>
                <a:moveTo>
                  <a:pt x="8927" y="5725"/>
                </a:moveTo>
                <a:lnTo>
                  <a:pt x="9043" y="5728"/>
                </a:lnTo>
                <a:lnTo>
                  <a:pt x="9044" y="5690"/>
                </a:lnTo>
                <a:lnTo>
                  <a:pt x="8928" y="5686"/>
                </a:lnTo>
                <a:lnTo>
                  <a:pt x="8927" y="5725"/>
                </a:lnTo>
                <a:close/>
                <a:moveTo>
                  <a:pt x="6715" y="5618"/>
                </a:moveTo>
                <a:lnTo>
                  <a:pt x="6599" y="5615"/>
                </a:lnTo>
                <a:lnTo>
                  <a:pt x="6598" y="5653"/>
                </a:lnTo>
                <a:lnTo>
                  <a:pt x="6714" y="5657"/>
                </a:lnTo>
                <a:lnTo>
                  <a:pt x="6715" y="5618"/>
                </a:lnTo>
                <a:close/>
                <a:moveTo>
                  <a:pt x="7492" y="5642"/>
                </a:moveTo>
                <a:lnTo>
                  <a:pt x="7375" y="5638"/>
                </a:lnTo>
                <a:lnTo>
                  <a:pt x="7374" y="5677"/>
                </a:lnTo>
                <a:lnTo>
                  <a:pt x="7490" y="5681"/>
                </a:lnTo>
                <a:lnTo>
                  <a:pt x="7492" y="5642"/>
                </a:lnTo>
                <a:close/>
                <a:moveTo>
                  <a:pt x="7297" y="5636"/>
                </a:moveTo>
                <a:lnTo>
                  <a:pt x="7181" y="5632"/>
                </a:lnTo>
                <a:lnTo>
                  <a:pt x="7180" y="5671"/>
                </a:lnTo>
                <a:lnTo>
                  <a:pt x="7296" y="5675"/>
                </a:lnTo>
                <a:lnTo>
                  <a:pt x="7297" y="5636"/>
                </a:lnTo>
                <a:close/>
                <a:moveTo>
                  <a:pt x="7103" y="5630"/>
                </a:moveTo>
                <a:lnTo>
                  <a:pt x="6987" y="5626"/>
                </a:lnTo>
                <a:lnTo>
                  <a:pt x="6986" y="5665"/>
                </a:lnTo>
                <a:lnTo>
                  <a:pt x="7102" y="5669"/>
                </a:lnTo>
                <a:lnTo>
                  <a:pt x="7103" y="5630"/>
                </a:lnTo>
                <a:close/>
                <a:moveTo>
                  <a:pt x="6521" y="5612"/>
                </a:moveTo>
                <a:lnTo>
                  <a:pt x="6405" y="5609"/>
                </a:lnTo>
                <a:lnTo>
                  <a:pt x="6404" y="5647"/>
                </a:lnTo>
                <a:lnTo>
                  <a:pt x="6520" y="5651"/>
                </a:lnTo>
                <a:lnTo>
                  <a:pt x="6521" y="5612"/>
                </a:lnTo>
                <a:close/>
                <a:moveTo>
                  <a:pt x="6327" y="5606"/>
                </a:moveTo>
                <a:lnTo>
                  <a:pt x="6211" y="5603"/>
                </a:lnTo>
                <a:lnTo>
                  <a:pt x="6210" y="5641"/>
                </a:lnTo>
                <a:lnTo>
                  <a:pt x="6326" y="5645"/>
                </a:lnTo>
                <a:lnTo>
                  <a:pt x="6327" y="5606"/>
                </a:lnTo>
                <a:close/>
                <a:moveTo>
                  <a:pt x="6909" y="5624"/>
                </a:moveTo>
                <a:lnTo>
                  <a:pt x="6793" y="5620"/>
                </a:lnTo>
                <a:lnTo>
                  <a:pt x="6792" y="5659"/>
                </a:lnTo>
                <a:lnTo>
                  <a:pt x="6908" y="5663"/>
                </a:lnTo>
                <a:lnTo>
                  <a:pt x="6909" y="5624"/>
                </a:lnTo>
                <a:close/>
                <a:moveTo>
                  <a:pt x="7686" y="5648"/>
                </a:moveTo>
                <a:lnTo>
                  <a:pt x="7569" y="5644"/>
                </a:lnTo>
                <a:lnTo>
                  <a:pt x="7568" y="5683"/>
                </a:lnTo>
                <a:lnTo>
                  <a:pt x="7684" y="5687"/>
                </a:lnTo>
                <a:lnTo>
                  <a:pt x="7686" y="5648"/>
                </a:lnTo>
                <a:close/>
                <a:moveTo>
                  <a:pt x="8538" y="5713"/>
                </a:moveTo>
                <a:lnTo>
                  <a:pt x="8655" y="5716"/>
                </a:lnTo>
                <a:lnTo>
                  <a:pt x="8656" y="5678"/>
                </a:lnTo>
                <a:lnTo>
                  <a:pt x="8540" y="5674"/>
                </a:lnTo>
                <a:lnTo>
                  <a:pt x="8538" y="5713"/>
                </a:lnTo>
                <a:close/>
                <a:moveTo>
                  <a:pt x="8150" y="5701"/>
                </a:moveTo>
                <a:lnTo>
                  <a:pt x="8267" y="5705"/>
                </a:lnTo>
                <a:lnTo>
                  <a:pt x="8268" y="5666"/>
                </a:lnTo>
                <a:lnTo>
                  <a:pt x="8151" y="5662"/>
                </a:lnTo>
                <a:lnTo>
                  <a:pt x="8150" y="5701"/>
                </a:lnTo>
                <a:close/>
                <a:moveTo>
                  <a:pt x="8344" y="5707"/>
                </a:moveTo>
                <a:lnTo>
                  <a:pt x="8461" y="5710"/>
                </a:lnTo>
                <a:lnTo>
                  <a:pt x="8462" y="5672"/>
                </a:lnTo>
                <a:lnTo>
                  <a:pt x="8346" y="5668"/>
                </a:lnTo>
                <a:lnTo>
                  <a:pt x="8344" y="5707"/>
                </a:lnTo>
                <a:close/>
                <a:moveTo>
                  <a:pt x="8733" y="5719"/>
                </a:moveTo>
                <a:lnTo>
                  <a:pt x="8849" y="5722"/>
                </a:lnTo>
                <a:lnTo>
                  <a:pt x="8850" y="5684"/>
                </a:lnTo>
                <a:lnTo>
                  <a:pt x="8734" y="5680"/>
                </a:lnTo>
                <a:lnTo>
                  <a:pt x="8733" y="5719"/>
                </a:lnTo>
                <a:close/>
                <a:moveTo>
                  <a:pt x="7880" y="5654"/>
                </a:moveTo>
                <a:lnTo>
                  <a:pt x="7763" y="5650"/>
                </a:lnTo>
                <a:lnTo>
                  <a:pt x="7762" y="5689"/>
                </a:lnTo>
                <a:lnTo>
                  <a:pt x="7879" y="5693"/>
                </a:lnTo>
                <a:lnTo>
                  <a:pt x="7880" y="5654"/>
                </a:lnTo>
                <a:close/>
                <a:moveTo>
                  <a:pt x="8074" y="5660"/>
                </a:moveTo>
                <a:lnTo>
                  <a:pt x="7957" y="5656"/>
                </a:lnTo>
                <a:lnTo>
                  <a:pt x="7956" y="5695"/>
                </a:lnTo>
                <a:lnTo>
                  <a:pt x="8073" y="5699"/>
                </a:lnTo>
                <a:lnTo>
                  <a:pt x="8074" y="5660"/>
                </a:lnTo>
                <a:close/>
                <a:moveTo>
                  <a:pt x="1772" y="5000"/>
                </a:moveTo>
                <a:lnTo>
                  <a:pt x="1886" y="5028"/>
                </a:lnTo>
                <a:lnTo>
                  <a:pt x="1895" y="4990"/>
                </a:lnTo>
                <a:lnTo>
                  <a:pt x="1781" y="4962"/>
                </a:lnTo>
                <a:lnTo>
                  <a:pt x="1772" y="5000"/>
                </a:lnTo>
                <a:close/>
                <a:moveTo>
                  <a:pt x="1963" y="5047"/>
                </a:moveTo>
                <a:lnTo>
                  <a:pt x="2078" y="5075"/>
                </a:lnTo>
                <a:lnTo>
                  <a:pt x="2087" y="5037"/>
                </a:lnTo>
                <a:lnTo>
                  <a:pt x="1972" y="5009"/>
                </a:lnTo>
                <a:lnTo>
                  <a:pt x="1963" y="5047"/>
                </a:lnTo>
                <a:close/>
                <a:moveTo>
                  <a:pt x="1388" y="4906"/>
                </a:moveTo>
                <a:lnTo>
                  <a:pt x="1503" y="4934"/>
                </a:lnTo>
                <a:lnTo>
                  <a:pt x="1512" y="4896"/>
                </a:lnTo>
                <a:lnTo>
                  <a:pt x="1397" y="4868"/>
                </a:lnTo>
                <a:lnTo>
                  <a:pt x="1388" y="4906"/>
                </a:lnTo>
                <a:close/>
                <a:moveTo>
                  <a:pt x="1580" y="4953"/>
                </a:moveTo>
                <a:lnTo>
                  <a:pt x="1695" y="4981"/>
                </a:lnTo>
                <a:lnTo>
                  <a:pt x="1704" y="4943"/>
                </a:lnTo>
                <a:lnTo>
                  <a:pt x="1589" y="4915"/>
                </a:lnTo>
                <a:lnTo>
                  <a:pt x="1580" y="4953"/>
                </a:lnTo>
                <a:close/>
                <a:moveTo>
                  <a:pt x="1197" y="4859"/>
                </a:moveTo>
                <a:lnTo>
                  <a:pt x="1311" y="4887"/>
                </a:lnTo>
                <a:lnTo>
                  <a:pt x="1320" y="4849"/>
                </a:lnTo>
                <a:lnTo>
                  <a:pt x="1206" y="4821"/>
                </a:lnTo>
                <a:lnTo>
                  <a:pt x="1197" y="4859"/>
                </a:lnTo>
                <a:close/>
                <a:moveTo>
                  <a:pt x="2347" y="5141"/>
                </a:moveTo>
                <a:lnTo>
                  <a:pt x="2461" y="5169"/>
                </a:lnTo>
                <a:lnTo>
                  <a:pt x="2470" y="5131"/>
                </a:lnTo>
                <a:lnTo>
                  <a:pt x="2356" y="5103"/>
                </a:lnTo>
                <a:lnTo>
                  <a:pt x="2347" y="5141"/>
                </a:lnTo>
                <a:close/>
                <a:moveTo>
                  <a:pt x="2155" y="5094"/>
                </a:moveTo>
                <a:lnTo>
                  <a:pt x="2270" y="5122"/>
                </a:lnTo>
                <a:lnTo>
                  <a:pt x="2279" y="5084"/>
                </a:lnTo>
                <a:lnTo>
                  <a:pt x="2164" y="5056"/>
                </a:lnTo>
                <a:lnTo>
                  <a:pt x="2155" y="5094"/>
                </a:lnTo>
                <a:close/>
                <a:moveTo>
                  <a:pt x="3688" y="5469"/>
                </a:moveTo>
                <a:lnTo>
                  <a:pt x="3803" y="5497"/>
                </a:lnTo>
                <a:lnTo>
                  <a:pt x="3812" y="5460"/>
                </a:lnTo>
                <a:lnTo>
                  <a:pt x="3698" y="5432"/>
                </a:lnTo>
                <a:lnTo>
                  <a:pt x="3688" y="5469"/>
                </a:lnTo>
                <a:close/>
                <a:moveTo>
                  <a:pt x="3497" y="5422"/>
                </a:moveTo>
                <a:lnTo>
                  <a:pt x="3611" y="5450"/>
                </a:lnTo>
                <a:lnTo>
                  <a:pt x="3621" y="5413"/>
                </a:lnTo>
                <a:lnTo>
                  <a:pt x="3506" y="5385"/>
                </a:lnTo>
                <a:lnTo>
                  <a:pt x="3497" y="5422"/>
                </a:lnTo>
                <a:close/>
                <a:moveTo>
                  <a:pt x="2922" y="5281"/>
                </a:moveTo>
                <a:lnTo>
                  <a:pt x="3036" y="5309"/>
                </a:lnTo>
                <a:lnTo>
                  <a:pt x="3046" y="5272"/>
                </a:lnTo>
                <a:lnTo>
                  <a:pt x="2931" y="5244"/>
                </a:lnTo>
                <a:lnTo>
                  <a:pt x="2922" y="5281"/>
                </a:lnTo>
                <a:close/>
                <a:moveTo>
                  <a:pt x="3305" y="5375"/>
                </a:moveTo>
                <a:lnTo>
                  <a:pt x="3420" y="5403"/>
                </a:lnTo>
                <a:lnTo>
                  <a:pt x="3429" y="5366"/>
                </a:lnTo>
                <a:lnTo>
                  <a:pt x="3314" y="5338"/>
                </a:lnTo>
                <a:lnTo>
                  <a:pt x="3305" y="5375"/>
                </a:lnTo>
                <a:close/>
                <a:moveTo>
                  <a:pt x="2730" y="5234"/>
                </a:moveTo>
                <a:lnTo>
                  <a:pt x="2845" y="5263"/>
                </a:lnTo>
                <a:lnTo>
                  <a:pt x="2854" y="5225"/>
                </a:lnTo>
                <a:lnTo>
                  <a:pt x="2739" y="5197"/>
                </a:lnTo>
                <a:lnTo>
                  <a:pt x="2730" y="5234"/>
                </a:lnTo>
                <a:close/>
                <a:moveTo>
                  <a:pt x="2538" y="5187"/>
                </a:moveTo>
                <a:lnTo>
                  <a:pt x="2653" y="5216"/>
                </a:lnTo>
                <a:lnTo>
                  <a:pt x="2662" y="5178"/>
                </a:lnTo>
                <a:lnTo>
                  <a:pt x="2547" y="5150"/>
                </a:lnTo>
                <a:lnTo>
                  <a:pt x="2538" y="5187"/>
                </a:lnTo>
                <a:close/>
                <a:moveTo>
                  <a:pt x="3113" y="5328"/>
                </a:moveTo>
                <a:lnTo>
                  <a:pt x="3228" y="5356"/>
                </a:lnTo>
                <a:lnTo>
                  <a:pt x="3237" y="5319"/>
                </a:lnTo>
                <a:lnTo>
                  <a:pt x="3123" y="5291"/>
                </a:lnTo>
                <a:lnTo>
                  <a:pt x="3113" y="5328"/>
                </a:lnTo>
                <a:close/>
                <a:moveTo>
                  <a:pt x="13839" y="8199"/>
                </a:moveTo>
                <a:lnTo>
                  <a:pt x="13940" y="8256"/>
                </a:lnTo>
                <a:lnTo>
                  <a:pt x="13959" y="8222"/>
                </a:lnTo>
                <a:lnTo>
                  <a:pt x="13858" y="8165"/>
                </a:lnTo>
                <a:lnTo>
                  <a:pt x="13839" y="8199"/>
                </a:lnTo>
                <a:close/>
                <a:moveTo>
                  <a:pt x="14459" y="8508"/>
                </a:moveTo>
                <a:lnTo>
                  <a:pt x="14359" y="8451"/>
                </a:lnTo>
                <a:lnTo>
                  <a:pt x="14340" y="8484"/>
                </a:lnTo>
                <a:lnTo>
                  <a:pt x="14440" y="8542"/>
                </a:lnTo>
                <a:lnTo>
                  <a:pt x="14459" y="8508"/>
                </a:lnTo>
                <a:close/>
                <a:moveTo>
                  <a:pt x="13692" y="8070"/>
                </a:moveTo>
                <a:lnTo>
                  <a:pt x="13672" y="8104"/>
                </a:lnTo>
                <a:lnTo>
                  <a:pt x="13773" y="8161"/>
                </a:lnTo>
                <a:lnTo>
                  <a:pt x="13792" y="8127"/>
                </a:lnTo>
                <a:lnTo>
                  <a:pt x="13692" y="8070"/>
                </a:lnTo>
                <a:close/>
                <a:moveTo>
                  <a:pt x="14173" y="8389"/>
                </a:moveTo>
                <a:lnTo>
                  <a:pt x="14273" y="8446"/>
                </a:lnTo>
                <a:lnTo>
                  <a:pt x="14292" y="8413"/>
                </a:lnTo>
                <a:lnTo>
                  <a:pt x="14192" y="8356"/>
                </a:lnTo>
                <a:lnTo>
                  <a:pt x="14173" y="8389"/>
                </a:lnTo>
                <a:close/>
                <a:moveTo>
                  <a:pt x="14126" y="8318"/>
                </a:moveTo>
                <a:lnTo>
                  <a:pt x="14025" y="8260"/>
                </a:lnTo>
                <a:lnTo>
                  <a:pt x="14006" y="8294"/>
                </a:lnTo>
                <a:lnTo>
                  <a:pt x="14106" y="8351"/>
                </a:lnTo>
                <a:lnTo>
                  <a:pt x="14126" y="8318"/>
                </a:lnTo>
                <a:close/>
                <a:moveTo>
                  <a:pt x="13024" y="7689"/>
                </a:moveTo>
                <a:lnTo>
                  <a:pt x="13005" y="7723"/>
                </a:lnTo>
                <a:lnTo>
                  <a:pt x="13105" y="7780"/>
                </a:lnTo>
                <a:lnTo>
                  <a:pt x="13124" y="7747"/>
                </a:lnTo>
                <a:lnTo>
                  <a:pt x="13024" y="7689"/>
                </a:lnTo>
                <a:close/>
                <a:moveTo>
                  <a:pt x="13625" y="8032"/>
                </a:moveTo>
                <a:lnTo>
                  <a:pt x="13525" y="7975"/>
                </a:lnTo>
                <a:lnTo>
                  <a:pt x="13506" y="8009"/>
                </a:lnTo>
                <a:lnTo>
                  <a:pt x="13606" y="8066"/>
                </a:lnTo>
                <a:lnTo>
                  <a:pt x="13625" y="8032"/>
                </a:lnTo>
                <a:close/>
                <a:moveTo>
                  <a:pt x="13172" y="7818"/>
                </a:moveTo>
                <a:lnTo>
                  <a:pt x="13272" y="7875"/>
                </a:lnTo>
                <a:lnTo>
                  <a:pt x="13291" y="7842"/>
                </a:lnTo>
                <a:lnTo>
                  <a:pt x="13191" y="7785"/>
                </a:lnTo>
                <a:lnTo>
                  <a:pt x="13172" y="7818"/>
                </a:lnTo>
                <a:close/>
                <a:moveTo>
                  <a:pt x="13439" y="7971"/>
                </a:moveTo>
                <a:lnTo>
                  <a:pt x="13458" y="7937"/>
                </a:lnTo>
                <a:lnTo>
                  <a:pt x="13358" y="7880"/>
                </a:lnTo>
                <a:lnTo>
                  <a:pt x="13339" y="7913"/>
                </a:lnTo>
                <a:lnTo>
                  <a:pt x="13439" y="7971"/>
                </a:lnTo>
                <a:close/>
                <a:moveTo>
                  <a:pt x="12958" y="7651"/>
                </a:moveTo>
                <a:lnTo>
                  <a:pt x="12857" y="7594"/>
                </a:lnTo>
                <a:lnTo>
                  <a:pt x="12838" y="7628"/>
                </a:lnTo>
                <a:lnTo>
                  <a:pt x="12938" y="7685"/>
                </a:lnTo>
                <a:lnTo>
                  <a:pt x="12958" y="7651"/>
                </a:lnTo>
                <a:close/>
                <a:moveTo>
                  <a:pt x="15527" y="9117"/>
                </a:moveTo>
                <a:lnTo>
                  <a:pt x="15508" y="9151"/>
                </a:lnTo>
                <a:lnTo>
                  <a:pt x="15608" y="9208"/>
                </a:lnTo>
                <a:lnTo>
                  <a:pt x="15627" y="9174"/>
                </a:lnTo>
                <a:lnTo>
                  <a:pt x="15527" y="9117"/>
                </a:lnTo>
                <a:close/>
                <a:moveTo>
                  <a:pt x="15675" y="9246"/>
                </a:moveTo>
                <a:lnTo>
                  <a:pt x="15775" y="9303"/>
                </a:lnTo>
                <a:lnTo>
                  <a:pt x="15794" y="9269"/>
                </a:lnTo>
                <a:lnTo>
                  <a:pt x="15694" y="9212"/>
                </a:lnTo>
                <a:lnTo>
                  <a:pt x="15675" y="9246"/>
                </a:lnTo>
                <a:close/>
                <a:moveTo>
                  <a:pt x="16062" y="9422"/>
                </a:moveTo>
                <a:lnTo>
                  <a:pt x="16028" y="9403"/>
                </a:lnTo>
                <a:lnTo>
                  <a:pt x="16008" y="9436"/>
                </a:lnTo>
                <a:lnTo>
                  <a:pt x="16105" y="9492"/>
                </a:lnTo>
                <a:lnTo>
                  <a:pt x="16062" y="9422"/>
                </a:lnTo>
                <a:close/>
                <a:moveTo>
                  <a:pt x="14626" y="8603"/>
                </a:moveTo>
                <a:lnTo>
                  <a:pt x="14526" y="8546"/>
                </a:lnTo>
                <a:lnTo>
                  <a:pt x="14507" y="8580"/>
                </a:lnTo>
                <a:lnTo>
                  <a:pt x="14607" y="8637"/>
                </a:lnTo>
                <a:lnTo>
                  <a:pt x="14626" y="8603"/>
                </a:lnTo>
                <a:close/>
                <a:moveTo>
                  <a:pt x="15841" y="9341"/>
                </a:moveTo>
                <a:lnTo>
                  <a:pt x="15942" y="9398"/>
                </a:lnTo>
                <a:lnTo>
                  <a:pt x="15961" y="9365"/>
                </a:lnTo>
                <a:lnTo>
                  <a:pt x="15861" y="9307"/>
                </a:lnTo>
                <a:lnTo>
                  <a:pt x="15841" y="9341"/>
                </a:lnTo>
                <a:close/>
                <a:moveTo>
                  <a:pt x="14793" y="8698"/>
                </a:moveTo>
                <a:lnTo>
                  <a:pt x="14693" y="8641"/>
                </a:lnTo>
                <a:lnTo>
                  <a:pt x="14673" y="8675"/>
                </a:lnTo>
                <a:lnTo>
                  <a:pt x="14774" y="8732"/>
                </a:lnTo>
                <a:lnTo>
                  <a:pt x="14793" y="8698"/>
                </a:lnTo>
                <a:close/>
                <a:moveTo>
                  <a:pt x="15460" y="9079"/>
                </a:moveTo>
                <a:lnTo>
                  <a:pt x="15360" y="9022"/>
                </a:lnTo>
                <a:lnTo>
                  <a:pt x="15341" y="9056"/>
                </a:lnTo>
                <a:lnTo>
                  <a:pt x="15441" y="9113"/>
                </a:lnTo>
                <a:lnTo>
                  <a:pt x="15460" y="9079"/>
                </a:lnTo>
                <a:close/>
                <a:moveTo>
                  <a:pt x="15294" y="8984"/>
                </a:moveTo>
                <a:lnTo>
                  <a:pt x="15193" y="8927"/>
                </a:lnTo>
                <a:lnTo>
                  <a:pt x="15174" y="8960"/>
                </a:lnTo>
                <a:lnTo>
                  <a:pt x="15274" y="9018"/>
                </a:lnTo>
                <a:lnTo>
                  <a:pt x="15294" y="8984"/>
                </a:lnTo>
                <a:close/>
                <a:moveTo>
                  <a:pt x="14960" y="8794"/>
                </a:moveTo>
                <a:lnTo>
                  <a:pt x="14860" y="8736"/>
                </a:lnTo>
                <a:lnTo>
                  <a:pt x="14840" y="8770"/>
                </a:lnTo>
                <a:lnTo>
                  <a:pt x="14941" y="8827"/>
                </a:lnTo>
                <a:lnTo>
                  <a:pt x="14960" y="8794"/>
                </a:lnTo>
                <a:close/>
                <a:moveTo>
                  <a:pt x="15127" y="8889"/>
                </a:moveTo>
                <a:lnTo>
                  <a:pt x="15026" y="8832"/>
                </a:lnTo>
                <a:lnTo>
                  <a:pt x="15007" y="8865"/>
                </a:lnTo>
                <a:lnTo>
                  <a:pt x="15108" y="8922"/>
                </a:lnTo>
                <a:lnTo>
                  <a:pt x="15127" y="8889"/>
                </a:lnTo>
                <a:close/>
                <a:moveTo>
                  <a:pt x="10335" y="6200"/>
                </a:moveTo>
                <a:lnTo>
                  <a:pt x="10436" y="6257"/>
                </a:lnTo>
                <a:lnTo>
                  <a:pt x="10455" y="6224"/>
                </a:lnTo>
                <a:lnTo>
                  <a:pt x="10355" y="6166"/>
                </a:lnTo>
                <a:lnTo>
                  <a:pt x="10335" y="6200"/>
                </a:lnTo>
                <a:close/>
                <a:moveTo>
                  <a:pt x="10288" y="6128"/>
                </a:moveTo>
                <a:lnTo>
                  <a:pt x="10188" y="6071"/>
                </a:lnTo>
                <a:lnTo>
                  <a:pt x="10168" y="6105"/>
                </a:lnTo>
                <a:lnTo>
                  <a:pt x="10269" y="6162"/>
                </a:lnTo>
                <a:lnTo>
                  <a:pt x="10288" y="6128"/>
                </a:lnTo>
                <a:close/>
                <a:moveTo>
                  <a:pt x="10669" y="6391"/>
                </a:moveTo>
                <a:lnTo>
                  <a:pt x="10769" y="6448"/>
                </a:lnTo>
                <a:lnTo>
                  <a:pt x="10789" y="6414"/>
                </a:lnTo>
                <a:lnTo>
                  <a:pt x="10688" y="6357"/>
                </a:lnTo>
                <a:lnTo>
                  <a:pt x="10669" y="6391"/>
                </a:lnTo>
                <a:close/>
                <a:moveTo>
                  <a:pt x="10521" y="6262"/>
                </a:moveTo>
                <a:lnTo>
                  <a:pt x="10502" y="6295"/>
                </a:lnTo>
                <a:lnTo>
                  <a:pt x="10602" y="6353"/>
                </a:lnTo>
                <a:lnTo>
                  <a:pt x="10622" y="6319"/>
                </a:lnTo>
                <a:lnTo>
                  <a:pt x="10521" y="6262"/>
                </a:lnTo>
                <a:close/>
                <a:moveTo>
                  <a:pt x="9954" y="5938"/>
                </a:moveTo>
                <a:lnTo>
                  <a:pt x="9854" y="5881"/>
                </a:lnTo>
                <a:lnTo>
                  <a:pt x="9835" y="5915"/>
                </a:lnTo>
                <a:lnTo>
                  <a:pt x="9935" y="5972"/>
                </a:lnTo>
                <a:lnTo>
                  <a:pt x="9954" y="5938"/>
                </a:lnTo>
                <a:close/>
                <a:moveTo>
                  <a:pt x="10121" y="6033"/>
                </a:moveTo>
                <a:lnTo>
                  <a:pt x="10021" y="5976"/>
                </a:lnTo>
                <a:lnTo>
                  <a:pt x="10002" y="6010"/>
                </a:lnTo>
                <a:lnTo>
                  <a:pt x="10102" y="6067"/>
                </a:lnTo>
                <a:lnTo>
                  <a:pt x="10121" y="6033"/>
                </a:lnTo>
                <a:close/>
                <a:moveTo>
                  <a:pt x="10836" y="6486"/>
                </a:moveTo>
                <a:lnTo>
                  <a:pt x="10936" y="6543"/>
                </a:lnTo>
                <a:lnTo>
                  <a:pt x="10955" y="6509"/>
                </a:lnTo>
                <a:lnTo>
                  <a:pt x="10855" y="6452"/>
                </a:lnTo>
                <a:lnTo>
                  <a:pt x="10836" y="6486"/>
                </a:lnTo>
                <a:close/>
                <a:moveTo>
                  <a:pt x="11289" y="6700"/>
                </a:moveTo>
                <a:lnTo>
                  <a:pt x="11189" y="6642"/>
                </a:lnTo>
                <a:lnTo>
                  <a:pt x="11170" y="6676"/>
                </a:lnTo>
                <a:lnTo>
                  <a:pt x="11270" y="6733"/>
                </a:lnTo>
                <a:lnTo>
                  <a:pt x="11289" y="6700"/>
                </a:lnTo>
                <a:close/>
                <a:moveTo>
                  <a:pt x="12123" y="7175"/>
                </a:moveTo>
                <a:lnTo>
                  <a:pt x="12023" y="7118"/>
                </a:lnTo>
                <a:lnTo>
                  <a:pt x="12004" y="7152"/>
                </a:lnTo>
                <a:lnTo>
                  <a:pt x="12104" y="7209"/>
                </a:lnTo>
                <a:lnTo>
                  <a:pt x="12123" y="7175"/>
                </a:lnTo>
                <a:close/>
                <a:moveTo>
                  <a:pt x="12457" y="7366"/>
                </a:moveTo>
                <a:lnTo>
                  <a:pt x="12357" y="7309"/>
                </a:lnTo>
                <a:lnTo>
                  <a:pt x="12338" y="7342"/>
                </a:lnTo>
                <a:lnTo>
                  <a:pt x="12438" y="7400"/>
                </a:lnTo>
                <a:lnTo>
                  <a:pt x="12457" y="7366"/>
                </a:lnTo>
                <a:close/>
                <a:moveTo>
                  <a:pt x="11856" y="7023"/>
                </a:moveTo>
                <a:lnTo>
                  <a:pt x="11837" y="7057"/>
                </a:lnTo>
                <a:lnTo>
                  <a:pt x="11937" y="7114"/>
                </a:lnTo>
                <a:lnTo>
                  <a:pt x="11956" y="7080"/>
                </a:lnTo>
                <a:lnTo>
                  <a:pt x="11856" y="7023"/>
                </a:lnTo>
                <a:close/>
                <a:moveTo>
                  <a:pt x="12504" y="7438"/>
                </a:moveTo>
                <a:lnTo>
                  <a:pt x="12605" y="7495"/>
                </a:lnTo>
                <a:lnTo>
                  <a:pt x="12624" y="7461"/>
                </a:lnTo>
                <a:lnTo>
                  <a:pt x="12524" y="7404"/>
                </a:lnTo>
                <a:lnTo>
                  <a:pt x="12504" y="7438"/>
                </a:lnTo>
                <a:close/>
                <a:moveTo>
                  <a:pt x="12290" y="7271"/>
                </a:moveTo>
                <a:lnTo>
                  <a:pt x="12190" y="7213"/>
                </a:lnTo>
                <a:lnTo>
                  <a:pt x="12171" y="7247"/>
                </a:lnTo>
                <a:lnTo>
                  <a:pt x="12271" y="7304"/>
                </a:lnTo>
                <a:lnTo>
                  <a:pt x="12290" y="7271"/>
                </a:lnTo>
                <a:close/>
                <a:moveTo>
                  <a:pt x="11456" y="6795"/>
                </a:moveTo>
                <a:lnTo>
                  <a:pt x="11356" y="6738"/>
                </a:lnTo>
                <a:lnTo>
                  <a:pt x="11336" y="6771"/>
                </a:lnTo>
                <a:lnTo>
                  <a:pt x="11437" y="6828"/>
                </a:lnTo>
                <a:lnTo>
                  <a:pt x="11456" y="6795"/>
                </a:lnTo>
                <a:close/>
                <a:moveTo>
                  <a:pt x="12671" y="7533"/>
                </a:moveTo>
                <a:lnTo>
                  <a:pt x="12772" y="7590"/>
                </a:lnTo>
                <a:lnTo>
                  <a:pt x="12791" y="7556"/>
                </a:lnTo>
                <a:lnTo>
                  <a:pt x="12690" y="7499"/>
                </a:lnTo>
                <a:lnTo>
                  <a:pt x="12671" y="7533"/>
                </a:lnTo>
                <a:close/>
                <a:moveTo>
                  <a:pt x="11623" y="6890"/>
                </a:moveTo>
                <a:lnTo>
                  <a:pt x="11523" y="6833"/>
                </a:lnTo>
                <a:lnTo>
                  <a:pt x="11503" y="6866"/>
                </a:lnTo>
                <a:lnTo>
                  <a:pt x="11604" y="6924"/>
                </a:lnTo>
                <a:lnTo>
                  <a:pt x="11623" y="6890"/>
                </a:lnTo>
                <a:close/>
                <a:moveTo>
                  <a:pt x="11003" y="6581"/>
                </a:moveTo>
                <a:lnTo>
                  <a:pt x="11103" y="6638"/>
                </a:lnTo>
                <a:lnTo>
                  <a:pt x="11122" y="6604"/>
                </a:lnTo>
                <a:lnTo>
                  <a:pt x="11022" y="6547"/>
                </a:lnTo>
                <a:lnTo>
                  <a:pt x="11003" y="6581"/>
                </a:lnTo>
                <a:close/>
                <a:moveTo>
                  <a:pt x="11670" y="6962"/>
                </a:moveTo>
                <a:lnTo>
                  <a:pt x="11770" y="7019"/>
                </a:lnTo>
                <a:lnTo>
                  <a:pt x="11790" y="6985"/>
                </a:lnTo>
                <a:lnTo>
                  <a:pt x="11689" y="6928"/>
                </a:lnTo>
                <a:lnTo>
                  <a:pt x="11670" y="6962"/>
                </a:lnTo>
                <a:close/>
                <a:moveTo>
                  <a:pt x="11007" y="4982"/>
                </a:moveTo>
                <a:lnTo>
                  <a:pt x="10989" y="4947"/>
                </a:lnTo>
                <a:lnTo>
                  <a:pt x="10886" y="5000"/>
                </a:lnTo>
                <a:lnTo>
                  <a:pt x="10904" y="5035"/>
                </a:lnTo>
                <a:lnTo>
                  <a:pt x="11007" y="4982"/>
                </a:lnTo>
                <a:close/>
                <a:moveTo>
                  <a:pt x="10836" y="5070"/>
                </a:moveTo>
                <a:lnTo>
                  <a:pt x="10818" y="5036"/>
                </a:lnTo>
                <a:lnTo>
                  <a:pt x="10716" y="5089"/>
                </a:lnTo>
                <a:lnTo>
                  <a:pt x="10734" y="5123"/>
                </a:lnTo>
                <a:lnTo>
                  <a:pt x="10836" y="5070"/>
                </a:lnTo>
                <a:close/>
                <a:moveTo>
                  <a:pt x="10478" y="5212"/>
                </a:moveTo>
                <a:lnTo>
                  <a:pt x="10376" y="5266"/>
                </a:lnTo>
                <a:lnTo>
                  <a:pt x="10393" y="5300"/>
                </a:lnTo>
                <a:lnTo>
                  <a:pt x="10496" y="5247"/>
                </a:lnTo>
                <a:lnTo>
                  <a:pt x="10478" y="5212"/>
                </a:lnTo>
                <a:close/>
                <a:moveTo>
                  <a:pt x="10564" y="5212"/>
                </a:moveTo>
                <a:lnTo>
                  <a:pt x="10666" y="5158"/>
                </a:lnTo>
                <a:lnTo>
                  <a:pt x="10648" y="5124"/>
                </a:lnTo>
                <a:lnTo>
                  <a:pt x="10546" y="5177"/>
                </a:lnTo>
                <a:lnTo>
                  <a:pt x="10564" y="5212"/>
                </a:lnTo>
                <a:close/>
                <a:moveTo>
                  <a:pt x="11227" y="4823"/>
                </a:moveTo>
                <a:lnTo>
                  <a:pt x="11245" y="4858"/>
                </a:lnTo>
                <a:lnTo>
                  <a:pt x="11347" y="4805"/>
                </a:lnTo>
                <a:lnTo>
                  <a:pt x="11329" y="4770"/>
                </a:lnTo>
                <a:lnTo>
                  <a:pt x="11227" y="4823"/>
                </a:lnTo>
                <a:close/>
                <a:moveTo>
                  <a:pt x="11585" y="4681"/>
                </a:moveTo>
                <a:lnTo>
                  <a:pt x="11687" y="4628"/>
                </a:lnTo>
                <a:lnTo>
                  <a:pt x="11670" y="4593"/>
                </a:lnTo>
                <a:lnTo>
                  <a:pt x="11567" y="4647"/>
                </a:lnTo>
                <a:lnTo>
                  <a:pt x="11585" y="4681"/>
                </a:lnTo>
                <a:close/>
                <a:moveTo>
                  <a:pt x="9797" y="5566"/>
                </a:moveTo>
                <a:lnTo>
                  <a:pt x="9728" y="5602"/>
                </a:lnTo>
                <a:cubicBezTo>
                  <a:pt x="9715" y="5582"/>
                  <a:pt x="9698" y="5565"/>
                  <a:pt x="9680" y="5550"/>
                </a:cubicBezTo>
                <a:lnTo>
                  <a:pt x="9700" y="5511"/>
                </a:lnTo>
                <a:lnTo>
                  <a:pt x="9666" y="5493"/>
                </a:lnTo>
                <a:lnTo>
                  <a:pt x="9647" y="5529"/>
                </a:lnTo>
                <a:cubicBezTo>
                  <a:pt x="9614" y="5510"/>
                  <a:pt x="9576" y="5500"/>
                  <a:pt x="9535" y="5500"/>
                </a:cubicBezTo>
                <a:cubicBezTo>
                  <a:pt x="9405" y="5500"/>
                  <a:pt x="9300" y="5605"/>
                  <a:pt x="9300" y="5735"/>
                </a:cubicBezTo>
                <a:cubicBezTo>
                  <a:pt x="9300" y="5865"/>
                  <a:pt x="9405" y="5970"/>
                  <a:pt x="9535" y="5970"/>
                </a:cubicBezTo>
                <a:cubicBezTo>
                  <a:pt x="9620" y="5970"/>
                  <a:pt x="9694" y="5925"/>
                  <a:pt x="9735" y="5858"/>
                </a:cubicBezTo>
                <a:lnTo>
                  <a:pt x="9768" y="5877"/>
                </a:lnTo>
                <a:lnTo>
                  <a:pt x="9787" y="5843"/>
                </a:lnTo>
                <a:lnTo>
                  <a:pt x="9753" y="5823"/>
                </a:lnTo>
                <a:cubicBezTo>
                  <a:pt x="9764" y="5796"/>
                  <a:pt x="9770" y="5766"/>
                  <a:pt x="9770" y="5735"/>
                </a:cubicBezTo>
                <a:cubicBezTo>
                  <a:pt x="9770" y="5699"/>
                  <a:pt x="9762" y="5666"/>
                  <a:pt x="9748" y="5636"/>
                </a:cubicBezTo>
                <a:lnTo>
                  <a:pt x="9815" y="5601"/>
                </a:lnTo>
                <a:lnTo>
                  <a:pt x="9797" y="5566"/>
                </a:lnTo>
                <a:close/>
                <a:moveTo>
                  <a:pt x="12180" y="4328"/>
                </a:moveTo>
                <a:lnTo>
                  <a:pt x="12078" y="4381"/>
                </a:lnTo>
                <a:lnTo>
                  <a:pt x="12096" y="4416"/>
                </a:lnTo>
                <a:lnTo>
                  <a:pt x="12198" y="4363"/>
                </a:lnTo>
                <a:lnTo>
                  <a:pt x="12180" y="4328"/>
                </a:lnTo>
                <a:close/>
                <a:moveTo>
                  <a:pt x="11840" y="4505"/>
                </a:moveTo>
                <a:lnTo>
                  <a:pt x="11738" y="4558"/>
                </a:lnTo>
                <a:lnTo>
                  <a:pt x="11755" y="4593"/>
                </a:lnTo>
                <a:lnTo>
                  <a:pt x="11858" y="4539"/>
                </a:lnTo>
                <a:lnTo>
                  <a:pt x="11840" y="4505"/>
                </a:lnTo>
                <a:close/>
                <a:moveTo>
                  <a:pt x="11415" y="4769"/>
                </a:moveTo>
                <a:lnTo>
                  <a:pt x="11517" y="4716"/>
                </a:lnTo>
                <a:lnTo>
                  <a:pt x="11499" y="4682"/>
                </a:lnTo>
                <a:lnTo>
                  <a:pt x="11397" y="4735"/>
                </a:lnTo>
                <a:lnTo>
                  <a:pt x="11415" y="4769"/>
                </a:lnTo>
                <a:close/>
                <a:moveTo>
                  <a:pt x="12028" y="4451"/>
                </a:moveTo>
                <a:lnTo>
                  <a:pt x="12010" y="4417"/>
                </a:lnTo>
                <a:lnTo>
                  <a:pt x="11908" y="4470"/>
                </a:lnTo>
                <a:lnTo>
                  <a:pt x="11926" y="4504"/>
                </a:lnTo>
                <a:lnTo>
                  <a:pt x="12028" y="4451"/>
                </a:lnTo>
                <a:close/>
                <a:moveTo>
                  <a:pt x="11057" y="4912"/>
                </a:moveTo>
                <a:lnTo>
                  <a:pt x="11074" y="4946"/>
                </a:lnTo>
                <a:lnTo>
                  <a:pt x="11177" y="4893"/>
                </a:lnTo>
                <a:lnTo>
                  <a:pt x="11159" y="4859"/>
                </a:lnTo>
                <a:lnTo>
                  <a:pt x="11057" y="4912"/>
                </a:lnTo>
                <a:close/>
                <a:moveTo>
                  <a:pt x="10223" y="5389"/>
                </a:moveTo>
                <a:lnTo>
                  <a:pt x="10326" y="5335"/>
                </a:lnTo>
                <a:lnTo>
                  <a:pt x="10308" y="5301"/>
                </a:lnTo>
                <a:lnTo>
                  <a:pt x="10205" y="5354"/>
                </a:lnTo>
                <a:lnTo>
                  <a:pt x="10223" y="5389"/>
                </a:lnTo>
                <a:close/>
                <a:moveTo>
                  <a:pt x="10035" y="5442"/>
                </a:moveTo>
                <a:lnTo>
                  <a:pt x="10053" y="5477"/>
                </a:lnTo>
                <a:lnTo>
                  <a:pt x="10155" y="5424"/>
                </a:lnTo>
                <a:lnTo>
                  <a:pt x="10137" y="5389"/>
                </a:lnTo>
                <a:lnTo>
                  <a:pt x="10035" y="5442"/>
                </a:lnTo>
                <a:close/>
                <a:moveTo>
                  <a:pt x="12351" y="4240"/>
                </a:moveTo>
                <a:lnTo>
                  <a:pt x="12248" y="4293"/>
                </a:lnTo>
                <a:lnTo>
                  <a:pt x="12266" y="4327"/>
                </a:lnTo>
                <a:lnTo>
                  <a:pt x="12368" y="4274"/>
                </a:lnTo>
                <a:lnTo>
                  <a:pt x="12351" y="4240"/>
                </a:lnTo>
                <a:close/>
                <a:moveTo>
                  <a:pt x="9865" y="5531"/>
                </a:moveTo>
                <a:lnTo>
                  <a:pt x="9883" y="5565"/>
                </a:lnTo>
                <a:lnTo>
                  <a:pt x="9985" y="5512"/>
                </a:lnTo>
                <a:lnTo>
                  <a:pt x="9967" y="5478"/>
                </a:lnTo>
                <a:lnTo>
                  <a:pt x="9865" y="5531"/>
                </a:lnTo>
                <a:close/>
                <a:moveTo>
                  <a:pt x="384" y="4897"/>
                </a:moveTo>
                <a:lnTo>
                  <a:pt x="398" y="4933"/>
                </a:lnTo>
                <a:lnTo>
                  <a:pt x="509" y="4889"/>
                </a:lnTo>
                <a:lnTo>
                  <a:pt x="495" y="4853"/>
                </a:lnTo>
                <a:lnTo>
                  <a:pt x="384" y="4897"/>
                </a:lnTo>
                <a:close/>
                <a:moveTo>
                  <a:pt x="11" y="5043"/>
                </a:moveTo>
                <a:lnTo>
                  <a:pt x="25" y="5079"/>
                </a:lnTo>
                <a:lnTo>
                  <a:pt x="137" y="5036"/>
                </a:lnTo>
                <a:lnTo>
                  <a:pt x="122" y="4999"/>
                </a:lnTo>
                <a:lnTo>
                  <a:pt x="11" y="5043"/>
                </a:lnTo>
                <a:close/>
                <a:moveTo>
                  <a:pt x="198" y="4970"/>
                </a:moveTo>
                <a:lnTo>
                  <a:pt x="212" y="5006"/>
                </a:lnTo>
                <a:lnTo>
                  <a:pt x="323" y="4962"/>
                </a:lnTo>
                <a:lnTo>
                  <a:pt x="309" y="4926"/>
                </a:lnTo>
                <a:lnTo>
                  <a:pt x="198" y="4970"/>
                </a:lnTo>
                <a:close/>
                <a:moveTo>
                  <a:pt x="4940" y="64"/>
                </a:moveTo>
                <a:lnTo>
                  <a:pt x="4905" y="0"/>
                </a:lnTo>
                <a:lnTo>
                  <a:pt x="4861" y="0"/>
                </a:lnTo>
                <a:lnTo>
                  <a:pt x="4905" y="83"/>
                </a:lnTo>
                <a:lnTo>
                  <a:pt x="4940" y="64"/>
                </a:lnTo>
                <a:close/>
                <a:moveTo>
                  <a:pt x="5225" y="594"/>
                </a:moveTo>
                <a:lnTo>
                  <a:pt x="5168" y="489"/>
                </a:lnTo>
                <a:lnTo>
                  <a:pt x="5134" y="507"/>
                </a:lnTo>
                <a:lnTo>
                  <a:pt x="5191" y="613"/>
                </a:lnTo>
                <a:lnTo>
                  <a:pt x="5225" y="594"/>
                </a:lnTo>
                <a:close/>
                <a:moveTo>
                  <a:pt x="5130" y="418"/>
                </a:moveTo>
                <a:lnTo>
                  <a:pt x="5073" y="312"/>
                </a:lnTo>
                <a:lnTo>
                  <a:pt x="5039" y="331"/>
                </a:lnTo>
                <a:lnTo>
                  <a:pt x="5096" y="436"/>
                </a:lnTo>
                <a:lnTo>
                  <a:pt x="5130" y="418"/>
                </a:lnTo>
                <a:close/>
                <a:moveTo>
                  <a:pt x="5035" y="241"/>
                </a:moveTo>
                <a:lnTo>
                  <a:pt x="4978" y="136"/>
                </a:lnTo>
                <a:lnTo>
                  <a:pt x="4944" y="154"/>
                </a:lnTo>
                <a:lnTo>
                  <a:pt x="5001" y="259"/>
                </a:lnTo>
                <a:lnTo>
                  <a:pt x="5035" y="241"/>
                </a:lnTo>
                <a:close/>
                <a:moveTo>
                  <a:pt x="11786" y="1987"/>
                </a:moveTo>
                <a:lnTo>
                  <a:pt x="11758" y="1961"/>
                </a:lnTo>
                <a:lnTo>
                  <a:pt x="11679" y="2048"/>
                </a:lnTo>
                <a:lnTo>
                  <a:pt x="11708" y="2074"/>
                </a:lnTo>
                <a:lnTo>
                  <a:pt x="11786" y="1987"/>
                </a:lnTo>
                <a:close/>
                <a:moveTo>
                  <a:pt x="11917" y="1842"/>
                </a:moveTo>
                <a:lnTo>
                  <a:pt x="11888" y="1816"/>
                </a:lnTo>
                <a:lnTo>
                  <a:pt x="11810" y="1903"/>
                </a:lnTo>
                <a:lnTo>
                  <a:pt x="11839" y="1929"/>
                </a:lnTo>
                <a:lnTo>
                  <a:pt x="11917" y="1842"/>
                </a:lnTo>
                <a:close/>
                <a:moveTo>
                  <a:pt x="11655" y="2132"/>
                </a:moveTo>
                <a:lnTo>
                  <a:pt x="11627" y="2106"/>
                </a:lnTo>
                <a:lnTo>
                  <a:pt x="11548" y="2193"/>
                </a:lnTo>
                <a:lnTo>
                  <a:pt x="11577" y="2219"/>
                </a:lnTo>
                <a:lnTo>
                  <a:pt x="11655" y="2132"/>
                </a:lnTo>
                <a:close/>
                <a:moveTo>
                  <a:pt x="12048" y="1697"/>
                </a:moveTo>
                <a:lnTo>
                  <a:pt x="12019" y="1671"/>
                </a:lnTo>
                <a:lnTo>
                  <a:pt x="11941" y="1758"/>
                </a:lnTo>
                <a:lnTo>
                  <a:pt x="11970" y="1784"/>
                </a:lnTo>
                <a:lnTo>
                  <a:pt x="12048" y="1697"/>
                </a:lnTo>
                <a:close/>
                <a:moveTo>
                  <a:pt x="13583" y="0"/>
                </a:moveTo>
                <a:lnTo>
                  <a:pt x="13531" y="0"/>
                </a:lnTo>
                <a:lnTo>
                  <a:pt x="13512" y="20"/>
                </a:lnTo>
                <a:lnTo>
                  <a:pt x="13541" y="46"/>
                </a:lnTo>
                <a:lnTo>
                  <a:pt x="13583" y="0"/>
                </a:lnTo>
                <a:close/>
                <a:moveTo>
                  <a:pt x="11524" y="2277"/>
                </a:moveTo>
                <a:lnTo>
                  <a:pt x="11496" y="2251"/>
                </a:lnTo>
                <a:lnTo>
                  <a:pt x="11417" y="2337"/>
                </a:lnTo>
                <a:lnTo>
                  <a:pt x="11446" y="2363"/>
                </a:lnTo>
                <a:lnTo>
                  <a:pt x="11524" y="2277"/>
                </a:lnTo>
                <a:close/>
                <a:moveTo>
                  <a:pt x="12310" y="1408"/>
                </a:moveTo>
                <a:lnTo>
                  <a:pt x="12281" y="1382"/>
                </a:lnTo>
                <a:lnTo>
                  <a:pt x="12203" y="1468"/>
                </a:lnTo>
                <a:lnTo>
                  <a:pt x="12232" y="1494"/>
                </a:lnTo>
                <a:lnTo>
                  <a:pt x="12310" y="1408"/>
                </a:lnTo>
                <a:close/>
                <a:moveTo>
                  <a:pt x="12179" y="1552"/>
                </a:moveTo>
                <a:lnTo>
                  <a:pt x="12150" y="1526"/>
                </a:lnTo>
                <a:lnTo>
                  <a:pt x="12072" y="1613"/>
                </a:lnTo>
                <a:lnTo>
                  <a:pt x="12101" y="1639"/>
                </a:lnTo>
                <a:lnTo>
                  <a:pt x="12179" y="1552"/>
                </a:lnTo>
                <a:close/>
                <a:moveTo>
                  <a:pt x="13096" y="539"/>
                </a:moveTo>
                <a:lnTo>
                  <a:pt x="13067" y="513"/>
                </a:lnTo>
                <a:lnTo>
                  <a:pt x="12989" y="600"/>
                </a:lnTo>
                <a:lnTo>
                  <a:pt x="13017" y="626"/>
                </a:lnTo>
                <a:lnTo>
                  <a:pt x="13096" y="539"/>
                </a:lnTo>
                <a:close/>
                <a:moveTo>
                  <a:pt x="13227" y="394"/>
                </a:moveTo>
                <a:lnTo>
                  <a:pt x="13198" y="368"/>
                </a:lnTo>
                <a:lnTo>
                  <a:pt x="13119" y="455"/>
                </a:lnTo>
                <a:lnTo>
                  <a:pt x="13148" y="481"/>
                </a:lnTo>
                <a:lnTo>
                  <a:pt x="13227" y="394"/>
                </a:lnTo>
                <a:close/>
                <a:moveTo>
                  <a:pt x="13489" y="104"/>
                </a:moveTo>
                <a:lnTo>
                  <a:pt x="13460" y="78"/>
                </a:lnTo>
                <a:lnTo>
                  <a:pt x="13381" y="165"/>
                </a:lnTo>
                <a:lnTo>
                  <a:pt x="13410" y="191"/>
                </a:lnTo>
                <a:lnTo>
                  <a:pt x="13489" y="104"/>
                </a:lnTo>
                <a:close/>
                <a:moveTo>
                  <a:pt x="13358" y="249"/>
                </a:moveTo>
                <a:lnTo>
                  <a:pt x="13329" y="223"/>
                </a:lnTo>
                <a:lnTo>
                  <a:pt x="13250" y="310"/>
                </a:lnTo>
                <a:lnTo>
                  <a:pt x="13279" y="336"/>
                </a:lnTo>
                <a:lnTo>
                  <a:pt x="13358" y="249"/>
                </a:lnTo>
                <a:close/>
                <a:moveTo>
                  <a:pt x="12965" y="684"/>
                </a:moveTo>
                <a:lnTo>
                  <a:pt x="12936" y="658"/>
                </a:lnTo>
                <a:lnTo>
                  <a:pt x="12858" y="744"/>
                </a:lnTo>
                <a:lnTo>
                  <a:pt x="12886" y="770"/>
                </a:lnTo>
                <a:lnTo>
                  <a:pt x="12965" y="684"/>
                </a:lnTo>
                <a:close/>
                <a:moveTo>
                  <a:pt x="12441" y="1263"/>
                </a:moveTo>
                <a:lnTo>
                  <a:pt x="12412" y="1237"/>
                </a:lnTo>
                <a:lnTo>
                  <a:pt x="12334" y="1324"/>
                </a:lnTo>
                <a:lnTo>
                  <a:pt x="12363" y="1350"/>
                </a:lnTo>
                <a:lnTo>
                  <a:pt x="12441" y="1263"/>
                </a:lnTo>
                <a:close/>
                <a:moveTo>
                  <a:pt x="12572" y="1118"/>
                </a:moveTo>
                <a:lnTo>
                  <a:pt x="12543" y="1092"/>
                </a:lnTo>
                <a:lnTo>
                  <a:pt x="12465" y="1179"/>
                </a:lnTo>
                <a:lnTo>
                  <a:pt x="12493" y="1205"/>
                </a:lnTo>
                <a:lnTo>
                  <a:pt x="12572" y="1118"/>
                </a:lnTo>
                <a:close/>
                <a:moveTo>
                  <a:pt x="12703" y="973"/>
                </a:moveTo>
                <a:lnTo>
                  <a:pt x="12674" y="947"/>
                </a:lnTo>
                <a:lnTo>
                  <a:pt x="12596" y="1034"/>
                </a:lnTo>
                <a:lnTo>
                  <a:pt x="12624" y="1060"/>
                </a:lnTo>
                <a:lnTo>
                  <a:pt x="12703" y="973"/>
                </a:lnTo>
                <a:close/>
                <a:moveTo>
                  <a:pt x="12834" y="828"/>
                </a:moveTo>
                <a:lnTo>
                  <a:pt x="12805" y="802"/>
                </a:lnTo>
                <a:lnTo>
                  <a:pt x="12727" y="889"/>
                </a:lnTo>
                <a:lnTo>
                  <a:pt x="12755" y="915"/>
                </a:lnTo>
                <a:lnTo>
                  <a:pt x="12834" y="828"/>
                </a:lnTo>
                <a:close/>
                <a:moveTo>
                  <a:pt x="15728" y="948"/>
                </a:moveTo>
                <a:lnTo>
                  <a:pt x="15651" y="861"/>
                </a:lnTo>
                <a:lnTo>
                  <a:pt x="15622" y="887"/>
                </a:lnTo>
                <a:lnTo>
                  <a:pt x="15699" y="974"/>
                </a:lnTo>
                <a:lnTo>
                  <a:pt x="15728" y="948"/>
                </a:lnTo>
                <a:close/>
                <a:moveTo>
                  <a:pt x="14957" y="81"/>
                </a:moveTo>
                <a:lnTo>
                  <a:pt x="14886" y="0"/>
                </a:lnTo>
                <a:lnTo>
                  <a:pt x="14873" y="0"/>
                </a:lnTo>
                <a:lnTo>
                  <a:pt x="14851" y="20"/>
                </a:lnTo>
                <a:lnTo>
                  <a:pt x="14928" y="106"/>
                </a:lnTo>
                <a:lnTo>
                  <a:pt x="14957" y="81"/>
                </a:lnTo>
                <a:close/>
                <a:moveTo>
                  <a:pt x="15086" y="225"/>
                </a:moveTo>
                <a:lnTo>
                  <a:pt x="15009" y="138"/>
                </a:lnTo>
                <a:lnTo>
                  <a:pt x="14980" y="164"/>
                </a:lnTo>
                <a:lnTo>
                  <a:pt x="15057" y="251"/>
                </a:lnTo>
                <a:lnTo>
                  <a:pt x="15086" y="225"/>
                </a:lnTo>
                <a:close/>
                <a:moveTo>
                  <a:pt x="15214" y="370"/>
                </a:moveTo>
                <a:lnTo>
                  <a:pt x="15137" y="283"/>
                </a:lnTo>
                <a:lnTo>
                  <a:pt x="15108" y="309"/>
                </a:lnTo>
                <a:lnTo>
                  <a:pt x="15185" y="396"/>
                </a:lnTo>
                <a:lnTo>
                  <a:pt x="15214" y="370"/>
                </a:lnTo>
                <a:close/>
                <a:moveTo>
                  <a:pt x="15600" y="803"/>
                </a:moveTo>
                <a:lnTo>
                  <a:pt x="15523" y="717"/>
                </a:lnTo>
                <a:lnTo>
                  <a:pt x="15494" y="742"/>
                </a:lnTo>
                <a:lnTo>
                  <a:pt x="15571" y="829"/>
                </a:lnTo>
                <a:lnTo>
                  <a:pt x="15600" y="803"/>
                </a:lnTo>
                <a:close/>
                <a:moveTo>
                  <a:pt x="15343" y="514"/>
                </a:moveTo>
                <a:lnTo>
                  <a:pt x="15266" y="428"/>
                </a:lnTo>
                <a:lnTo>
                  <a:pt x="15237" y="453"/>
                </a:lnTo>
                <a:lnTo>
                  <a:pt x="15314" y="540"/>
                </a:lnTo>
                <a:lnTo>
                  <a:pt x="15343" y="514"/>
                </a:lnTo>
                <a:close/>
                <a:moveTo>
                  <a:pt x="15471" y="659"/>
                </a:moveTo>
                <a:lnTo>
                  <a:pt x="15394" y="572"/>
                </a:lnTo>
                <a:lnTo>
                  <a:pt x="15365" y="598"/>
                </a:lnTo>
                <a:lnTo>
                  <a:pt x="15442" y="685"/>
                </a:lnTo>
                <a:lnTo>
                  <a:pt x="15471" y="659"/>
                </a:lnTo>
                <a:close/>
                <a:moveTo>
                  <a:pt x="8963" y="1408"/>
                </a:moveTo>
                <a:lnTo>
                  <a:pt x="9066" y="1463"/>
                </a:lnTo>
                <a:lnTo>
                  <a:pt x="9085" y="1429"/>
                </a:lnTo>
                <a:lnTo>
                  <a:pt x="8982" y="1373"/>
                </a:lnTo>
                <a:lnTo>
                  <a:pt x="8963" y="1408"/>
                </a:lnTo>
                <a:close/>
                <a:moveTo>
                  <a:pt x="9942" y="1892"/>
                </a:moveTo>
                <a:lnTo>
                  <a:pt x="9839" y="1837"/>
                </a:lnTo>
                <a:lnTo>
                  <a:pt x="9821" y="1871"/>
                </a:lnTo>
                <a:lnTo>
                  <a:pt x="9924" y="1927"/>
                </a:lnTo>
                <a:lnTo>
                  <a:pt x="9942" y="1892"/>
                </a:lnTo>
                <a:close/>
                <a:moveTo>
                  <a:pt x="10114" y="1985"/>
                </a:moveTo>
                <a:lnTo>
                  <a:pt x="10011" y="1930"/>
                </a:lnTo>
                <a:lnTo>
                  <a:pt x="9992" y="1964"/>
                </a:lnTo>
                <a:lnTo>
                  <a:pt x="10095" y="2019"/>
                </a:lnTo>
                <a:lnTo>
                  <a:pt x="10114" y="1985"/>
                </a:lnTo>
                <a:close/>
                <a:moveTo>
                  <a:pt x="9599" y="1707"/>
                </a:moveTo>
                <a:lnTo>
                  <a:pt x="9496" y="1651"/>
                </a:lnTo>
                <a:lnTo>
                  <a:pt x="9478" y="1686"/>
                </a:lnTo>
                <a:lnTo>
                  <a:pt x="9581" y="1741"/>
                </a:lnTo>
                <a:lnTo>
                  <a:pt x="9599" y="1707"/>
                </a:lnTo>
                <a:close/>
                <a:moveTo>
                  <a:pt x="9135" y="1500"/>
                </a:moveTo>
                <a:lnTo>
                  <a:pt x="9238" y="1556"/>
                </a:lnTo>
                <a:lnTo>
                  <a:pt x="9256" y="1522"/>
                </a:lnTo>
                <a:lnTo>
                  <a:pt x="9153" y="1466"/>
                </a:lnTo>
                <a:lnTo>
                  <a:pt x="9135" y="1500"/>
                </a:lnTo>
                <a:close/>
                <a:moveTo>
                  <a:pt x="9428" y="1614"/>
                </a:moveTo>
                <a:lnTo>
                  <a:pt x="9325" y="1559"/>
                </a:lnTo>
                <a:lnTo>
                  <a:pt x="9306" y="1593"/>
                </a:lnTo>
                <a:lnTo>
                  <a:pt x="9409" y="1648"/>
                </a:lnTo>
                <a:lnTo>
                  <a:pt x="9428" y="1614"/>
                </a:lnTo>
                <a:close/>
                <a:moveTo>
                  <a:pt x="9771" y="1800"/>
                </a:moveTo>
                <a:lnTo>
                  <a:pt x="9668" y="1744"/>
                </a:lnTo>
                <a:lnTo>
                  <a:pt x="9649" y="1778"/>
                </a:lnTo>
                <a:lnTo>
                  <a:pt x="9752" y="1834"/>
                </a:lnTo>
                <a:lnTo>
                  <a:pt x="9771" y="1800"/>
                </a:lnTo>
                <a:close/>
                <a:moveTo>
                  <a:pt x="10285" y="2078"/>
                </a:moveTo>
                <a:lnTo>
                  <a:pt x="10182" y="2022"/>
                </a:lnTo>
                <a:lnTo>
                  <a:pt x="10164" y="2056"/>
                </a:lnTo>
                <a:lnTo>
                  <a:pt x="10267" y="2112"/>
                </a:lnTo>
                <a:lnTo>
                  <a:pt x="10285" y="2078"/>
                </a:lnTo>
                <a:close/>
                <a:moveTo>
                  <a:pt x="10457" y="2171"/>
                </a:moveTo>
                <a:lnTo>
                  <a:pt x="10354" y="2115"/>
                </a:lnTo>
                <a:lnTo>
                  <a:pt x="10335" y="2149"/>
                </a:lnTo>
                <a:lnTo>
                  <a:pt x="10438" y="2205"/>
                </a:lnTo>
                <a:lnTo>
                  <a:pt x="10457" y="2171"/>
                </a:lnTo>
                <a:close/>
                <a:moveTo>
                  <a:pt x="10628" y="2263"/>
                </a:moveTo>
                <a:lnTo>
                  <a:pt x="10525" y="2208"/>
                </a:lnTo>
                <a:lnTo>
                  <a:pt x="10507" y="2242"/>
                </a:lnTo>
                <a:lnTo>
                  <a:pt x="10610" y="2297"/>
                </a:lnTo>
                <a:lnTo>
                  <a:pt x="10628" y="2263"/>
                </a:lnTo>
                <a:close/>
                <a:moveTo>
                  <a:pt x="10800" y="2356"/>
                </a:moveTo>
                <a:lnTo>
                  <a:pt x="10697" y="2300"/>
                </a:lnTo>
                <a:lnTo>
                  <a:pt x="10678" y="2334"/>
                </a:lnTo>
                <a:lnTo>
                  <a:pt x="10781" y="2390"/>
                </a:lnTo>
                <a:lnTo>
                  <a:pt x="10800" y="2356"/>
                </a:lnTo>
                <a:close/>
                <a:moveTo>
                  <a:pt x="10971" y="2449"/>
                </a:moveTo>
                <a:lnTo>
                  <a:pt x="10868" y="2393"/>
                </a:lnTo>
                <a:lnTo>
                  <a:pt x="10850" y="2427"/>
                </a:lnTo>
                <a:lnTo>
                  <a:pt x="10953" y="2483"/>
                </a:lnTo>
                <a:lnTo>
                  <a:pt x="10971" y="2449"/>
                </a:lnTo>
                <a:close/>
                <a:moveTo>
                  <a:pt x="7370" y="502"/>
                </a:moveTo>
                <a:lnTo>
                  <a:pt x="7267" y="446"/>
                </a:lnTo>
                <a:lnTo>
                  <a:pt x="7248" y="481"/>
                </a:lnTo>
                <a:lnTo>
                  <a:pt x="7351" y="536"/>
                </a:lnTo>
                <a:lnTo>
                  <a:pt x="7370" y="502"/>
                </a:lnTo>
                <a:close/>
                <a:moveTo>
                  <a:pt x="7198" y="409"/>
                </a:moveTo>
                <a:lnTo>
                  <a:pt x="7095" y="354"/>
                </a:lnTo>
                <a:lnTo>
                  <a:pt x="7077" y="388"/>
                </a:lnTo>
                <a:lnTo>
                  <a:pt x="7180" y="443"/>
                </a:lnTo>
                <a:lnTo>
                  <a:pt x="7198" y="409"/>
                </a:lnTo>
                <a:close/>
                <a:moveTo>
                  <a:pt x="7027" y="317"/>
                </a:moveTo>
                <a:lnTo>
                  <a:pt x="6924" y="261"/>
                </a:lnTo>
                <a:lnTo>
                  <a:pt x="6905" y="295"/>
                </a:lnTo>
                <a:lnTo>
                  <a:pt x="7008" y="351"/>
                </a:lnTo>
                <a:lnTo>
                  <a:pt x="7027" y="317"/>
                </a:lnTo>
                <a:close/>
                <a:moveTo>
                  <a:pt x="7541" y="595"/>
                </a:moveTo>
                <a:lnTo>
                  <a:pt x="7438" y="539"/>
                </a:lnTo>
                <a:lnTo>
                  <a:pt x="7420" y="573"/>
                </a:lnTo>
                <a:lnTo>
                  <a:pt x="7523" y="629"/>
                </a:lnTo>
                <a:lnTo>
                  <a:pt x="7541" y="595"/>
                </a:lnTo>
                <a:close/>
                <a:moveTo>
                  <a:pt x="6855" y="224"/>
                </a:moveTo>
                <a:lnTo>
                  <a:pt x="6752" y="168"/>
                </a:lnTo>
                <a:lnTo>
                  <a:pt x="6734" y="202"/>
                </a:lnTo>
                <a:lnTo>
                  <a:pt x="6837" y="258"/>
                </a:lnTo>
                <a:lnTo>
                  <a:pt x="6855" y="224"/>
                </a:lnTo>
                <a:close/>
                <a:moveTo>
                  <a:pt x="7884" y="780"/>
                </a:moveTo>
                <a:lnTo>
                  <a:pt x="7781" y="725"/>
                </a:lnTo>
                <a:lnTo>
                  <a:pt x="7763" y="759"/>
                </a:lnTo>
                <a:lnTo>
                  <a:pt x="7866" y="814"/>
                </a:lnTo>
                <a:lnTo>
                  <a:pt x="7884" y="780"/>
                </a:lnTo>
                <a:close/>
                <a:moveTo>
                  <a:pt x="8570" y="1151"/>
                </a:moveTo>
                <a:lnTo>
                  <a:pt x="8467" y="1095"/>
                </a:lnTo>
                <a:lnTo>
                  <a:pt x="8449" y="1129"/>
                </a:lnTo>
                <a:lnTo>
                  <a:pt x="8552" y="1185"/>
                </a:lnTo>
                <a:lnTo>
                  <a:pt x="8570" y="1151"/>
                </a:lnTo>
                <a:close/>
                <a:moveTo>
                  <a:pt x="8742" y="1244"/>
                </a:moveTo>
                <a:lnTo>
                  <a:pt x="8639" y="1188"/>
                </a:lnTo>
                <a:lnTo>
                  <a:pt x="8620" y="1222"/>
                </a:lnTo>
                <a:lnTo>
                  <a:pt x="8723" y="1278"/>
                </a:lnTo>
                <a:lnTo>
                  <a:pt x="8742" y="1244"/>
                </a:lnTo>
                <a:close/>
                <a:moveTo>
                  <a:pt x="8399" y="1058"/>
                </a:moveTo>
                <a:lnTo>
                  <a:pt x="8296" y="1003"/>
                </a:lnTo>
                <a:lnTo>
                  <a:pt x="8277" y="1037"/>
                </a:lnTo>
                <a:lnTo>
                  <a:pt x="8380" y="1092"/>
                </a:lnTo>
                <a:lnTo>
                  <a:pt x="8399" y="1058"/>
                </a:lnTo>
                <a:close/>
                <a:moveTo>
                  <a:pt x="8056" y="873"/>
                </a:moveTo>
                <a:lnTo>
                  <a:pt x="7953" y="817"/>
                </a:lnTo>
                <a:lnTo>
                  <a:pt x="7934" y="851"/>
                </a:lnTo>
                <a:lnTo>
                  <a:pt x="8037" y="907"/>
                </a:lnTo>
                <a:lnTo>
                  <a:pt x="8056" y="873"/>
                </a:lnTo>
                <a:close/>
                <a:moveTo>
                  <a:pt x="7713" y="687"/>
                </a:moveTo>
                <a:lnTo>
                  <a:pt x="7610" y="632"/>
                </a:lnTo>
                <a:lnTo>
                  <a:pt x="7591" y="666"/>
                </a:lnTo>
                <a:lnTo>
                  <a:pt x="7694" y="722"/>
                </a:lnTo>
                <a:lnTo>
                  <a:pt x="7713" y="687"/>
                </a:lnTo>
                <a:close/>
                <a:moveTo>
                  <a:pt x="8810" y="1281"/>
                </a:moveTo>
                <a:lnTo>
                  <a:pt x="8792" y="1315"/>
                </a:lnTo>
                <a:lnTo>
                  <a:pt x="8895" y="1370"/>
                </a:lnTo>
                <a:lnTo>
                  <a:pt x="8913" y="1336"/>
                </a:lnTo>
                <a:lnTo>
                  <a:pt x="8810" y="1281"/>
                </a:lnTo>
                <a:close/>
                <a:moveTo>
                  <a:pt x="8227" y="965"/>
                </a:moveTo>
                <a:lnTo>
                  <a:pt x="8124" y="910"/>
                </a:lnTo>
                <a:lnTo>
                  <a:pt x="8106" y="944"/>
                </a:lnTo>
                <a:lnTo>
                  <a:pt x="8209" y="1000"/>
                </a:lnTo>
                <a:lnTo>
                  <a:pt x="8227" y="965"/>
                </a:lnTo>
                <a:close/>
                <a:moveTo>
                  <a:pt x="5748" y="531"/>
                </a:moveTo>
                <a:lnTo>
                  <a:pt x="5725" y="499"/>
                </a:lnTo>
                <a:lnTo>
                  <a:pt x="5632" y="565"/>
                </a:lnTo>
                <a:lnTo>
                  <a:pt x="5655" y="597"/>
                </a:lnTo>
                <a:lnTo>
                  <a:pt x="5748" y="531"/>
                </a:lnTo>
                <a:close/>
                <a:moveTo>
                  <a:pt x="5903" y="422"/>
                </a:moveTo>
                <a:lnTo>
                  <a:pt x="5880" y="390"/>
                </a:lnTo>
                <a:lnTo>
                  <a:pt x="5787" y="456"/>
                </a:lnTo>
                <a:lnTo>
                  <a:pt x="5810" y="487"/>
                </a:lnTo>
                <a:lnTo>
                  <a:pt x="5903" y="422"/>
                </a:lnTo>
                <a:close/>
                <a:moveTo>
                  <a:pt x="6190" y="171"/>
                </a:moveTo>
                <a:lnTo>
                  <a:pt x="6097" y="237"/>
                </a:lnTo>
                <a:lnTo>
                  <a:pt x="6120" y="269"/>
                </a:lnTo>
                <a:lnTo>
                  <a:pt x="6213" y="203"/>
                </a:lnTo>
                <a:lnTo>
                  <a:pt x="6190" y="171"/>
                </a:lnTo>
                <a:close/>
                <a:moveTo>
                  <a:pt x="6058" y="312"/>
                </a:moveTo>
                <a:lnTo>
                  <a:pt x="6035" y="280"/>
                </a:lnTo>
                <a:lnTo>
                  <a:pt x="5942" y="346"/>
                </a:lnTo>
                <a:lnTo>
                  <a:pt x="5965" y="378"/>
                </a:lnTo>
                <a:lnTo>
                  <a:pt x="6058" y="312"/>
                </a:lnTo>
                <a:close/>
                <a:moveTo>
                  <a:pt x="358" y="3522"/>
                </a:moveTo>
                <a:lnTo>
                  <a:pt x="322" y="3537"/>
                </a:lnTo>
                <a:lnTo>
                  <a:pt x="367" y="3646"/>
                </a:lnTo>
                <a:lnTo>
                  <a:pt x="403" y="3631"/>
                </a:lnTo>
                <a:lnTo>
                  <a:pt x="358" y="3522"/>
                </a:lnTo>
                <a:close/>
                <a:moveTo>
                  <a:pt x="292" y="3465"/>
                </a:moveTo>
                <a:lnTo>
                  <a:pt x="328" y="3450"/>
                </a:lnTo>
                <a:lnTo>
                  <a:pt x="283" y="3341"/>
                </a:lnTo>
                <a:lnTo>
                  <a:pt x="247" y="3356"/>
                </a:lnTo>
                <a:lnTo>
                  <a:pt x="292" y="3465"/>
                </a:lnTo>
                <a:close/>
                <a:moveTo>
                  <a:pt x="133" y="2979"/>
                </a:moveTo>
                <a:lnTo>
                  <a:pt x="97" y="2994"/>
                </a:lnTo>
                <a:lnTo>
                  <a:pt x="142" y="3103"/>
                </a:lnTo>
                <a:lnTo>
                  <a:pt x="178" y="3088"/>
                </a:lnTo>
                <a:lnTo>
                  <a:pt x="133" y="2979"/>
                </a:lnTo>
                <a:close/>
                <a:moveTo>
                  <a:pt x="441" y="3827"/>
                </a:moveTo>
                <a:lnTo>
                  <a:pt x="477" y="3812"/>
                </a:lnTo>
                <a:lnTo>
                  <a:pt x="433" y="3704"/>
                </a:lnTo>
                <a:lnTo>
                  <a:pt x="397" y="3718"/>
                </a:lnTo>
                <a:lnTo>
                  <a:pt x="441" y="3827"/>
                </a:lnTo>
                <a:close/>
                <a:moveTo>
                  <a:pt x="253" y="3269"/>
                </a:moveTo>
                <a:lnTo>
                  <a:pt x="208" y="3160"/>
                </a:lnTo>
                <a:lnTo>
                  <a:pt x="172" y="3175"/>
                </a:lnTo>
                <a:lnTo>
                  <a:pt x="217" y="3284"/>
                </a:lnTo>
                <a:lnTo>
                  <a:pt x="253" y="3269"/>
                </a:lnTo>
                <a:close/>
                <a:moveTo>
                  <a:pt x="666" y="4370"/>
                </a:moveTo>
                <a:lnTo>
                  <a:pt x="702" y="4355"/>
                </a:lnTo>
                <a:lnTo>
                  <a:pt x="657" y="4247"/>
                </a:lnTo>
                <a:lnTo>
                  <a:pt x="621" y="4262"/>
                </a:lnTo>
                <a:lnTo>
                  <a:pt x="666" y="4370"/>
                </a:lnTo>
                <a:close/>
                <a:moveTo>
                  <a:pt x="507" y="3885"/>
                </a:moveTo>
                <a:lnTo>
                  <a:pt x="471" y="3900"/>
                </a:lnTo>
                <a:lnTo>
                  <a:pt x="516" y="4008"/>
                </a:lnTo>
                <a:lnTo>
                  <a:pt x="552" y="3993"/>
                </a:lnTo>
                <a:lnTo>
                  <a:pt x="507" y="3885"/>
                </a:lnTo>
                <a:close/>
                <a:moveTo>
                  <a:pt x="0" y="2656"/>
                </a:moveTo>
                <a:lnTo>
                  <a:pt x="0" y="2737"/>
                </a:lnTo>
                <a:lnTo>
                  <a:pt x="29" y="2725"/>
                </a:lnTo>
                <a:lnTo>
                  <a:pt x="0" y="2656"/>
                </a:lnTo>
                <a:close/>
                <a:moveTo>
                  <a:pt x="68" y="2921"/>
                </a:moveTo>
                <a:lnTo>
                  <a:pt x="103" y="2907"/>
                </a:lnTo>
                <a:lnTo>
                  <a:pt x="59" y="2798"/>
                </a:lnTo>
                <a:lnTo>
                  <a:pt x="23" y="2813"/>
                </a:lnTo>
                <a:lnTo>
                  <a:pt x="68" y="2921"/>
                </a:lnTo>
                <a:close/>
                <a:moveTo>
                  <a:pt x="627" y="4174"/>
                </a:moveTo>
                <a:lnTo>
                  <a:pt x="582" y="4066"/>
                </a:lnTo>
                <a:lnTo>
                  <a:pt x="546" y="4081"/>
                </a:lnTo>
                <a:lnTo>
                  <a:pt x="591" y="4189"/>
                </a:lnTo>
                <a:lnTo>
                  <a:pt x="627" y="4174"/>
                </a:lnTo>
                <a:close/>
                <a:moveTo>
                  <a:pt x="741" y="4551"/>
                </a:moveTo>
                <a:lnTo>
                  <a:pt x="776" y="4536"/>
                </a:lnTo>
                <a:lnTo>
                  <a:pt x="732" y="4428"/>
                </a:lnTo>
                <a:lnTo>
                  <a:pt x="696" y="4443"/>
                </a:lnTo>
                <a:lnTo>
                  <a:pt x="741" y="4551"/>
                </a:lnTo>
                <a:close/>
                <a:moveTo>
                  <a:pt x="13042" y="17622"/>
                </a:moveTo>
                <a:lnTo>
                  <a:pt x="13050" y="17660"/>
                </a:lnTo>
                <a:lnTo>
                  <a:pt x="13162" y="17636"/>
                </a:lnTo>
                <a:lnTo>
                  <a:pt x="13154" y="17598"/>
                </a:lnTo>
                <a:lnTo>
                  <a:pt x="13042" y="17622"/>
                </a:lnTo>
                <a:close/>
                <a:moveTo>
                  <a:pt x="12855" y="17662"/>
                </a:moveTo>
                <a:lnTo>
                  <a:pt x="12863" y="17700"/>
                </a:lnTo>
                <a:lnTo>
                  <a:pt x="12976" y="17676"/>
                </a:lnTo>
                <a:lnTo>
                  <a:pt x="12968" y="17638"/>
                </a:lnTo>
                <a:lnTo>
                  <a:pt x="12855" y="17662"/>
                </a:lnTo>
                <a:close/>
                <a:moveTo>
                  <a:pt x="12669" y="17702"/>
                </a:moveTo>
                <a:lnTo>
                  <a:pt x="12677" y="17740"/>
                </a:lnTo>
                <a:lnTo>
                  <a:pt x="12789" y="17716"/>
                </a:lnTo>
                <a:lnTo>
                  <a:pt x="12781" y="17678"/>
                </a:lnTo>
                <a:lnTo>
                  <a:pt x="12669" y="17702"/>
                </a:lnTo>
                <a:close/>
                <a:moveTo>
                  <a:pt x="12595" y="17717"/>
                </a:moveTo>
                <a:lnTo>
                  <a:pt x="12511" y="17735"/>
                </a:lnTo>
                <a:cubicBezTo>
                  <a:pt x="12492" y="17669"/>
                  <a:pt x="12445" y="17615"/>
                  <a:pt x="12383" y="17587"/>
                </a:cubicBezTo>
                <a:lnTo>
                  <a:pt x="12409" y="17546"/>
                </a:lnTo>
                <a:lnTo>
                  <a:pt x="12376" y="17525"/>
                </a:lnTo>
                <a:lnTo>
                  <a:pt x="12346" y="17573"/>
                </a:lnTo>
                <a:cubicBezTo>
                  <a:pt x="12326" y="17568"/>
                  <a:pt x="12306" y="17565"/>
                  <a:pt x="12285" y="17565"/>
                </a:cubicBezTo>
                <a:cubicBezTo>
                  <a:pt x="12155" y="17565"/>
                  <a:pt x="12050" y="17670"/>
                  <a:pt x="12050" y="17800"/>
                </a:cubicBezTo>
                <a:cubicBezTo>
                  <a:pt x="12050" y="17805"/>
                  <a:pt x="12050" y="17810"/>
                  <a:pt x="12051" y="17815"/>
                </a:cubicBezTo>
                <a:lnTo>
                  <a:pt x="11943" y="17833"/>
                </a:lnTo>
                <a:lnTo>
                  <a:pt x="11949" y="17872"/>
                </a:lnTo>
                <a:lnTo>
                  <a:pt x="12056" y="17853"/>
                </a:lnTo>
                <a:cubicBezTo>
                  <a:pt x="12080" y="17957"/>
                  <a:pt x="12173" y="18035"/>
                  <a:pt x="12285" y="18035"/>
                </a:cubicBezTo>
                <a:cubicBezTo>
                  <a:pt x="12415" y="18035"/>
                  <a:pt x="12520" y="17930"/>
                  <a:pt x="12520" y="17800"/>
                </a:cubicBezTo>
                <a:cubicBezTo>
                  <a:pt x="12520" y="17791"/>
                  <a:pt x="12519" y="17782"/>
                  <a:pt x="12518" y="17773"/>
                </a:cubicBezTo>
                <a:lnTo>
                  <a:pt x="12603" y="17755"/>
                </a:lnTo>
                <a:lnTo>
                  <a:pt x="12595" y="17717"/>
                </a:lnTo>
                <a:close/>
                <a:moveTo>
                  <a:pt x="13974" y="17424"/>
                </a:moveTo>
                <a:lnTo>
                  <a:pt x="13982" y="17462"/>
                </a:lnTo>
                <a:lnTo>
                  <a:pt x="14095" y="17438"/>
                </a:lnTo>
                <a:lnTo>
                  <a:pt x="14087" y="17400"/>
                </a:lnTo>
                <a:lnTo>
                  <a:pt x="13974" y="17424"/>
                </a:lnTo>
                <a:close/>
                <a:moveTo>
                  <a:pt x="14161" y="17384"/>
                </a:moveTo>
                <a:lnTo>
                  <a:pt x="14169" y="17422"/>
                </a:lnTo>
                <a:lnTo>
                  <a:pt x="14281" y="17398"/>
                </a:lnTo>
                <a:lnTo>
                  <a:pt x="14273" y="17360"/>
                </a:lnTo>
                <a:lnTo>
                  <a:pt x="14161" y="17384"/>
                </a:lnTo>
                <a:close/>
                <a:moveTo>
                  <a:pt x="13788" y="17464"/>
                </a:moveTo>
                <a:lnTo>
                  <a:pt x="13796" y="17502"/>
                </a:lnTo>
                <a:lnTo>
                  <a:pt x="13908" y="17478"/>
                </a:lnTo>
                <a:lnTo>
                  <a:pt x="13900" y="17440"/>
                </a:lnTo>
                <a:lnTo>
                  <a:pt x="13788" y="17464"/>
                </a:lnTo>
                <a:close/>
                <a:moveTo>
                  <a:pt x="13601" y="17503"/>
                </a:moveTo>
                <a:lnTo>
                  <a:pt x="13609" y="17541"/>
                </a:lnTo>
                <a:lnTo>
                  <a:pt x="13722" y="17517"/>
                </a:lnTo>
                <a:lnTo>
                  <a:pt x="13714" y="17479"/>
                </a:lnTo>
                <a:lnTo>
                  <a:pt x="13601" y="17503"/>
                </a:lnTo>
                <a:close/>
                <a:moveTo>
                  <a:pt x="13228" y="17583"/>
                </a:moveTo>
                <a:lnTo>
                  <a:pt x="13236" y="17621"/>
                </a:lnTo>
                <a:lnTo>
                  <a:pt x="13349" y="17597"/>
                </a:lnTo>
                <a:lnTo>
                  <a:pt x="13341" y="17559"/>
                </a:lnTo>
                <a:lnTo>
                  <a:pt x="13228" y="17583"/>
                </a:lnTo>
                <a:close/>
                <a:moveTo>
                  <a:pt x="13415" y="17543"/>
                </a:moveTo>
                <a:lnTo>
                  <a:pt x="13423" y="17581"/>
                </a:lnTo>
                <a:lnTo>
                  <a:pt x="13535" y="17557"/>
                </a:lnTo>
                <a:lnTo>
                  <a:pt x="13527" y="17519"/>
                </a:lnTo>
                <a:lnTo>
                  <a:pt x="13415" y="17543"/>
                </a:lnTo>
                <a:close/>
                <a:moveTo>
                  <a:pt x="16359" y="11243"/>
                </a:moveTo>
                <a:lnTo>
                  <a:pt x="16297" y="11342"/>
                </a:lnTo>
                <a:lnTo>
                  <a:pt x="16329" y="11363"/>
                </a:lnTo>
                <a:lnTo>
                  <a:pt x="16392" y="11263"/>
                </a:lnTo>
                <a:lnTo>
                  <a:pt x="16359" y="11243"/>
                </a:lnTo>
                <a:close/>
                <a:moveTo>
                  <a:pt x="14368" y="14384"/>
                </a:moveTo>
                <a:lnTo>
                  <a:pt x="14305" y="14483"/>
                </a:lnTo>
                <a:lnTo>
                  <a:pt x="14338" y="14504"/>
                </a:lnTo>
                <a:lnTo>
                  <a:pt x="14401" y="14405"/>
                </a:lnTo>
                <a:lnTo>
                  <a:pt x="14368" y="14384"/>
                </a:lnTo>
                <a:close/>
                <a:moveTo>
                  <a:pt x="16224" y="11528"/>
                </a:moveTo>
                <a:lnTo>
                  <a:pt x="16287" y="11429"/>
                </a:lnTo>
                <a:lnTo>
                  <a:pt x="16254" y="11408"/>
                </a:lnTo>
                <a:lnTo>
                  <a:pt x="16192" y="11507"/>
                </a:lnTo>
                <a:lnTo>
                  <a:pt x="16224" y="11528"/>
                </a:lnTo>
                <a:close/>
                <a:moveTo>
                  <a:pt x="14515" y="14152"/>
                </a:moveTo>
                <a:lnTo>
                  <a:pt x="14547" y="14173"/>
                </a:lnTo>
                <a:lnTo>
                  <a:pt x="14610" y="14074"/>
                </a:lnTo>
                <a:lnTo>
                  <a:pt x="14577" y="14053"/>
                </a:lnTo>
                <a:lnTo>
                  <a:pt x="14515" y="14152"/>
                </a:lnTo>
                <a:close/>
                <a:moveTo>
                  <a:pt x="14410" y="14318"/>
                </a:moveTo>
                <a:lnTo>
                  <a:pt x="14443" y="14338"/>
                </a:lnTo>
                <a:lnTo>
                  <a:pt x="14505" y="14239"/>
                </a:lnTo>
                <a:lnTo>
                  <a:pt x="14473" y="14219"/>
                </a:lnTo>
                <a:lnTo>
                  <a:pt x="14410" y="14318"/>
                </a:lnTo>
                <a:close/>
                <a:moveTo>
                  <a:pt x="14200" y="14648"/>
                </a:moveTo>
                <a:lnTo>
                  <a:pt x="14233" y="14669"/>
                </a:lnTo>
                <a:lnTo>
                  <a:pt x="14296" y="14570"/>
                </a:lnTo>
                <a:lnTo>
                  <a:pt x="14263" y="14549"/>
                </a:lnTo>
                <a:lnTo>
                  <a:pt x="14200" y="14648"/>
                </a:lnTo>
                <a:close/>
                <a:moveTo>
                  <a:pt x="16497" y="11098"/>
                </a:moveTo>
                <a:lnTo>
                  <a:pt x="16464" y="11077"/>
                </a:lnTo>
                <a:lnTo>
                  <a:pt x="16401" y="11176"/>
                </a:lnTo>
                <a:lnTo>
                  <a:pt x="16434" y="11197"/>
                </a:lnTo>
                <a:lnTo>
                  <a:pt x="16497" y="11098"/>
                </a:lnTo>
                <a:close/>
                <a:moveTo>
                  <a:pt x="14158" y="14715"/>
                </a:moveTo>
                <a:lnTo>
                  <a:pt x="14095" y="14814"/>
                </a:lnTo>
                <a:lnTo>
                  <a:pt x="14128" y="14834"/>
                </a:lnTo>
                <a:lnTo>
                  <a:pt x="14191" y="14735"/>
                </a:lnTo>
                <a:lnTo>
                  <a:pt x="14158" y="14715"/>
                </a:lnTo>
                <a:close/>
                <a:moveTo>
                  <a:pt x="16150" y="11573"/>
                </a:moveTo>
                <a:lnTo>
                  <a:pt x="16087" y="11672"/>
                </a:lnTo>
                <a:lnTo>
                  <a:pt x="16120" y="11693"/>
                </a:lnTo>
                <a:lnTo>
                  <a:pt x="16182" y="11594"/>
                </a:lnTo>
                <a:lnTo>
                  <a:pt x="16150" y="11573"/>
                </a:lnTo>
                <a:close/>
                <a:moveTo>
                  <a:pt x="16602" y="10933"/>
                </a:moveTo>
                <a:lnTo>
                  <a:pt x="16569" y="10912"/>
                </a:lnTo>
                <a:lnTo>
                  <a:pt x="16506" y="11011"/>
                </a:lnTo>
                <a:lnTo>
                  <a:pt x="16539" y="11032"/>
                </a:lnTo>
                <a:lnTo>
                  <a:pt x="16602" y="10933"/>
                </a:lnTo>
                <a:close/>
                <a:moveTo>
                  <a:pt x="15700" y="12354"/>
                </a:moveTo>
                <a:lnTo>
                  <a:pt x="15763" y="12255"/>
                </a:lnTo>
                <a:lnTo>
                  <a:pt x="15730" y="12235"/>
                </a:lnTo>
                <a:lnTo>
                  <a:pt x="15668" y="12334"/>
                </a:lnTo>
                <a:lnTo>
                  <a:pt x="15700" y="12354"/>
                </a:lnTo>
                <a:close/>
                <a:moveTo>
                  <a:pt x="15658" y="12421"/>
                </a:moveTo>
                <a:lnTo>
                  <a:pt x="15626" y="12400"/>
                </a:lnTo>
                <a:lnTo>
                  <a:pt x="15563" y="12499"/>
                </a:lnTo>
                <a:lnTo>
                  <a:pt x="15596" y="12520"/>
                </a:lnTo>
                <a:lnTo>
                  <a:pt x="15658" y="12421"/>
                </a:lnTo>
                <a:close/>
                <a:moveTo>
                  <a:pt x="15134" y="13247"/>
                </a:moveTo>
                <a:lnTo>
                  <a:pt x="15101" y="13227"/>
                </a:lnTo>
                <a:lnTo>
                  <a:pt x="15039" y="13326"/>
                </a:lnTo>
                <a:lnTo>
                  <a:pt x="15072" y="13346"/>
                </a:lnTo>
                <a:lnTo>
                  <a:pt x="15134" y="13247"/>
                </a:lnTo>
                <a:close/>
                <a:moveTo>
                  <a:pt x="15029" y="13413"/>
                </a:moveTo>
                <a:lnTo>
                  <a:pt x="14997" y="13392"/>
                </a:lnTo>
                <a:lnTo>
                  <a:pt x="14934" y="13491"/>
                </a:lnTo>
                <a:lnTo>
                  <a:pt x="14967" y="13512"/>
                </a:lnTo>
                <a:lnTo>
                  <a:pt x="15029" y="13413"/>
                </a:lnTo>
                <a:close/>
                <a:moveTo>
                  <a:pt x="16015" y="11858"/>
                </a:moveTo>
                <a:lnTo>
                  <a:pt x="16078" y="11759"/>
                </a:lnTo>
                <a:lnTo>
                  <a:pt x="16045" y="11739"/>
                </a:lnTo>
                <a:lnTo>
                  <a:pt x="15982" y="11838"/>
                </a:lnTo>
                <a:lnTo>
                  <a:pt x="16015" y="11858"/>
                </a:lnTo>
                <a:close/>
                <a:moveTo>
                  <a:pt x="15206" y="13061"/>
                </a:moveTo>
                <a:lnTo>
                  <a:pt x="15144" y="13160"/>
                </a:lnTo>
                <a:lnTo>
                  <a:pt x="15176" y="13181"/>
                </a:lnTo>
                <a:lnTo>
                  <a:pt x="15239" y="13082"/>
                </a:lnTo>
                <a:lnTo>
                  <a:pt x="15206" y="13061"/>
                </a:lnTo>
                <a:close/>
                <a:moveTo>
                  <a:pt x="15458" y="12664"/>
                </a:moveTo>
                <a:lnTo>
                  <a:pt x="15491" y="12685"/>
                </a:lnTo>
                <a:lnTo>
                  <a:pt x="15554" y="12586"/>
                </a:lnTo>
                <a:lnTo>
                  <a:pt x="15521" y="12565"/>
                </a:lnTo>
                <a:lnTo>
                  <a:pt x="15458" y="12664"/>
                </a:lnTo>
                <a:close/>
                <a:moveTo>
                  <a:pt x="14652" y="14008"/>
                </a:moveTo>
                <a:lnTo>
                  <a:pt x="14715" y="13909"/>
                </a:lnTo>
                <a:lnTo>
                  <a:pt x="14682" y="13888"/>
                </a:lnTo>
                <a:lnTo>
                  <a:pt x="14619" y="13987"/>
                </a:lnTo>
                <a:lnTo>
                  <a:pt x="14652" y="14008"/>
                </a:lnTo>
                <a:close/>
                <a:moveTo>
                  <a:pt x="15877" y="12003"/>
                </a:moveTo>
                <a:lnTo>
                  <a:pt x="15910" y="12024"/>
                </a:lnTo>
                <a:lnTo>
                  <a:pt x="15973" y="11925"/>
                </a:lnTo>
                <a:lnTo>
                  <a:pt x="15940" y="11904"/>
                </a:lnTo>
                <a:lnTo>
                  <a:pt x="15877" y="12003"/>
                </a:lnTo>
                <a:close/>
                <a:moveTo>
                  <a:pt x="14724" y="13822"/>
                </a:moveTo>
                <a:lnTo>
                  <a:pt x="14757" y="13842"/>
                </a:lnTo>
                <a:lnTo>
                  <a:pt x="14820" y="13743"/>
                </a:lnTo>
                <a:lnTo>
                  <a:pt x="14787" y="13723"/>
                </a:lnTo>
                <a:lnTo>
                  <a:pt x="14724" y="13822"/>
                </a:lnTo>
                <a:close/>
                <a:moveTo>
                  <a:pt x="14862" y="13677"/>
                </a:moveTo>
                <a:lnTo>
                  <a:pt x="14925" y="13578"/>
                </a:lnTo>
                <a:lnTo>
                  <a:pt x="14892" y="13557"/>
                </a:lnTo>
                <a:lnTo>
                  <a:pt x="14829" y="13656"/>
                </a:lnTo>
                <a:lnTo>
                  <a:pt x="14862" y="13677"/>
                </a:lnTo>
                <a:close/>
                <a:moveTo>
                  <a:pt x="15344" y="12917"/>
                </a:moveTo>
                <a:lnTo>
                  <a:pt x="15311" y="12896"/>
                </a:lnTo>
                <a:lnTo>
                  <a:pt x="15248" y="12995"/>
                </a:lnTo>
                <a:lnTo>
                  <a:pt x="15281" y="13016"/>
                </a:lnTo>
                <a:lnTo>
                  <a:pt x="15344" y="12917"/>
                </a:lnTo>
                <a:close/>
                <a:moveTo>
                  <a:pt x="15772" y="12168"/>
                </a:moveTo>
                <a:lnTo>
                  <a:pt x="15805" y="12189"/>
                </a:lnTo>
                <a:lnTo>
                  <a:pt x="15868" y="12090"/>
                </a:lnTo>
                <a:lnTo>
                  <a:pt x="15835" y="12069"/>
                </a:lnTo>
                <a:lnTo>
                  <a:pt x="15772" y="12168"/>
                </a:lnTo>
                <a:close/>
                <a:moveTo>
                  <a:pt x="15416" y="12731"/>
                </a:moveTo>
                <a:lnTo>
                  <a:pt x="15353" y="12830"/>
                </a:lnTo>
                <a:lnTo>
                  <a:pt x="15386" y="12850"/>
                </a:lnTo>
                <a:lnTo>
                  <a:pt x="15449" y="12751"/>
                </a:lnTo>
                <a:lnTo>
                  <a:pt x="15416" y="12731"/>
                </a:lnTo>
                <a:close/>
                <a:moveTo>
                  <a:pt x="12523" y="17294"/>
                </a:moveTo>
                <a:lnTo>
                  <a:pt x="12556" y="17314"/>
                </a:lnTo>
                <a:lnTo>
                  <a:pt x="12619" y="17215"/>
                </a:lnTo>
                <a:lnTo>
                  <a:pt x="12586" y="17195"/>
                </a:lnTo>
                <a:lnTo>
                  <a:pt x="12523" y="17294"/>
                </a:lnTo>
                <a:close/>
                <a:moveTo>
                  <a:pt x="12691" y="17029"/>
                </a:moveTo>
                <a:lnTo>
                  <a:pt x="12628" y="17128"/>
                </a:lnTo>
                <a:lnTo>
                  <a:pt x="12661" y="17149"/>
                </a:lnTo>
                <a:lnTo>
                  <a:pt x="12723" y="17050"/>
                </a:lnTo>
                <a:lnTo>
                  <a:pt x="12691" y="17029"/>
                </a:lnTo>
                <a:close/>
                <a:moveTo>
                  <a:pt x="12733" y="16963"/>
                </a:moveTo>
                <a:lnTo>
                  <a:pt x="12765" y="16984"/>
                </a:lnTo>
                <a:lnTo>
                  <a:pt x="12828" y="16885"/>
                </a:lnTo>
                <a:lnTo>
                  <a:pt x="12796" y="16864"/>
                </a:lnTo>
                <a:lnTo>
                  <a:pt x="12733" y="16963"/>
                </a:lnTo>
                <a:close/>
                <a:moveTo>
                  <a:pt x="12514" y="17381"/>
                </a:moveTo>
                <a:lnTo>
                  <a:pt x="12481" y="17360"/>
                </a:lnTo>
                <a:lnTo>
                  <a:pt x="12418" y="17459"/>
                </a:lnTo>
                <a:lnTo>
                  <a:pt x="12451" y="17480"/>
                </a:lnTo>
                <a:lnTo>
                  <a:pt x="12514" y="17381"/>
                </a:lnTo>
                <a:close/>
                <a:moveTo>
                  <a:pt x="13949" y="15045"/>
                </a:moveTo>
                <a:lnTo>
                  <a:pt x="13886" y="15144"/>
                </a:lnTo>
                <a:lnTo>
                  <a:pt x="13918" y="15165"/>
                </a:lnTo>
                <a:lnTo>
                  <a:pt x="13981" y="15066"/>
                </a:lnTo>
                <a:lnTo>
                  <a:pt x="13949" y="15045"/>
                </a:lnTo>
                <a:close/>
                <a:moveTo>
                  <a:pt x="14023" y="15000"/>
                </a:moveTo>
                <a:lnTo>
                  <a:pt x="14086" y="14901"/>
                </a:lnTo>
                <a:lnTo>
                  <a:pt x="14053" y="14880"/>
                </a:lnTo>
                <a:lnTo>
                  <a:pt x="13991" y="14979"/>
                </a:lnTo>
                <a:lnTo>
                  <a:pt x="14023" y="15000"/>
                </a:lnTo>
                <a:close/>
                <a:moveTo>
                  <a:pt x="13143" y="16389"/>
                </a:moveTo>
                <a:lnTo>
                  <a:pt x="13110" y="16368"/>
                </a:lnTo>
                <a:lnTo>
                  <a:pt x="13047" y="16467"/>
                </a:lnTo>
                <a:lnTo>
                  <a:pt x="13080" y="16488"/>
                </a:lnTo>
                <a:lnTo>
                  <a:pt x="13143" y="16389"/>
                </a:lnTo>
                <a:close/>
                <a:moveTo>
                  <a:pt x="13667" y="15562"/>
                </a:moveTo>
                <a:lnTo>
                  <a:pt x="13634" y="15541"/>
                </a:lnTo>
                <a:lnTo>
                  <a:pt x="13571" y="15640"/>
                </a:lnTo>
                <a:lnTo>
                  <a:pt x="13604" y="15661"/>
                </a:lnTo>
                <a:lnTo>
                  <a:pt x="13667" y="15562"/>
                </a:lnTo>
                <a:close/>
                <a:moveTo>
                  <a:pt x="13466" y="15806"/>
                </a:moveTo>
                <a:lnTo>
                  <a:pt x="13499" y="15826"/>
                </a:lnTo>
                <a:lnTo>
                  <a:pt x="13562" y="15727"/>
                </a:lnTo>
                <a:lnTo>
                  <a:pt x="13529" y="15707"/>
                </a:lnTo>
                <a:lnTo>
                  <a:pt x="13466" y="15806"/>
                </a:lnTo>
                <a:close/>
                <a:moveTo>
                  <a:pt x="13876" y="15231"/>
                </a:moveTo>
                <a:lnTo>
                  <a:pt x="13844" y="15211"/>
                </a:lnTo>
                <a:lnTo>
                  <a:pt x="13781" y="15310"/>
                </a:lnTo>
                <a:lnTo>
                  <a:pt x="13814" y="15330"/>
                </a:lnTo>
                <a:lnTo>
                  <a:pt x="13876" y="15231"/>
                </a:lnTo>
                <a:close/>
                <a:moveTo>
                  <a:pt x="13676" y="15475"/>
                </a:moveTo>
                <a:lnTo>
                  <a:pt x="13709" y="15496"/>
                </a:lnTo>
                <a:lnTo>
                  <a:pt x="13772" y="15397"/>
                </a:lnTo>
                <a:lnTo>
                  <a:pt x="13739" y="15376"/>
                </a:lnTo>
                <a:lnTo>
                  <a:pt x="13676" y="15475"/>
                </a:lnTo>
                <a:close/>
                <a:moveTo>
                  <a:pt x="12942" y="16632"/>
                </a:moveTo>
                <a:lnTo>
                  <a:pt x="12975" y="16653"/>
                </a:lnTo>
                <a:lnTo>
                  <a:pt x="13038" y="16554"/>
                </a:lnTo>
                <a:lnTo>
                  <a:pt x="13005" y="16533"/>
                </a:lnTo>
                <a:lnTo>
                  <a:pt x="12942" y="16632"/>
                </a:lnTo>
                <a:close/>
                <a:moveTo>
                  <a:pt x="13257" y="16136"/>
                </a:moveTo>
                <a:lnTo>
                  <a:pt x="13290" y="16157"/>
                </a:lnTo>
                <a:lnTo>
                  <a:pt x="13352" y="16058"/>
                </a:lnTo>
                <a:lnTo>
                  <a:pt x="13320" y="16037"/>
                </a:lnTo>
                <a:lnTo>
                  <a:pt x="13257" y="16136"/>
                </a:lnTo>
                <a:close/>
                <a:moveTo>
                  <a:pt x="12933" y="16719"/>
                </a:moveTo>
                <a:lnTo>
                  <a:pt x="12900" y="16699"/>
                </a:lnTo>
                <a:lnTo>
                  <a:pt x="12837" y="16798"/>
                </a:lnTo>
                <a:lnTo>
                  <a:pt x="12870" y="16818"/>
                </a:lnTo>
                <a:lnTo>
                  <a:pt x="12933" y="16719"/>
                </a:lnTo>
                <a:close/>
                <a:moveTo>
                  <a:pt x="13215" y="16203"/>
                </a:moveTo>
                <a:lnTo>
                  <a:pt x="13152" y="16302"/>
                </a:lnTo>
                <a:lnTo>
                  <a:pt x="13185" y="16322"/>
                </a:lnTo>
                <a:lnTo>
                  <a:pt x="13248" y="16223"/>
                </a:lnTo>
                <a:lnTo>
                  <a:pt x="13215" y="16203"/>
                </a:lnTo>
                <a:close/>
                <a:moveTo>
                  <a:pt x="13424" y="15872"/>
                </a:moveTo>
                <a:lnTo>
                  <a:pt x="13362" y="15971"/>
                </a:lnTo>
                <a:lnTo>
                  <a:pt x="13394" y="15992"/>
                </a:lnTo>
                <a:lnTo>
                  <a:pt x="13457" y="15893"/>
                </a:lnTo>
                <a:lnTo>
                  <a:pt x="13424" y="15872"/>
                </a:lnTo>
                <a:close/>
                <a:moveTo>
                  <a:pt x="22398" y="14485"/>
                </a:moveTo>
                <a:lnTo>
                  <a:pt x="22436" y="14494"/>
                </a:lnTo>
                <a:lnTo>
                  <a:pt x="22463" y="14380"/>
                </a:lnTo>
                <a:lnTo>
                  <a:pt x="22425" y="14371"/>
                </a:lnTo>
                <a:lnTo>
                  <a:pt x="22398" y="14485"/>
                </a:lnTo>
                <a:close/>
                <a:moveTo>
                  <a:pt x="22353" y="14676"/>
                </a:moveTo>
                <a:lnTo>
                  <a:pt x="22391" y="14684"/>
                </a:lnTo>
                <a:lnTo>
                  <a:pt x="22418" y="14570"/>
                </a:lnTo>
                <a:lnTo>
                  <a:pt x="22380" y="14561"/>
                </a:lnTo>
                <a:lnTo>
                  <a:pt x="22353" y="14676"/>
                </a:lnTo>
                <a:close/>
                <a:moveTo>
                  <a:pt x="22508" y="14189"/>
                </a:moveTo>
                <a:lnTo>
                  <a:pt x="22470" y="14180"/>
                </a:lnTo>
                <a:lnTo>
                  <a:pt x="22443" y="14294"/>
                </a:lnTo>
                <a:lnTo>
                  <a:pt x="22481" y="14303"/>
                </a:lnTo>
                <a:lnTo>
                  <a:pt x="22508" y="14189"/>
                </a:lnTo>
                <a:close/>
                <a:moveTo>
                  <a:pt x="22533" y="13913"/>
                </a:moveTo>
                <a:lnTo>
                  <a:pt x="22571" y="13922"/>
                </a:lnTo>
                <a:lnTo>
                  <a:pt x="22598" y="13808"/>
                </a:lnTo>
                <a:lnTo>
                  <a:pt x="22560" y="13799"/>
                </a:lnTo>
                <a:lnTo>
                  <a:pt x="22533" y="13913"/>
                </a:lnTo>
                <a:close/>
                <a:moveTo>
                  <a:pt x="22553" y="13998"/>
                </a:moveTo>
                <a:lnTo>
                  <a:pt x="22515" y="13989"/>
                </a:lnTo>
                <a:lnTo>
                  <a:pt x="22488" y="14104"/>
                </a:lnTo>
                <a:lnTo>
                  <a:pt x="22526" y="14113"/>
                </a:lnTo>
                <a:lnTo>
                  <a:pt x="22553" y="13998"/>
                </a:lnTo>
                <a:close/>
                <a:moveTo>
                  <a:pt x="22373" y="14761"/>
                </a:moveTo>
                <a:lnTo>
                  <a:pt x="22335" y="14752"/>
                </a:lnTo>
                <a:lnTo>
                  <a:pt x="22308" y="14866"/>
                </a:lnTo>
                <a:lnTo>
                  <a:pt x="22346" y="14875"/>
                </a:lnTo>
                <a:lnTo>
                  <a:pt x="22373" y="14761"/>
                </a:lnTo>
                <a:close/>
                <a:moveTo>
                  <a:pt x="22579" y="13722"/>
                </a:moveTo>
                <a:lnTo>
                  <a:pt x="22616" y="13731"/>
                </a:lnTo>
                <a:lnTo>
                  <a:pt x="22643" y="13617"/>
                </a:lnTo>
                <a:lnTo>
                  <a:pt x="22606" y="13608"/>
                </a:lnTo>
                <a:lnTo>
                  <a:pt x="22579" y="13722"/>
                </a:lnTo>
                <a:close/>
                <a:moveTo>
                  <a:pt x="22328" y="14951"/>
                </a:moveTo>
                <a:lnTo>
                  <a:pt x="22290" y="14943"/>
                </a:lnTo>
                <a:lnTo>
                  <a:pt x="22263" y="15057"/>
                </a:lnTo>
                <a:lnTo>
                  <a:pt x="22301" y="15066"/>
                </a:lnTo>
                <a:lnTo>
                  <a:pt x="22328" y="14951"/>
                </a:lnTo>
                <a:close/>
                <a:moveTo>
                  <a:pt x="22238" y="15333"/>
                </a:moveTo>
                <a:lnTo>
                  <a:pt x="22200" y="15324"/>
                </a:lnTo>
                <a:lnTo>
                  <a:pt x="22173" y="15438"/>
                </a:lnTo>
                <a:lnTo>
                  <a:pt x="22211" y="15447"/>
                </a:lnTo>
                <a:lnTo>
                  <a:pt x="22238" y="15333"/>
                </a:lnTo>
                <a:close/>
                <a:moveTo>
                  <a:pt x="22283" y="15142"/>
                </a:moveTo>
                <a:lnTo>
                  <a:pt x="22245" y="15133"/>
                </a:lnTo>
                <a:lnTo>
                  <a:pt x="22218" y="15247"/>
                </a:lnTo>
                <a:lnTo>
                  <a:pt x="22256" y="15256"/>
                </a:lnTo>
                <a:lnTo>
                  <a:pt x="22283" y="15142"/>
                </a:lnTo>
                <a:close/>
                <a:moveTo>
                  <a:pt x="22959" y="12283"/>
                </a:moveTo>
                <a:lnTo>
                  <a:pt x="22921" y="12274"/>
                </a:lnTo>
                <a:lnTo>
                  <a:pt x="22894" y="12388"/>
                </a:lnTo>
                <a:lnTo>
                  <a:pt x="22932" y="12397"/>
                </a:lnTo>
                <a:lnTo>
                  <a:pt x="22959" y="12283"/>
                </a:lnTo>
                <a:close/>
                <a:moveTo>
                  <a:pt x="22914" y="12473"/>
                </a:moveTo>
                <a:lnTo>
                  <a:pt x="22876" y="12464"/>
                </a:lnTo>
                <a:lnTo>
                  <a:pt x="22849" y="12579"/>
                </a:lnTo>
                <a:lnTo>
                  <a:pt x="22887" y="12588"/>
                </a:lnTo>
                <a:lnTo>
                  <a:pt x="22914" y="12473"/>
                </a:lnTo>
                <a:close/>
                <a:moveTo>
                  <a:pt x="22939" y="12197"/>
                </a:moveTo>
                <a:lnTo>
                  <a:pt x="22977" y="12206"/>
                </a:lnTo>
                <a:lnTo>
                  <a:pt x="23004" y="12092"/>
                </a:lnTo>
                <a:lnTo>
                  <a:pt x="22966" y="12083"/>
                </a:lnTo>
                <a:lnTo>
                  <a:pt x="22939" y="12197"/>
                </a:lnTo>
                <a:close/>
                <a:moveTo>
                  <a:pt x="22688" y="13426"/>
                </a:moveTo>
                <a:lnTo>
                  <a:pt x="22651" y="13418"/>
                </a:lnTo>
                <a:lnTo>
                  <a:pt x="22624" y="13532"/>
                </a:lnTo>
                <a:lnTo>
                  <a:pt x="22661" y="13541"/>
                </a:lnTo>
                <a:lnTo>
                  <a:pt x="22688" y="13426"/>
                </a:lnTo>
                <a:close/>
                <a:moveTo>
                  <a:pt x="23011" y="11892"/>
                </a:moveTo>
                <a:lnTo>
                  <a:pt x="22984" y="12007"/>
                </a:lnTo>
                <a:lnTo>
                  <a:pt x="23022" y="12016"/>
                </a:lnTo>
                <a:lnTo>
                  <a:pt x="23049" y="11901"/>
                </a:lnTo>
                <a:lnTo>
                  <a:pt x="23011" y="11892"/>
                </a:lnTo>
                <a:close/>
                <a:moveTo>
                  <a:pt x="22831" y="12655"/>
                </a:moveTo>
                <a:lnTo>
                  <a:pt x="22804" y="12769"/>
                </a:lnTo>
                <a:lnTo>
                  <a:pt x="22842" y="12778"/>
                </a:lnTo>
                <a:lnTo>
                  <a:pt x="22869" y="12664"/>
                </a:lnTo>
                <a:lnTo>
                  <a:pt x="22831" y="12655"/>
                </a:lnTo>
                <a:close/>
                <a:moveTo>
                  <a:pt x="22759" y="12960"/>
                </a:moveTo>
                <a:lnTo>
                  <a:pt x="22796" y="12969"/>
                </a:lnTo>
                <a:lnTo>
                  <a:pt x="22823" y="12855"/>
                </a:lnTo>
                <a:lnTo>
                  <a:pt x="22786" y="12846"/>
                </a:lnTo>
                <a:lnTo>
                  <a:pt x="22759" y="12960"/>
                </a:lnTo>
                <a:close/>
                <a:moveTo>
                  <a:pt x="22733" y="13236"/>
                </a:moveTo>
                <a:lnTo>
                  <a:pt x="22696" y="13227"/>
                </a:lnTo>
                <a:lnTo>
                  <a:pt x="22669" y="13341"/>
                </a:lnTo>
                <a:lnTo>
                  <a:pt x="22706" y="13350"/>
                </a:lnTo>
                <a:lnTo>
                  <a:pt x="22733" y="13236"/>
                </a:lnTo>
                <a:close/>
                <a:moveTo>
                  <a:pt x="22714" y="13151"/>
                </a:moveTo>
                <a:lnTo>
                  <a:pt x="22751" y="13159"/>
                </a:lnTo>
                <a:lnTo>
                  <a:pt x="22778" y="13045"/>
                </a:lnTo>
                <a:lnTo>
                  <a:pt x="22741" y="13036"/>
                </a:lnTo>
                <a:lnTo>
                  <a:pt x="22714" y="13151"/>
                </a:lnTo>
                <a:close/>
                <a:moveTo>
                  <a:pt x="23094" y="11711"/>
                </a:moveTo>
                <a:lnTo>
                  <a:pt x="23056" y="11702"/>
                </a:lnTo>
                <a:lnTo>
                  <a:pt x="23029" y="11816"/>
                </a:lnTo>
                <a:lnTo>
                  <a:pt x="23067" y="11825"/>
                </a:lnTo>
                <a:lnTo>
                  <a:pt x="23094" y="11711"/>
                </a:lnTo>
                <a:close/>
                <a:moveTo>
                  <a:pt x="19964" y="16600"/>
                </a:moveTo>
                <a:lnTo>
                  <a:pt x="19978" y="16637"/>
                </a:lnTo>
                <a:lnTo>
                  <a:pt x="20088" y="16595"/>
                </a:lnTo>
                <a:lnTo>
                  <a:pt x="20074" y="16558"/>
                </a:lnTo>
                <a:lnTo>
                  <a:pt x="19964" y="16600"/>
                </a:lnTo>
                <a:close/>
                <a:moveTo>
                  <a:pt x="20147" y="16530"/>
                </a:moveTo>
                <a:lnTo>
                  <a:pt x="20161" y="16567"/>
                </a:lnTo>
                <a:lnTo>
                  <a:pt x="20271" y="16525"/>
                </a:lnTo>
                <a:lnTo>
                  <a:pt x="20257" y="16488"/>
                </a:lnTo>
                <a:lnTo>
                  <a:pt x="20147" y="16530"/>
                </a:lnTo>
                <a:close/>
                <a:moveTo>
                  <a:pt x="20330" y="16460"/>
                </a:moveTo>
                <a:lnTo>
                  <a:pt x="20344" y="16496"/>
                </a:lnTo>
                <a:lnTo>
                  <a:pt x="20454" y="16454"/>
                </a:lnTo>
                <a:lnTo>
                  <a:pt x="20440" y="16418"/>
                </a:lnTo>
                <a:lnTo>
                  <a:pt x="20330" y="16460"/>
                </a:lnTo>
                <a:close/>
                <a:moveTo>
                  <a:pt x="19781" y="16670"/>
                </a:moveTo>
                <a:lnTo>
                  <a:pt x="19795" y="16707"/>
                </a:lnTo>
                <a:lnTo>
                  <a:pt x="19905" y="16665"/>
                </a:lnTo>
                <a:lnTo>
                  <a:pt x="19891" y="16628"/>
                </a:lnTo>
                <a:lnTo>
                  <a:pt x="19781" y="16670"/>
                </a:lnTo>
                <a:close/>
                <a:moveTo>
                  <a:pt x="20513" y="16390"/>
                </a:moveTo>
                <a:lnTo>
                  <a:pt x="20527" y="16426"/>
                </a:lnTo>
                <a:lnTo>
                  <a:pt x="20637" y="16384"/>
                </a:lnTo>
                <a:lnTo>
                  <a:pt x="20623" y="16348"/>
                </a:lnTo>
                <a:lnTo>
                  <a:pt x="20513" y="16390"/>
                </a:lnTo>
                <a:close/>
                <a:moveTo>
                  <a:pt x="19598" y="16741"/>
                </a:moveTo>
                <a:lnTo>
                  <a:pt x="19612" y="16777"/>
                </a:lnTo>
                <a:lnTo>
                  <a:pt x="19721" y="16735"/>
                </a:lnTo>
                <a:lnTo>
                  <a:pt x="19708" y="16699"/>
                </a:lnTo>
                <a:lnTo>
                  <a:pt x="19598" y="16741"/>
                </a:lnTo>
                <a:close/>
                <a:moveTo>
                  <a:pt x="19415" y="16811"/>
                </a:moveTo>
                <a:lnTo>
                  <a:pt x="19429" y="16847"/>
                </a:lnTo>
                <a:lnTo>
                  <a:pt x="19538" y="16805"/>
                </a:lnTo>
                <a:lnTo>
                  <a:pt x="19524" y="16769"/>
                </a:lnTo>
                <a:lnTo>
                  <a:pt x="19415" y="16811"/>
                </a:lnTo>
                <a:close/>
                <a:moveTo>
                  <a:pt x="19232" y="16881"/>
                </a:moveTo>
                <a:lnTo>
                  <a:pt x="19246" y="16917"/>
                </a:lnTo>
                <a:lnTo>
                  <a:pt x="19355" y="16875"/>
                </a:lnTo>
                <a:lnTo>
                  <a:pt x="19341" y="16839"/>
                </a:lnTo>
                <a:lnTo>
                  <a:pt x="19232" y="16881"/>
                </a:lnTo>
                <a:close/>
                <a:moveTo>
                  <a:pt x="21612" y="15970"/>
                </a:moveTo>
                <a:lnTo>
                  <a:pt x="21626" y="16006"/>
                </a:lnTo>
                <a:lnTo>
                  <a:pt x="21736" y="15964"/>
                </a:lnTo>
                <a:lnTo>
                  <a:pt x="21722" y="15928"/>
                </a:lnTo>
                <a:lnTo>
                  <a:pt x="21612" y="15970"/>
                </a:lnTo>
                <a:close/>
                <a:moveTo>
                  <a:pt x="20697" y="16320"/>
                </a:moveTo>
                <a:lnTo>
                  <a:pt x="20710" y="16356"/>
                </a:lnTo>
                <a:lnTo>
                  <a:pt x="20820" y="16314"/>
                </a:lnTo>
                <a:lnTo>
                  <a:pt x="20806" y="16278"/>
                </a:lnTo>
                <a:lnTo>
                  <a:pt x="20697" y="16320"/>
                </a:lnTo>
                <a:close/>
                <a:moveTo>
                  <a:pt x="21429" y="16040"/>
                </a:moveTo>
                <a:lnTo>
                  <a:pt x="21443" y="16076"/>
                </a:lnTo>
                <a:lnTo>
                  <a:pt x="21553" y="16034"/>
                </a:lnTo>
                <a:lnTo>
                  <a:pt x="21539" y="15998"/>
                </a:lnTo>
                <a:lnTo>
                  <a:pt x="21429" y="16040"/>
                </a:lnTo>
                <a:close/>
                <a:moveTo>
                  <a:pt x="20880" y="16250"/>
                </a:moveTo>
                <a:lnTo>
                  <a:pt x="20894" y="16286"/>
                </a:lnTo>
                <a:lnTo>
                  <a:pt x="21003" y="16244"/>
                </a:lnTo>
                <a:lnTo>
                  <a:pt x="20989" y="16208"/>
                </a:lnTo>
                <a:lnTo>
                  <a:pt x="20880" y="16250"/>
                </a:lnTo>
                <a:close/>
                <a:moveTo>
                  <a:pt x="21063" y="16180"/>
                </a:moveTo>
                <a:lnTo>
                  <a:pt x="21077" y="16216"/>
                </a:lnTo>
                <a:lnTo>
                  <a:pt x="21186" y="16174"/>
                </a:lnTo>
                <a:lnTo>
                  <a:pt x="21172" y="16138"/>
                </a:lnTo>
                <a:lnTo>
                  <a:pt x="21063" y="16180"/>
                </a:lnTo>
                <a:close/>
                <a:moveTo>
                  <a:pt x="21246" y="16110"/>
                </a:moveTo>
                <a:lnTo>
                  <a:pt x="21260" y="16146"/>
                </a:lnTo>
                <a:lnTo>
                  <a:pt x="21369" y="16104"/>
                </a:lnTo>
                <a:lnTo>
                  <a:pt x="21356" y="16068"/>
                </a:lnTo>
                <a:lnTo>
                  <a:pt x="21246" y="16110"/>
                </a:lnTo>
                <a:close/>
                <a:moveTo>
                  <a:pt x="17584" y="17511"/>
                </a:moveTo>
                <a:lnTo>
                  <a:pt x="17597" y="17548"/>
                </a:lnTo>
                <a:lnTo>
                  <a:pt x="17707" y="17506"/>
                </a:lnTo>
                <a:lnTo>
                  <a:pt x="17693" y="17469"/>
                </a:lnTo>
                <a:lnTo>
                  <a:pt x="17584" y="17511"/>
                </a:lnTo>
                <a:close/>
                <a:moveTo>
                  <a:pt x="16961" y="17750"/>
                </a:moveTo>
                <a:lnTo>
                  <a:pt x="16887" y="17778"/>
                </a:lnTo>
                <a:cubicBezTo>
                  <a:pt x="16870" y="17743"/>
                  <a:pt x="16844" y="17713"/>
                  <a:pt x="16813" y="17690"/>
                </a:cubicBezTo>
                <a:lnTo>
                  <a:pt x="16850" y="17626"/>
                </a:lnTo>
                <a:lnTo>
                  <a:pt x="16817" y="17606"/>
                </a:lnTo>
                <a:lnTo>
                  <a:pt x="16780" y="17670"/>
                </a:lnTo>
                <a:cubicBezTo>
                  <a:pt x="16748" y="17654"/>
                  <a:pt x="16713" y="17645"/>
                  <a:pt x="16675" y="17645"/>
                </a:cubicBezTo>
                <a:cubicBezTo>
                  <a:pt x="16574" y="17645"/>
                  <a:pt x="16488" y="17709"/>
                  <a:pt x="16455" y="17799"/>
                </a:cubicBezTo>
                <a:lnTo>
                  <a:pt x="16370" y="17775"/>
                </a:lnTo>
                <a:lnTo>
                  <a:pt x="16359" y="17813"/>
                </a:lnTo>
                <a:lnTo>
                  <a:pt x="16444" y="17836"/>
                </a:lnTo>
                <a:cubicBezTo>
                  <a:pt x="16442" y="17850"/>
                  <a:pt x="16440" y="17865"/>
                  <a:pt x="16440" y="17880"/>
                </a:cubicBezTo>
                <a:cubicBezTo>
                  <a:pt x="16440" y="17953"/>
                  <a:pt x="16473" y="18019"/>
                  <a:pt x="16526" y="18062"/>
                </a:cubicBezTo>
                <a:lnTo>
                  <a:pt x="16460" y="18136"/>
                </a:lnTo>
                <a:lnTo>
                  <a:pt x="16489" y="18161"/>
                </a:lnTo>
                <a:lnTo>
                  <a:pt x="16558" y="18084"/>
                </a:lnTo>
                <a:cubicBezTo>
                  <a:pt x="16593" y="18104"/>
                  <a:pt x="16632" y="18115"/>
                  <a:pt x="16675" y="18115"/>
                </a:cubicBezTo>
                <a:cubicBezTo>
                  <a:pt x="16805" y="18115"/>
                  <a:pt x="16910" y="18010"/>
                  <a:pt x="16910" y="17880"/>
                </a:cubicBezTo>
                <a:cubicBezTo>
                  <a:pt x="16910" y="17857"/>
                  <a:pt x="16907" y="17835"/>
                  <a:pt x="16901" y="17814"/>
                </a:cubicBezTo>
                <a:lnTo>
                  <a:pt x="16975" y="17786"/>
                </a:lnTo>
                <a:lnTo>
                  <a:pt x="16961" y="17750"/>
                </a:lnTo>
                <a:close/>
                <a:moveTo>
                  <a:pt x="17767" y="17441"/>
                </a:moveTo>
                <a:lnTo>
                  <a:pt x="17781" y="17478"/>
                </a:lnTo>
                <a:lnTo>
                  <a:pt x="17890" y="17436"/>
                </a:lnTo>
                <a:lnTo>
                  <a:pt x="17876" y="17399"/>
                </a:lnTo>
                <a:lnTo>
                  <a:pt x="17767" y="17441"/>
                </a:lnTo>
                <a:close/>
                <a:moveTo>
                  <a:pt x="18682" y="17091"/>
                </a:moveTo>
                <a:lnTo>
                  <a:pt x="18696" y="17127"/>
                </a:lnTo>
                <a:lnTo>
                  <a:pt x="18806" y="17085"/>
                </a:lnTo>
                <a:lnTo>
                  <a:pt x="18792" y="17049"/>
                </a:lnTo>
                <a:lnTo>
                  <a:pt x="18682" y="17091"/>
                </a:lnTo>
                <a:close/>
                <a:moveTo>
                  <a:pt x="18316" y="17231"/>
                </a:moveTo>
                <a:lnTo>
                  <a:pt x="18330" y="17267"/>
                </a:lnTo>
                <a:lnTo>
                  <a:pt x="18440" y="17225"/>
                </a:lnTo>
                <a:lnTo>
                  <a:pt x="18426" y="17189"/>
                </a:lnTo>
                <a:lnTo>
                  <a:pt x="18316" y="17231"/>
                </a:lnTo>
                <a:close/>
                <a:moveTo>
                  <a:pt x="17950" y="17371"/>
                </a:moveTo>
                <a:lnTo>
                  <a:pt x="17964" y="17408"/>
                </a:lnTo>
                <a:lnTo>
                  <a:pt x="18073" y="17366"/>
                </a:lnTo>
                <a:lnTo>
                  <a:pt x="18060" y="17329"/>
                </a:lnTo>
                <a:lnTo>
                  <a:pt x="17950" y="17371"/>
                </a:lnTo>
                <a:close/>
                <a:moveTo>
                  <a:pt x="18499" y="17161"/>
                </a:moveTo>
                <a:lnTo>
                  <a:pt x="18513" y="17197"/>
                </a:lnTo>
                <a:lnTo>
                  <a:pt x="18623" y="17155"/>
                </a:lnTo>
                <a:lnTo>
                  <a:pt x="18609" y="17119"/>
                </a:lnTo>
                <a:lnTo>
                  <a:pt x="18499" y="17161"/>
                </a:lnTo>
                <a:close/>
                <a:moveTo>
                  <a:pt x="18133" y="17301"/>
                </a:moveTo>
                <a:lnTo>
                  <a:pt x="18147" y="17337"/>
                </a:lnTo>
                <a:lnTo>
                  <a:pt x="18257" y="17296"/>
                </a:lnTo>
                <a:lnTo>
                  <a:pt x="18243" y="17259"/>
                </a:lnTo>
                <a:lnTo>
                  <a:pt x="18133" y="17301"/>
                </a:lnTo>
                <a:close/>
                <a:moveTo>
                  <a:pt x="17401" y="17582"/>
                </a:moveTo>
                <a:lnTo>
                  <a:pt x="17414" y="17618"/>
                </a:lnTo>
                <a:lnTo>
                  <a:pt x="17524" y="17576"/>
                </a:lnTo>
                <a:lnTo>
                  <a:pt x="17510" y="17540"/>
                </a:lnTo>
                <a:lnTo>
                  <a:pt x="17401" y="17582"/>
                </a:lnTo>
                <a:close/>
                <a:moveTo>
                  <a:pt x="17034" y="17722"/>
                </a:moveTo>
                <a:lnTo>
                  <a:pt x="17048" y="17758"/>
                </a:lnTo>
                <a:lnTo>
                  <a:pt x="17158" y="17716"/>
                </a:lnTo>
                <a:lnTo>
                  <a:pt x="17144" y="17680"/>
                </a:lnTo>
                <a:lnTo>
                  <a:pt x="17034" y="17722"/>
                </a:lnTo>
                <a:close/>
                <a:moveTo>
                  <a:pt x="19049" y="16951"/>
                </a:moveTo>
                <a:lnTo>
                  <a:pt x="19062" y="16987"/>
                </a:lnTo>
                <a:lnTo>
                  <a:pt x="19172" y="16945"/>
                </a:lnTo>
                <a:lnTo>
                  <a:pt x="19158" y="16909"/>
                </a:lnTo>
                <a:lnTo>
                  <a:pt x="19049" y="16951"/>
                </a:lnTo>
                <a:close/>
                <a:moveTo>
                  <a:pt x="17217" y="17652"/>
                </a:moveTo>
                <a:lnTo>
                  <a:pt x="17231" y="17688"/>
                </a:lnTo>
                <a:lnTo>
                  <a:pt x="17341" y="17646"/>
                </a:lnTo>
                <a:lnTo>
                  <a:pt x="17327" y="17610"/>
                </a:lnTo>
                <a:lnTo>
                  <a:pt x="17217" y="17652"/>
                </a:lnTo>
                <a:close/>
                <a:moveTo>
                  <a:pt x="18865" y="17021"/>
                </a:moveTo>
                <a:lnTo>
                  <a:pt x="18879" y="17057"/>
                </a:lnTo>
                <a:lnTo>
                  <a:pt x="18989" y="17015"/>
                </a:lnTo>
                <a:lnTo>
                  <a:pt x="18975" y="16979"/>
                </a:lnTo>
                <a:lnTo>
                  <a:pt x="18865" y="17021"/>
                </a:lnTo>
                <a:close/>
                <a:moveTo>
                  <a:pt x="21172" y="15436"/>
                </a:moveTo>
                <a:lnTo>
                  <a:pt x="21060" y="15394"/>
                </a:lnTo>
                <a:lnTo>
                  <a:pt x="21047" y="15431"/>
                </a:lnTo>
                <a:lnTo>
                  <a:pt x="21158" y="15473"/>
                </a:lnTo>
                <a:lnTo>
                  <a:pt x="21172" y="15436"/>
                </a:lnTo>
                <a:close/>
                <a:moveTo>
                  <a:pt x="21358" y="15507"/>
                </a:moveTo>
                <a:lnTo>
                  <a:pt x="21247" y="15465"/>
                </a:lnTo>
                <a:lnTo>
                  <a:pt x="21233" y="15501"/>
                </a:lnTo>
                <a:lnTo>
                  <a:pt x="21344" y="15543"/>
                </a:lnTo>
                <a:lnTo>
                  <a:pt x="21358" y="15507"/>
                </a:lnTo>
                <a:close/>
                <a:moveTo>
                  <a:pt x="21544" y="15577"/>
                </a:moveTo>
                <a:lnTo>
                  <a:pt x="21433" y="15535"/>
                </a:lnTo>
                <a:lnTo>
                  <a:pt x="21419" y="15571"/>
                </a:lnTo>
                <a:lnTo>
                  <a:pt x="21530" y="15613"/>
                </a:lnTo>
                <a:lnTo>
                  <a:pt x="21544" y="15577"/>
                </a:lnTo>
                <a:close/>
                <a:moveTo>
                  <a:pt x="21730" y="15647"/>
                </a:moveTo>
                <a:lnTo>
                  <a:pt x="21619" y="15605"/>
                </a:lnTo>
                <a:lnTo>
                  <a:pt x="21605" y="15641"/>
                </a:lnTo>
                <a:lnTo>
                  <a:pt x="21716" y="15683"/>
                </a:lnTo>
                <a:lnTo>
                  <a:pt x="21730" y="15647"/>
                </a:lnTo>
                <a:close/>
                <a:moveTo>
                  <a:pt x="19311" y="14734"/>
                </a:moveTo>
                <a:lnTo>
                  <a:pt x="19200" y="14692"/>
                </a:lnTo>
                <a:lnTo>
                  <a:pt x="19186" y="14729"/>
                </a:lnTo>
                <a:lnTo>
                  <a:pt x="19297" y="14771"/>
                </a:lnTo>
                <a:lnTo>
                  <a:pt x="19311" y="14734"/>
                </a:lnTo>
                <a:close/>
                <a:moveTo>
                  <a:pt x="20241" y="15085"/>
                </a:moveTo>
                <a:lnTo>
                  <a:pt x="20130" y="15043"/>
                </a:lnTo>
                <a:lnTo>
                  <a:pt x="20117" y="15080"/>
                </a:lnTo>
                <a:lnTo>
                  <a:pt x="20228" y="15122"/>
                </a:lnTo>
                <a:lnTo>
                  <a:pt x="20241" y="15085"/>
                </a:lnTo>
                <a:close/>
                <a:moveTo>
                  <a:pt x="20986" y="15366"/>
                </a:moveTo>
                <a:lnTo>
                  <a:pt x="20874" y="15324"/>
                </a:lnTo>
                <a:lnTo>
                  <a:pt x="20861" y="15361"/>
                </a:lnTo>
                <a:lnTo>
                  <a:pt x="20972" y="15403"/>
                </a:lnTo>
                <a:lnTo>
                  <a:pt x="20986" y="15366"/>
                </a:lnTo>
                <a:close/>
                <a:moveTo>
                  <a:pt x="20055" y="15015"/>
                </a:moveTo>
                <a:lnTo>
                  <a:pt x="19944" y="14973"/>
                </a:lnTo>
                <a:lnTo>
                  <a:pt x="19930" y="15010"/>
                </a:lnTo>
                <a:lnTo>
                  <a:pt x="20042" y="15052"/>
                </a:lnTo>
                <a:lnTo>
                  <a:pt x="20055" y="15015"/>
                </a:lnTo>
                <a:close/>
                <a:moveTo>
                  <a:pt x="19683" y="14875"/>
                </a:moveTo>
                <a:lnTo>
                  <a:pt x="19572" y="14833"/>
                </a:lnTo>
                <a:lnTo>
                  <a:pt x="19558" y="14869"/>
                </a:lnTo>
                <a:lnTo>
                  <a:pt x="19670" y="14911"/>
                </a:lnTo>
                <a:lnTo>
                  <a:pt x="19683" y="14875"/>
                </a:lnTo>
                <a:close/>
                <a:moveTo>
                  <a:pt x="19497" y="14805"/>
                </a:moveTo>
                <a:lnTo>
                  <a:pt x="19386" y="14763"/>
                </a:lnTo>
                <a:lnTo>
                  <a:pt x="19372" y="14799"/>
                </a:lnTo>
                <a:lnTo>
                  <a:pt x="19483" y="14841"/>
                </a:lnTo>
                <a:lnTo>
                  <a:pt x="19497" y="14805"/>
                </a:lnTo>
                <a:close/>
                <a:moveTo>
                  <a:pt x="19125" y="14664"/>
                </a:moveTo>
                <a:lnTo>
                  <a:pt x="19014" y="14622"/>
                </a:lnTo>
                <a:lnTo>
                  <a:pt x="19000" y="14659"/>
                </a:lnTo>
                <a:lnTo>
                  <a:pt x="19111" y="14701"/>
                </a:lnTo>
                <a:lnTo>
                  <a:pt x="19125" y="14664"/>
                </a:lnTo>
                <a:close/>
                <a:moveTo>
                  <a:pt x="19869" y="14945"/>
                </a:moveTo>
                <a:lnTo>
                  <a:pt x="19758" y="14903"/>
                </a:lnTo>
                <a:lnTo>
                  <a:pt x="19744" y="14939"/>
                </a:lnTo>
                <a:lnTo>
                  <a:pt x="19856" y="14981"/>
                </a:lnTo>
                <a:lnTo>
                  <a:pt x="19869" y="14945"/>
                </a:lnTo>
                <a:close/>
                <a:moveTo>
                  <a:pt x="20800" y="15296"/>
                </a:moveTo>
                <a:lnTo>
                  <a:pt x="20688" y="15254"/>
                </a:lnTo>
                <a:lnTo>
                  <a:pt x="20675" y="15290"/>
                </a:lnTo>
                <a:lnTo>
                  <a:pt x="20786" y="15332"/>
                </a:lnTo>
                <a:lnTo>
                  <a:pt x="20800" y="15296"/>
                </a:lnTo>
                <a:close/>
                <a:moveTo>
                  <a:pt x="20427" y="15156"/>
                </a:moveTo>
                <a:lnTo>
                  <a:pt x="20316" y="15114"/>
                </a:lnTo>
                <a:lnTo>
                  <a:pt x="20303" y="15150"/>
                </a:lnTo>
                <a:lnTo>
                  <a:pt x="20414" y="15192"/>
                </a:lnTo>
                <a:lnTo>
                  <a:pt x="20427" y="15156"/>
                </a:lnTo>
                <a:close/>
                <a:moveTo>
                  <a:pt x="20613" y="15226"/>
                </a:moveTo>
                <a:lnTo>
                  <a:pt x="20502" y="15184"/>
                </a:lnTo>
                <a:lnTo>
                  <a:pt x="20489" y="15220"/>
                </a:lnTo>
                <a:lnTo>
                  <a:pt x="20600" y="15262"/>
                </a:lnTo>
                <a:lnTo>
                  <a:pt x="20613" y="15226"/>
                </a:lnTo>
                <a:close/>
                <a:moveTo>
                  <a:pt x="18373" y="13991"/>
                </a:moveTo>
                <a:lnTo>
                  <a:pt x="18408" y="13974"/>
                </a:lnTo>
                <a:lnTo>
                  <a:pt x="18359" y="13870"/>
                </a:lnTo>
                <a:lnTo>
                  <a:pt x="18324" y="13887"/>
                </a:lnTo>
                <a:lnTo>
                  <a:pt x="18373" y="13991"/>
                </a:lnTo>
                <a:close/>
                <a:moveTo>
                  <a:pt x="18048" y="13300"/>
                </a:moveTo>
                <a:lnTo>
                  <a:pt x="18083" y="13284"/>
                </a:lnTo>
                <a:lnTo>
                  <a:pt x="18034" y="13180"/>
                </a:lnTo>
                <a:lnTo>
                  <a:pt x="17999" y="13197"/>
                </a:lnTo>
                <a:lnTo>
                  <a:pt x="18048" y="13300"/>
                </a:lnTo>
                <a:close/>
                <a:moveTo>
                  <a:pt x="18210" y="13646"/>
                </a:moveTo>
                <a:lnTo>
                  <a:pt x="18245" y="13629"/>
                </a:lnTo>
                <a:lnTo>
                  <a:pt x="18196" y="13525"/>
                </a:lnTo>
                <a:lnTo>
                  <a:pt x="18161" y="13542"/>
                </a:lnTo>
                <a:lnTo>
                  <a:pt x="18210" y="13646"/>
                </a:lnTo>
                <a:close/>
                <a:moveTo>
                  <a:pt x="17478" y="12093"/>
                </a:moveTo>
                <a:lnTo>
                  <a:pt x="17513" y="12076"/>
                </a:lnTo>
                <a:lnTo>
                  <a:pt x="17464" y="11972"/>
                </a:lnTo>
                <a:lnTo>
                  <a:pt x="17429" y="11989"/>
                </a:lnTo>
                <a:lnTo>
                  <a:pt x="17478" y="12093"/>
                </a:lnTo>
                <a:close/>
                <a:moveTo>
                  <a:pt x="17641" y="12438"/>
                </a:moveTo>
                <a:lnTo>
                  <a:pt x="17676" y="12421"/>
                </a:lnTo>
                <a:lnTo>
                  <a:pt x="17627" y="12317"/>
                </a:lnTo>
                <a:lnTo>
                  <a:pt x="17592" y="12334"/>
                </a:lnTo>
                <a:lnTo>
                  <a:pt x="17641" y="12438"/>
                </a:lnTo>
                <a:close/>
                <a:moveTo>
                  <a:pt x="17315" y="11747"/>
                </a:moveTo>
                <a:lnTo>
                  <a:pt x="17350" y="11731"/>
                </a:lnTo>
                <a:lnTo>
                  <a:pt x="17301" y="11627"/>
                </a:lnTo>
                <a:lnTo>
                  <a:pt x="17266" y="11644"/>
                </a:lnTo>
                <a:lnTo>
                  <a:pt x="17315" y="11747"/>
                </a:lnTo>
                <a:close/>
                <a:moveTo>
                  <a:pt x="17885" y="12955"/>
                </a:moveTo>
                <a:lnTo>
                  <a:pt x="17920" y="12939"/>
                </a:lnTo>
                <a:lnTo>
                  <a:pt x="17871" y="12835"/>
                </a:lnTo>
                <a:lnTo>
                  <a:pt x="17836" y="12851"/>
                </a:lnTo>
                <a:lnTo>
                  <a:pt x="17885" y="12955"/>
                </a:lnTo>
                <a:close/>
                <a:moveTo>
                  <a:pt x="17152" y="11402"/>
                </a:moveTo>
                <a:lnTo>
                  <a:pt x="17187" y="11386"/>
                </a:lnTo>
                <a:lnTo>
                  <a:pt x="17138" y="11282"/>
                </a:lnTo>
                <a:lnTo>
                  <a:pt x="17103" y="11298"/>
                </a:lnTo>
                <a:lnTo>
                  <a:pt x="17152" y="11402"/>
                </a:lnTo>
                <a:close/>
                <a:moveTo>
                  <a:pt x="17233" y="11575"/>
                </a:moveTo>
                <a:lnTo>
                  <a:pt x="17269" y="11558"/>
                </a:lnTo>
                <a:lnTo>
                  <a:pt x="17220" y="11454"/>
                </a:lnTo>
                <a:lnTo>
                  <a:pt x="17184" y="11471"/>
                </a:lnTo>
                <a:lnTo>
                  <a:pt x="17233" y="11575"/>
                </a:lnTo>
                <a:close/>
                <a:moveTo>
                  <a:pt x="18129" y="13473"/>
                </a:moveTo>
                <a:lnTo>
                  <a:pt x="18164" y="13456"/>
                </a:lnTo>
                <a:lnTo>
                  <a:pt x="18115" y="13353"/>
                </a:lnTo>
                <a:lnTo>
                  <a:pt x="18080" y="13369"/>
                </a:lnTo>
                <a:lnTo>
                  <a:pt x="18129" y="13473"/>
                </a:lnTo>
                <a:close/>
                <a:moveTo>
                  <a:pt x="17966" y="13128"/>
                </a:moveTo>
                <a:lnTo>
                  <a:pt x="18001" y="13111"/>
                </a:lnTo>
                <a:lnTo>
                  <a:pt x="17952" y="13007"/>
                </a:lnTo>
                <a:lnTo>
                  <a:pt x="17917" y="13024"/>
                </a:lnTo>
                <a:lnTo>
                  <a:pt x="17966" y="13128"/>
                </a:lnTo>
                <a:close/>
                <a:moveTo>
                  <a:pt x="18292" y="13818"/>
                </a:moveTo>
                <a:lnTo>
                  <a:pt x="18327" y="13802"/>
                </a:lnTo>
                <a:lnTo>
                  <a:pt x="18278" y="13698"/>
                </a:lnTo>
                <a:lnTo>
                  <a:pt x="18243" y="13714"/>
                </a:lnTo>
                <a:lnTo>
                  <a:pt x="18292" y="13818"/>
                </a:lnTo>
                <a:close/>
                <a:moveTo>
                  <a:pt x="18455" y="14163"/>
                </a:moveTo>
                <a:lnTo>
                  <a:pt x="18490" y="14147"/>
                </a:lnTo>
                <a:lnTo>
                  <a:pt x="18441" y="14043"/>
                </a:lnTo>
                <a:lnTo>
                  <a:pt x="18406" y="14059"/>
                </a:lnTo>
                <a:lnTo>
                  <a:pt x="18455" y="14163"/>
                </a:lnTo>
                <a:close/>
                <a:moveTo>
                  <a:pt x="17396" y="11920"/>
                </a:moveTo>
                <a:lnTo>
                  <a:pt x="17431" y="11903"/>
                </a:lnTo>
                <a:lnTo>
                  <a:pt x="17382" y="11800"/>
                </a:lnTo>
                <a:lnTo>
                  <a:pt x="17347" y="11816"/>
                </a:lnTo>
                <a:lnTo>
                  <a:pt x="17396" y="11920"/>
                </a:lnTo>
                <a:close/>
                <a:moveTo>
                  <a:pt x="17024" y="11041"/>
                </a:moveTo>
                <a:lnTo>
                  <a:pt x="16975" y="10937"/>
                </a:lnTo>
                <a:lnTo>
                  <a:pt x="16940" y="10953"/>
                </a:lnTo>
                <a:lnTo>
                  <a:pt x="16989" y="11057"/>
                </a:lnTo>
                <a:lnTo>
                  <a:pt x="17024" y="11041"/>
                </a:lnTo>
                <a:close/>
                <a:moveTo>
                  <a:pt x="17071" y="11230"/>
                </a:moveTo>
                <a:lnTo>
                  <a:pt x="17106" y="11213"/>
                </a:lnTo>
                <a:lnTo>
                  <a:pt x="17057" y="11109"/>
                </a:lnTo>
                <a:lnTo>
                  <a:pt x="17022" y="11126"/>
                </a:lnTo>
                <a:lnTo>
                  <a:pt x="17071" y="11230"/>
                </a:lnTo>
                <a:close/>
                <a:moveTo>
                  <a:pt x="17722" y="12610"/>
                </a:moveTo>
                <a:lnTo>
                  <a:pt x="17757" y="12594"/>
                </a:lnTo>
                <a:lnTo>
                  <a:pt x="17708" y="12490"/>
                </a:lnTo>
                <a:lnTo>
                  <a:pt x="17673" y="12506"/>
                </a:lnTo>
                <a:lnTo>
                  <a:pt x="17722" y="12610"/>
                </a:lnTo>
                <a:close/>
                <a:moveTo>
                  <a:pt x="17803" y="12783"/>
                </a:moveTo>
                <a:lnTo>
                  <a:pt x="17838" y="12766"/>
                </a:lnTo>
                <a:lnTo>
                  <a:pt x="17789" y="12662"/>
                </a:lnTo>
                <a:lnTo>
                  <a:pt x="17754" y="12679"/>
                </a:lnTo>
                <a:lnTo>
                  <a:pt x="17803" y="12783"/>
                </a:lnTo>
                <a:close/>
                <a:moveTo>
                  <a:pt x="17559" y="12265"/>
                </a:moveTo>
                <a:lnTo>
                  <a:pt x="17594" y="12249"/>
                </a:lnTo>
                <a:lnTo>
                  <a:pt x="17545" y="12145"/>
                </a:lnTo>
                <a:lnTo>
                  <a:pt x="17510" y="12161"/>
                </a:lnTo>
                <a:lnTo>
                  <a:pt x="17559" y="12265"/>
                </a:lnTo>
                <a:close/>
                <a:moveTo>
                  <a:pt x="22843" y="15953"/>
                </a:moveTo>
                <a:lnTo>
                  <a:pt x="22956" y="15973"/>
                </a:lnTo>
                <a:lnTo>
                  <a:pt x="22962" y="15934"/>
                </a:lnTo>
                <a:lnTo>
                  <a:pt x="22849" y="15915"/>
                </a:lnTo>
                <a:lnTo>
                  <a:pt x="22843" y="15953"/>
                </a:lnTo>
                <a:close/>
                <a:moveTo>
                  <a:pt x="23218" y="16017"/>
                </a:moveTo>
                <a:lnTo>
                  <a:pt x="23331" y="16037"/>
                </a:lnTo>
                <a:lnTo>
                  <a:pt x="23338" y="15999"/>
                </a:lnTo>
                <a:lnTo>
                  <a:pt x="23225" y="15979"/>
                </a:lnTo>
                <a:lnTo>
                  <a:pt x="23218" y="16017"/>
                </a:lnTo>
                <a:close/>
                <a:moveTo>
                  <a:pt x="23406" y="16050"/>
                </a:moveTo>
                <a:lnTo>
                  <a:pt x="23519" y="16069"/>
                </a:lnTo>
                <a:lnTo>
                  <a:pt x="23526" y="16031"/>
                </a:lnTo>
                <a:lnTo>
                  <a:pt x="23413" y="16011"/>
                </a:lnTo>
                <a:lnTo>
                  <a:pt x="23406" y="16050"/>
                </a:lnTo>
                <a:close/>
                <a:moveTo>
                  <a:pt x="22655" y="15921"/>
                </a:moveTo>
                <a:lnTo>
                  <a:pt x="22768" y="15940"/>
                </a:lnTo>
                <a:lnTo>
                  <a:pt x="22775" y="15902"/>
                </a:lnTo>
                <a:lnTo>
                  <a:pt x="22662" y="15883"/>
                </a:lnTo>
                <a:lnTo>
                  <a:pt x="22655" y="15921"/>
                </a:lnTo>
                <a:close/>
                <a:moveTo>
                  <a:pt x="23031" y="15985"/>
                </a:moveTo>
                <a:lnTo>
                  <a:pt x="23144" y="16005"/>
                </a:lnTo>
                <a:lnTo>
                  <a:pt x="23150" y="15966"/>
                </a:lnTo>
                <a:lnTo>
                  <a:pt x="23037" y="15947"/>
                </a:lnTo>
                <a:lnTo>
                  <a:pt x="23031" y="15985"/>
                </a:lnTo>
                <a:close/>
                <a:moveTo>
                  <a:pt x="22467" y="15889"/>
                </a:moveTo>
                <a:lnTo>
                  <a:pt x="22580" y="15908"/>
                </a:lnTo>
                <a:lnTo>
                  <a:pt x="22587" y="15870"/>
                </a:lnTo>
                <a:lnTo>
                  <a:pt x="22474" y="15851"/>
                </a:lnTo>
                <a:lnTo>
                  <a:pt x="22467" y="15889"/>
                </a:lnTo>
                <a:close/>
                <a:moveTo>
                  <a:pt x="24720" y="16275"/>
                </a:moveTo>
                <a:lnTo>
                  <a:pt x="24833" y="16294"/>
                </a:lnTo>
                <a:lnTo>
                  <a:pt x="24840" y="16256"/>
                </a:lnTo>
                <a:lnTo>
                  <a:pt x="24727" y="16236"/>
                </a:lnTo>
                <a:lnTo>
                  <a:pt x="24720" y="16275"/>
                </a:lnTo>
                <a:close/>
                <a:moveTo>
                  <a:pt x="24533" y="16242"/>
                </a:moveTo>
                <a:lnTo>
                  <a:pt x="24646" y="16262"/>
                </a:lnTo>
                <a:lnTo>
                  <a:pt x="24652" y="16224"/>
                </a:lnTo>
                <a:lnTo>
                  <a:pt x="24539" y="16204"/>
                </a:lnTo>
                <a:lnTo>
                  <a:pt x="24533" y="16242"/>
                </a:lnTo>
                <a:close/>
                <a:moveTo>
                  <a:pt x="24908" y="16307"/>
                </a:moveTo>
                <a:lnTo>
                  <a:pt x="25021" y="16326"/>
                </a:lnTo>
                <a:lnTo>
                  <a:pt x="25028" y="16288"/>
                </a:lnTo>
                <a:lnTo>
                  <a:pt x="24915" y="16268"/>
                </a:lnTo>
                <a:lnTo>
                  <a:pt x="24908" y="16307"/>
                </a:lnTo>
                <a:close/>
                <a:moveTo>
                  <a:pt x="24345" y="16210"/>
                </a:moveTo>
                <a:lnTo>
                  <a:pt x="24458" y="16230"/>
                </a:lnTo>
                <a:lnTo>
                  <a:pt x="24464" y="16191"/>
                </a:lnTo>
                <a:lnTo>
                  <a:pt x="24351" y="16172"/>
                </a:lnTo>
                <a:lnTo>
                  <a:pt x="24345" y="16210"/>
                </a:lnTo>
                <a:close/>
                <a:moveTo>
                  <a:pt x="23782" y="16114"/>
                </a:moveTo>
                <a:lnTo>
                  <a:pt x="23895" y="16133"/>
                </a:lnTo>
                <a:lnTo>
                  <a:pt x="23901" y="16095"/>
                </a:lnTo>
                <a:lnTo>
                  <a:pt x="23788" y="16076"/>
                </a:lnTo>
                <a:lnTo>
                  <a:pt x="23782" y="16114"/>
                </a:lnTo>
                <a:close/>
                <a:moveTo>
                  <a:pt x="23594" y="16082"/>
                </a:moveTo>
                <a:lnTo>
                  <a:pt x="23707" y="16101"/>
                </a:lnTo>
                <a:lnTo>
                  <a:pt x="23713" y="16063"/>
                </a:lnTo>
                <a:lnTo>
                  <a:pt x="23600" y="16043"/>
                </a:lnTo>
                <a:lnTo>
                  <a:pt x="23594" y="16082"/>
                </a:lnTo>
                <a:close/>
                <a:moveTo>
                  <a:pt x="23969" y="16146"/>
                </a:moveTo>
                <a:lnTo>
                  <a:pt x="24082" y="16165"/>
                </a:lnTo>
                <a:lnTo>
                  <a:pt x="24089" y="16127"/>
                </a:lnTo>
                <a:lnTo>
                  <a:pt x="23976" y="16108"/>
                </a:lnTo>
                <a:lnTo>
                  <a:pt x="23969" y="16146"/>
                </a:lnTo>
                <a:close/>
                <a:moveTo>
                  <a:pt x="24157" y="16178"/>
                </a:moveTo>
                <a:lnTo>
                  <a:pt x="24270" y="16197"/>
                </a:lnTo>
                <a:lnTo>
                  <a:pt x="24277" y="16159"/>
                </a:lnTo>
                <a:lnTo>
                  <a:pt x="24164" y="16140"/>
                </a:lnTo>
                <a:lnTo>
                  <a:pt x="24157" y="16178"/>
                </a:lnTo>
                <a:close/>
                <a:moveTo>
                  <a:pt x="15708" y="17591"/>
                </a:moveTo>
                <a:lnTo>
                  <a:pt x="15592" y="17559"/>
                </a:lnTo>
                <a:lnTo>
                  <a:pt x="15582" y="17597"/>
                </a:lnTo>
                <a:lnTo>
                  <a:pt x="15698" y="17629"/>
                </a:lnTo>
                <a:lnTo>
                  <a:pt x="15708" y="17591"/>
                </a:lnTo>
                <a:close/>
                <a:moveTo>
                  <a:pt x="15387" y="17543"/>
                </a:moveTo>
                <a:lnTo>
                  <a:pt x="15503" y="17575"/>
                </a:lnTo>
                <a:lnTo>
                  <a:pt x="15514" y="17538"/>
                </a:lnTo>
                <a:lnTo>
                  <a:pt x="15398" y="17505"/>
                </a:lnTo>
                <a:lnTo>
                  <a:pt x="15387" y="17543"/>
                </a:lnTo>
                <a:close/>
                <a:moveTo>
                  <a:pt x="14999" y="17435"/>
                </a:moveTo>
                <a:lnTo>
                  <a:pt x="15114" y="17467"/>
                </a:lnTo>
                <a:lnTo>
                  <a:pt x="15125" y="17430"/>
                </a:lnTo>
                <a:lnTo>
                  <a:pt x="15009" y="17397"/>
                </a:lnTo>
                <a:lnTo>
                  <a:pt x="14999" y="17435"/>
                </a:lnTo>
                <a:close/>
                <a:moveTo>
                  <a:pt x="15193" y="17489"/>
                </a:moveTo>
                <a:lnTo>
                  <a:pt x="15309" y="17521"/>
                </a:lnTo>
                <a:lnTo>
                  <a:pt x="15319" y="17484"/>
                </a:lnTo>
                <a:lnTo>
                  <a:pt x="15203" y="17451"/>
                </a:lnTo>
                <a:lnTo>
                  <a:pt x="15193" y="17489"/>
                </a:lnTo>
                <a:close/>
                <a:moveTo>
                  <a:pt x="15903" y="17645"/>
                </a:moveTo>
                <a:lnTo>
                  <a:pt x="15787" y="17613"/>
                </a:lnTo>
                <a:lnTo>
                  <a:pt x="15776" y="17651"/>
                </a:lnTo>
                <a:lnTo>
                  <a:pt x="15892" y="17683"/>
                </a:lnTo>
                <a:lnTo>
                  <a:pt x="15903" y="17645"/>
                </a:lnTo>
                <a:close/>
                <a:moveTo>
                  <a:pt x="16291" y="17753"/>
                </a:moveTo>
                <a:lnTo>
                  <a:pt x="16176" y="17721"/>
                </a:lnTo>
                <a:lnTo>
                  <a:pt x="16165" y="17759"/>
                </a:lnTo>
                <a:lnTo>
                  <a:pt x="16281" y="17791"/>
                </a:lnTo>
                <a:lnTo>
                  <a:pt x="16291" y="17753"/>
                </a:lnTo>
                <a:close/>
                <a:moveTo>
                  <a:pt x="16097" y="17699"/>
                </a:moveTo>
                <a:lnTo>
                  <a:pt x="15981" y="17667"/>
                </a:lnTo>
                <a:lnTo>
                  <a:pt x="15971" y="17705"/>
                </a:lnTo>
                <a:lnTo>
                  <a:pt x="16087" y="17737"/>
                </a:lnTo>
                <a:lnTo>
                  <a:pt x="16097" y="17699"/>
                </a:lnTo>
                <a:close/>
                <a:moveTo>
                  <a:pt x="9411" y="3370"/>
                </a:moveTo>
                <a:lnTo>
                  <a:pt x="9396" y="3334"/>
                </a:lnTo>
                <a:lnTo>
                  <a:pt x="9289" y="3379"/>
                </a:lnTo>
                <a:lnTo>
                  <a:pt x="9304" y="3415"/>
                </a:lnTo>
                <a:lnTo>
                  <a:pt x="9411" y="3370"/>
                </a:lnTo>
                <a:close/>
                <a:moveTo>
                  <a:pt x="8933" y="3528"/>
                </a:moveTo>
                <a:lnTo>
                  <a:pt x="8948" y="3564"/>
                </a:lnTo>
                <a:lnTo>
                  <a:pt x="9055" y="3519"/>
                </a:lnTo>
                <a:lnTo>
                  <a:pt x="9040" y="3483"/>
                </a:lnTo>
                <a:lnTo>
                  <a:pt x="8933" y="3528"/>
                </a:lnTo>
                <a:close/>
                <a:moveTo>
                  <a:pt x="9589" y="3296"/>
                </a:moveTo>
                <a:lnTo>
                  <a:pt x="9574" y="3260"/>
                </a:lnTo>
                <a:lnTo>
                  <a:pt x="9468" y="3304"/>
                </a:lnTo>
                <a:lnTo>
                  <a:pt x="9482" y="3340"/>
                </a:lnTo>
                <a:lnTo>
                  <a:pt x="9589" y="3296"/>
                </a:lnTo>
                <a:close/>
                <a:moveTo>
                  <a:pt x="9768" y="3221"/>
                </a:moveTo>
                <a:lnTo>
                  <a:pt x="9753" y="3185"/>
                </a:lnTo>
                <a:lnTo>
                  <a:pt x="9646" y="3230"/>
                </a:lnTo>
                <a:lnTo>
                  <a:pt x="9661" y="3266"/>
                </a:lnTo>
                <a:lnTo>
                  <a:pt x="9768" y="3221"/>
                </a:lnTo>
                <a:close/>
                <a:moveTo>
                  <a:pt x="9824" y="3155"/>
                </a:moveTo>
                <a:lnTo>
                  <a:pt x="9839" y="3191"/>
                </a:lnTo>
                <a:lnTo>
                  <a:pt x="9946" y="3146"/>
                </a:lnTo>
                <a:lnTo>
                  <a:pt x="9931" y="3111"/>
                </a:lnTo>
                <a:lnTo>
                  <a:pt x="9824" y="3155"/>
                </a:lnTo>
                <a:close/>
                <a:moveTo>
                  <a:pt x="8399" y="3752"/>
                </a:moveTo>
                <a:lnTo>
                  <a:pt x="8414" y="3787"/>
                </a:lnTo>
                <a:lnTo>
                  <a:pt x="8521" y="3743"/>
                </a:lnTo>
                <a:lnTo>
                  <a:pt x="8506" y="3707"/>
                </a:lnTo>
                <a:lnTo>
                  <a:pt x="8399" y="3752"/>
                </a:lnTo>
                <a:close/>
                <a:moveTo>
                  <a:pt x="10195" y="3042"/>
                </a:moveTo>
                <a:lnTo>
                  <a:pt x="10302" y="2997"/>
                </a:lnTo>
                <a:lnTo>
                  <a:pt x="10287" y="2962"/>
                </a:lnTo>
                <a:lnTo>
                  <a:pt x="10180" y="3006"/>
                </a:lnTo>
                <a:lnTo>
                  <a:pt x="10195" y="3042"/>
                </a:lnTo>
                <a:close/>
                <a:moveTo>
                  <a:pt x="10002" y="3081"/>
                </a:moveTo>
                <a:lnTo>
                  <a:pt x="10017" y="3117"/>
                </a:lnTo>
                <a:lnTo>
                  <a:pt x="10124" y="3072"/>
                </a:lnTo>
                <a:lnTo>
                  <a:pt x="10109" y="3036"/>
                </a:lnTo>
                <a:lnTo>
                  <a:pt x="10002" y="3081"/>
                </a:lnTo>
                <a:close/>
                <a:moveTo>
                  <a:pt x="5387" y="5054"/>
                </a:moveTo>
                <a:lnTo>
                  <a:pt x="5494" y="5010"/>
                </a:lnTo>
                <a:lnTo>
                  <a:pt x="5479" y="4974"/>
                </a:lnTo>
                <a:lnTo>
                  <a:pt x="5372" y="5019"/>
                </a:lnTo>
                <a:lnTo>
                  <a:pt x="5387" y="5054"/>
                </a:lnTo>
                <a:close/>
                <a:moveTo>
                  <a:pt x="6634" y="4533"/>
                </a:moveTo>
                <a:lnTo>
                  <a:pt x="6741" y="4488"/>
                </a:lnTo>
                <a:lnTo>
                  <a:pt x="6726" y="4452"/>
                </a:lnTo>
                <a:lnTo>
                  <a:pt x="6619" y="4497"/>
                </a:lnTo>
                <a:lnTo>
                  <a:pt x="6634" y="4533"/>
                </a:lnTo>
                <a:close/>
                <a:moveTo>
                  <a:pt x="6028" y="4786"/>
                </a:moveTo>
                <a:lnTo>
                  <a:pt x="6013" y="4750"/>
                </a:lnTo>
                <a:lnTo>
                  <a:pt x="5906" y="4795"/>
                </a:lnTo>
                <a:lnTo>
                  <a:pt x="5921" y="4831"/>
                </a:lnTo>
                <a:lnTo>
                  <a:pt x="6028" y="4786"/>
                </a:lnTo>
                <a:close/>
                <a:moveTo>
                  <a:pt x="6084" y="4721"/>
                </a:moveTo>
                <a:lnTo>
                  <a:pt x="6099" y="4756"/>
                </a:lnTo>
                <a:lnTo>
                  <a:pt x="6206" y="4712"/>
                </a:lnTo>
                <a:lnTo>
                  <a:pt x="6191" y="4676"/>
                </a:lnTo>
                <a:lnTo>
                  <a:pt x="6084" y="4721"/>
                </a:lnTo>
                <a:close/>
                <a:moveTo>
                  <a:pt x="6441" y="4572"/>
                </a:moveTo>
                <a:lnTo>
                  <a:pt x="6456" y="4607"/>
                </a:lnTo>
                <a:lnTo>
                  <a:pt x="6562" y="4563"/>
                </a:lnTo>
                <a:lnTo>
                  <a:pt x="6547" y="4527"/>
                </a:lnTo>
                <a:lnTo>
                  <a:pt x="6441" y="4572"/>
                </a:lnTo>
                <a:close/>
                <a:moveTo>
                  <a:pt x="10729" y="2819"/>
                </a:moveTo>
                <a:lnTo>
                  <a:pt x="10836" y="2774"/>
                </a:lnTo>
                <a:lnTo>
                  <a:pt x="10821" y="2738"/>
                </a:lnTo>
                <a:lnTo>
                  <a:pt x="10714" y="2783"/>
                </a:lnTo>
                <a:lnTo>
                  <a:pt x="10729" y="2819"/>
                </a:lnTo>
                <a:close/>
                <a:moveTo>
                  <a:pt x="6263" y="4646"/>
                </a:moveTo>
                <a:lnTo>
                  <a:pt x="6277" y="4682"/>
                </a:lnTo>
                <a:lnTo>
                  <a:pt x="6384" y="4637"/>
                </a:lnTo>
                <a:lnTo>
                  <a:pt x="6369" y="4601"/>
                </a:lnTo>
                <a:lnTo>
                  <a:pt x="6263" y="4646"/>
                </a:lnTo>
                <a:close/>
                <a:moveTo>
                  <a:pt x="7972" y="3931"/>
                </a:moveTo>
                <a:lnTo>
                  <a:pt x="7865" y="3975"/>
                </a:lnTo>
                <a:lnTo>
                  <a:pt x="7880" y="4011"/>
                </a:lnTo>
                <a:lnTo>
                  <a:pt x="7987" y="3966"/>
                </a:lnTo>
                <a:lnTo>
                  <a:pt x="7972" y="3931"/>
                </a:lnTo>
                <a:close/>
                <a:moveTo>
                  <a:pt x="8150" y="3856"/>
                </a:moveTo>
                <a:lnTo>
                  <a:pt x="8043" y="3901"/>
                </a:lnTo>
                <a:lnTo>
                  <a:pt x="8058" y="3937"/>
                </a:lnTo>
                <a:lnTo>
                  <a:pt x="8165" y="3892"/>
                </a:lnTo>
                <a:lnTo>
                  <a:pt x="8150" y="3856"/>
                </a:lnTo>
                <a:close/>
                <a:moveTo>
                  <a:pt x="7794" y="4005"/>
                </a:moveTo>
                <a:lnTo>
                  <a:pt x="7687" y="4050"/>
                </a:lnTo>
                <a:lnTo>
                  <a:pt x="7702" y="4086"/>
                </a:lnTo>
                <a:lnTo>
                  <a:pt x="7809" y="4041"/>
                </a:lnTo>
                <a:lnTo>
                  <a:pt x="7794" y="4005"/>
                </a:lnTo>
                <a:close/>
                <a:moveTo>
                  <a:pt x="7438" y="4154"/>
                </a:moveTo>
                <a:lnTo>
                  <a:pt x="7331" y="4199"/>
                </a:lnTo>
                <a:lnTo>
                  <a:pt x="7346" y="4235"/>
                </a:lnTo>
                <a:lnTo>
                  <a:pt x="7453" y="4190"/>
                </a:lnTo>
                <a:lnTo>
                  <a:pt x="7438" y="4154"/>
                </a:lnTo>
                <a:close/>
                <a:moveTo>
                  <a:pt x="9233" y="3445"/>
                </a:moveTo>
                <a:lnTo>
                  <a:pt x="9218" y="3409"/>
                </a:lnTo>
                <a:lnTo>
                  <a:pt x="9111" y="3454"/>
                </a:lnTo>
                <a:lnTo>
                  <a:pt x="9126" y="3489"/>
                </a:lnTo>
                <a:lnTo>
                  <a:pt x="9233" y="3445"/>
                </a:lnTo>
                <a:close/>
                <a:moveTo>
                  <a:pt x="7616" y="4080"/>
                </a:moveTo>
                <a:lnTo>
                  <a:pt x="7509" y="4124"/>
                </a:lnTo>
                <a:lnTo>
                  <a:pt x="7524" y="4160"/>
                </a:lnTo>
                <a:lnTo>
                  <a:pt x="7631" y="4115"/>
                </a:lnTo>
                <a:lnTo>
                  <a:pt x="7616" y="4080"/>
                </a:lnTo>
                <a:close/>
                <a:moveTo>
                  <a:pt x="7260" y="4229"/>
                </a:moveTo>
                <a:lnTo>
                  <a:pt x="7153" y="4273"/>
                </a:lnTo>
                <a:lnTo>
                  <a:pt x="7168" y="4309"/>
                </a:lnTo>
                <a:lnTo>
                  <a:pt x="7275" y="4264"/>
                </a:lnTo>
                <a:lnTo>
                  <a:pt x="7260" y="4229"/>
                </a:lnTo>
                <a:close/>
                <a:moveTo>
                  <a:pt x="7097" y="4339"/>
                </a:moveTo>
                <a:lnTo>
                  <a:pt x="7082" y="4303"/>
                </a:lnTo>
                <a:lnTo>
                  <a:pt x="6975" y="4348"/>
                </a:lnTo>
                <a:lnTo>
                  <a:pt x="6990" y="4384"/>
                </a:lnTo>
                <a:lnTo>
                  <a:pt x="7097" y="4339"/>
                </a:lnTo>
                <a:close/>
                <a:moveTo>
                  <a:pt x="4482" y="5391"/>
                </a:moveTo>
                <a:lnTo>
                  <a:pt x="4497" y="5427"/>
                </a:lnTo>
                <a:lnTo>
                  <a:pt x="4604" y="5382"/>
                </a:lnTo>
                <a:lnTo>
                  <a:pt x="4589" y="5347"/>
                </a:lnTo>
                <a:lnTo>
                  <a:pt x="4482" y="5391"/>
                </a:lnTo>
                <a:close/>
                <a:moveTo>
                  <a:pt x="10373" y="2968"/>
                </a:moveTo>
                <a:lnTo>
                  <a:pt x="10480" y="2923"/>
                </a:lnTo>
                <a:lnTo>
                  <a:pt x="10465" y="2887"/>
                </a:lnTo>
                <a:lnTo>
                  <a:pt x="10358" y="2932"/>
                </a:lnTo>
                <a:lnTo>
                  <a:pt x="10373" y="2968"/>
                </a:lnTo>
                <a:close/>
                <a:moveTo>
                  <a:pt x="4426" y="5457"/>
                </a:moveTo>
                <a:lnTo>
                  <a:pt x="4411" y="5421"/>
                </a:lnTo>
                <a:lnTo>
                  <a:pt x="4330" y="5455"/>
                </a:lnTo>
                <a:cubicBezTo>
                  <a:pt x="4287" y="5397"/>
                  <a:pt x="4218" y="5358"/>
                  <a:pt x="4140" y="5358"/>
                </a:cubicBezTo>
                <a:cubicBezTo>
                  <a:pt x="4048" y="5358"/>
                  <a:pt x="3968" y="5411"/>
                  <a:pt x="3930" y="5488"/>
                </a:cubicBezTo>
                <a:lnTo>
                  <a:pt x="3889" y="5479"/>
                </a:lnTo>
                <a:lnTo>
                  <a:pt x="3880" y="5516"/>
                </a:lnTo>
                <a:lnTo>
                  <a:pt x="3915" y="5525"/>
                </a:lnTo>
                <a:cubicBezTo>
                  <a:pt x="3909" y="5546"/>
                  <a:pt x="3905" y="5569"/>
                  <a:pt x="3905" y="5593"/>
                </a:cubicBezTo>
                <a:cubicBezTo>
                  <a:pt x="3905" y="5723"/>
                  <a:pt x="4010" y="5828"/>
                  <a:pt x="4140" y="5828"/>
                </a:cubicBezTo>
                <a:cubicBezTo>
                  <a:pt x="4270" y="5828"/>
                  <a:pt x="4375" y="5723"/>
                  <a:pt x="4375" y="5593"/>
                </a:cubicBezTo>
                <a:cubicBezTo>
                  <a:pt x="4375" y="5591"/>
                  <a:pt x="4374" y="5588"/>
                  <a:pt x="4374" y="5585"/>
                </a:cubicBezTo>
                <a:lnTo>
                  <a:pt x="4385" y="5585"/>
                </a:lnTo>
                <a:lnTo>
                  <a:pt x="4386" y="5547"/>
                </a:lnTo>
                <a:lnTo>
                  <a:pt x="4370" y="5546"/>
                </a:lnTo>
                <a:cubicBezTo>
                  <a:pt x="4365" y="5526"/>
                  <a:pt x="4359" y="5507"/>
                  <a:pt x="4350" y="5489"/>
                </a:cubicBezTo>
                <a:lnTo>
                  <a:pt x="4426" y="5457"/>
                </a:lnTo>
                <a:close/>
                <a:moveTo>
                  <a:pt x="10551" y="2893"/>
                </a:moveTo>
                <a:lnTo>
                  <a:pt x="10658" y="2848"/>
                </a:lnTo>
                <a:lnTo>
                  <a:pt x="10643" y="2813"/>
                </a:lnTo>
                <a:lnTo>
                  <a:pt x="10536" y="2857"/>
                </a:lnTo>
                <a:lnTo>
                  <a:pt x="10551" y="2893"/>
                </a:lnTo>
                <a:close/>
                <a:moveTo>
                  <a:pt x="8577" y="3677"/>
                </a:moveTo>
                <a:lnTo>
                  <a:pt x="8592" y="3713"/>
                </a:lnTo>
                <a:lnTo>
                  <a:pt x="8699" y="3668"/>
                </a:lnTo>
                <a:lnTo>
                  <a:pt x="8684" y="3632"/>
                </a:lnTo>
                <a:lnTo>
                  <a:pt x="8577" y="3677"/>
                </a:lnTo>
                <a:close/>
                <a:moveTo>
                  <a:pt x="8755" y="3603"/>
                </a:moveTo>
                <a:lnTo>
                  <a:pt x="8770" y="3638"/>
                </a:lnTo>
                <a:lnTo>
                  <a:pt x="8877" y="3594"/>
                </a:lnTo>
                <a:lnTo>
                  <a:pt x="8862" y="3558"/>
                </a:lnTo>
                <a:lnTo>
                  <a:pt x="8755" y="3603"/>
                </a:lnTo>
                <a:close/>
                <a:moveTo>
                  <a:pt x="5016" y="5168"/>
                </a:moveTo>
                <a:lnTo>
                  <a:pt x="5031" y="5204"/>
                </a:lnTo>
                <a:lnTo>
                  <a:pt x="5138" y="5159"/>
                </a:lnTo>
                <a:lnTo>
                  <a:pt x="5123" y="5123"/>
                </a:lnTo>
                <a:lnTo>
                  <a:pt x="5016" y="5168"/>
                </a:lnTo>
                <a:close/>
                <a:moveTo>
                  <a:pt x="5565" y="4980"/>
                </a:moveTo>
                <a:lnTo>
                  <a:pt x="5672" y="4935"/>
                </a:lnTo>
                <a:lnTo>
                  <a:pt x="5657" y="4899"/>
                </a:lnTo>
                <a:lnTo>
                  <a:pt x="5550" y="4944"/>
                </a:lnTo>
                <a:lnTo>
                  <a:pt x="5565" y="4980"/>
                </a:lnTo>
                <a:close/>
                <a:moveTo>
                  <a:pt x="5209" y="5129"/>
                </a:moveTo>
                <a:lnTo>
                  <a:pt x="5316" y="5084"/>
                </a:lnTo>
                <a:lnTo>
                  <a:pt x="5301" y="5048"/>
                </a:lnTo>
                <a:lnTo>
                  <a:pt x="5194" y="5093"/>
                </a:lnTo>
                <a:lnTo>
                  <a:pt x="5209" y="5129"/>
                </a:lnTo>
                <a:close/>
                <a:moveTo>
                  <a:pt x="8236" y="3862"/>
                </a:moveTo>
                <a:lnTo>
                  <a:pt x="8343" y="3817"/>
                </a:lnTo>
                <a:lnTo>
                  <a:pt x="8328" y="3781"/>
                </a:lnTo>
                <a:lnTo>
                  <a:pt x="8221" y="3826"/>
                </a:lnTo>
                <a:lnTo>
                  <a:pt x="8236" y="3862"/>
                </a:lnTo>
                <a:close/>
                <a:moveTo>
                  <a:pt x="4960" y="5233"/>
                </a:moveTo>
                <a:lnTo>
                  <a:pt x="4945" y="5198"/>
                </a:lnTo>
                <a:lnTo>
                  <a:pt x="4838" y="5242"/>
                </a:lnTo>
                <a:lnTo>
                  <a:pt x="4853" y="5278"/>
                </a:lnTo>
                <a:lnTo>
                  <a:pt x="4960" y="5233"/>
                </a:lnTo>
                <a:close/>
                <a:moveTo>
                  <a:pt x="5743" y="4905"/>
                </a:moveTo>
                <a:lnTo>
                  <a:pt x="5850" y="4861"/>
                </a:lnTo>
                <a:lnTo>
                  <a:pt x="5835" y="4825"/>
                </a:lnTo>
                <a:lnTo>
                  <a:pt x="5728" y="4870"/>
                </a:lnTo>
                <a:lnTo>
                  <a:pt x="5743" y="4905"/>
                </a:lnTo>
                <a:close/>
                <a:moveTo>
                  <a:pt x="4660" y="5317"/>
                </a:moveTo>
                <a:lnTo>
                  <a:pt x="4675" y="5353"/>
                </a:lnTo>
                <a:lnTo>
                  <a:pt x="4782" y="5308"/>
                </a:lnTo>
                <a:lnTo>
                  <a:pt x="4767" y="5272"/>
                </a:lnTo>
                <a:lnTo>
                  <a:pt x="4660" y="5317"/>
                </a:lnTo>
                <a:close/>
                <a:moveTo>
                  <a:pt x="1110" y="4766"/>
                </a:moveTo>
                <a:lnTo>
                  <a:pt x="1107" y="4727"/>
                </a:lnTo>
                <a:cubicBezTo>
                  <a:pt x="1091" y="4613"/>
                  <a:pt x="994" y="4525"/>
                  <a:pt x="875" y="4525"/>
                </a:cubicBezTo>
                <a:cubicBezTo>
                  <a:pt x="745" y="4525"/>
                  <a:pt x="640" y="4630"/>
                  <a:pt x="640" y="4760"/>
                </a:cubicBezTo>
                <a:cubicBezTo>
                  <a:pt x="640" y="4772"/>
                  <a:pt x="641" y="4784"/>
                  <a:pt x="643" y="4795"/>
                </a:cubicBezTo>
                <a:lnTo>
                  <a:pt x="570" y="4824"/>
                </a:lnTo>
                <a:lnTo>
                  <a:pt x="584" y="4860"/>
                </a:lnTo>
                <a:lnTo>
                  <a:pt x="652" y="4833"/>
                </a:lnTo>
                <a:cubicBezTo>
                  <a:pt x="683" y="4927"/>
                  <a:pt x="771" y="4995"/>
                  <a:pt x="875" y="4995"/>
                </a:cubicBezTo>
                <a:cubicBezTo>
                  <a:pt x="979" y="4995"/>
                  <a:pt x="1067" y="4928"/>
                  <a:pt x="1098" y="4835"/>
                </a:cubicBezTo>
                <a:lnTo>
                  <a:pt x="1120" y="4840"/>
                </a:lnTo>
                <a:lnTo>
                  <a:pt x="1129" y="4802"/>
                </a:lnTo>
                <a:lnTo>
                  <a:pt x="1107" y="4797"/>
                </a:lnTo>
                <a:cubicBezTo>
                  <a:pt x="1108" y="4787"/>
                  <a:pt x="1109" y="4776"/>
                  <a:pt x="1110" y="4766"/>
                </a:cubicBezTo>
                <a:close/>
                <a:moveTo>
                  <a:pt x="13725" y="1920"/>
                </a:moveTo>
                <a:lnTo>
                  <a:pt x="13714" y="1883"/>
                </a:lnTo>
                <a:lnTo>
                  <a:pt x="13602" y="1916"/>
                </a:lnTo>
                <a:lnTo>
                  <a:pt x="13613" y="1953"/>
                </a:lnTo>
                <a:lnTo>
                  <a:pt x="13725" y="1920"/>
                </a:lnTo>
                <a:close/>
                <a:moveTo>
                  <a:pt x="14473" y="1703"/>
                </a:moveTo>
                <a:lnTo>
                  <a:pt x="14463" y="1666"/>
                </a:lnTo>
                <a:lnTo>
                  <a:pt x="14350" y="1698"/>
                </a:lnTo>
                <a:lnTo>
                  <a:pt x="14361" y="1736"/>
                </a:lnTo>
                <a:lnTo>
                  <a:pt x="14473" y="1703"/>
                </a:lnTo>
                <a:close/>
                <a:moveTo>
                  <a:pt x="14099" y="1812"/>
                </a:moveTo>
                <a:lnTo>
                  <a:pt x="14088" y="1774"/>
                </a:lnTo>
                <a:lnTo>
                  <a:pt x="13976" y="1807"/>
                </a:lnTo>
                <a:lnTo>
                  <a:pt x="13987" y="1844"/>
                </a:lnTo>
                <a:lnTo>
                  <a:pt x="14099" y="1812"/>
                </a:lnTo>
                <a:close/>
                <a:moveTo>
                  <a:pt x="14286" y="1757"/>
                </a:moveTo>
                <a:lnTo>
                  <a:pt x="14276" y="1720"/>
                </a:lnTo>
                <a:lnTo>
                  <a:pt x="14163" y="1753"/>
                </a:lnTo>
                <a:lnTo>
                  <a:pt x="14174" y="1790"/>
                </a:lnTo>
                <a:lnTo>
                  <a:pt x="14286" y="1757"/>
                </a:lnTo>
                <a:close/>
                <a:moveTo>
                  <a:pt x="13912" y="1866"/>
                </a:moveTo>
                <a:lnTo>
                  <a:pt x="13901" y="1829"/>
                </a:lnTo>
                <a:lnTo>
                  <a:pt x="13789" y="1861"/>
                </a:lnTo>
                <a:lnTo>
                  <a:pt x="13800" y="1898"/>
                </a:lnTo>
                <a:lnTo>
                  <a:pt x="13912" y="1866"/>
                </a:lnTo>
                <a:close/>
                <a:moveTo>
                  <a:pt x="15596" y="1377"/>
                </a:moveTo>
                <a:lnTo>
                  <a:pt x="15585" y="1340"/>
                </a:lnTo>
                <a:lnTo>
                  <a:pt x="15473" y="1373"/>
                </a:lnTo>
                <a:lnTo>
                  <a:pt x="15484" y="1410"/>
                </a:lnTo>
                <a:lnTo>
                  <a:pt x="15596" y="1377"/>
                </a:lnTo>
                <a:close/>
                <a:moveTo>
                  <a:pt x="15409" y="1432"/>
                </a:moveTo>
                <a:lnTo>
                  <a:pt x="15398" y="1394"/>
                </a:lnTo>
                <a:lnTo>
                  <a:pt x="15286" y="1427"/>
                </a:lnTo>
                <a:lnTo>
                  <a:pt x="15297" y="1464"/>
                </a:lnTo>
                <a:lnTo>
                  <a:pt x="15409" y="1432"/>
                </a:lnTo>
                <a:close/>
                <a:moveTo>
                  <a:pt x="15024" y="1503"/>
                </a:moveTo>
                <a:lnTo>
                  <a:pt x="14912" y="1535"/>
                </a:lnTo>
                <a:lnTo>
                  <a:pt x="14923" y="1573"/>
                </a:lnTo>
                <a:lnTo>
                  <a:pt x="15035" y="1540"/>
                </a:lnTo>
                <a:lnTo>
                  <a:pt x="15024" y="1503"/>
                </a:lnTo>
                <a:close/>
                <a:moveTo>
                  <a:pt x="14848" y="1594"/>
                </a:moveTo>
                <a:lnTo>
                  <a:pt x="14837" y="1557"/>
                </a:lnTo>
                <a:lnTo>
                  <a:pt x="14725" y="1590"/>
                </a:lnTo>
                <a:lnTo>
                  <a:pt x="14736" y="1627"/>
                </a:lnTo>
                <a:lnTo>
                  <a:pt x="14848" y="1594"/>
                </a:lnTo>
                <a:close/>
                <a:moveTo>
                  <a:pt x="15222" y="1486"/>
                </a:moveTo>
                <a:lnTo>
                  <a:pt x="15211" y="1449"/>
                </a:lnTo>
                <a:lnTo>
                  <a:pt x="15099" y="1481"/>
                </a:lnTo>
                <a:lnTo>
                  <a:pt x="15110" y="1518"/>
                </a:lnTo>
                <a:lnTo>
                  <a:pt x="15222" y="1486"/>
                </a:lnTo>
                <a:close/>
                <a:moveTo>
                  <a:pt x="14661" y="1649"/>
                </a:moveTo>
                <a:lnTo>
                  <a:pt x="14650" y="1611"/>
                </a:lnTo>
                <a:lnTo>
                  <a:pt x="14538" y="1644"/>
                </a:lnTo>
                <a:lnTo>
                  <a:pt x="14548" y="1681"/>
                </a:lnTo>
                <a:lnTo>
                  <a:pt x="14661" y="1649"/>
                </a:lnTo>
                <a:close/>
                <a:moveTo>
                  <a:pt x="13527" y="1937"/>
                </a:moveTo>
                <a:lnTo>
                  <a:pt x="13415" y="1970"/>
                </a:lnTo>
                <a:lnTo>
                  <a:pt x="13426" y="2007"/>
                </a:lnTo>
                <a:lnTo>
                  <a:pt x="13538" y="1975"/>
                </a:lnTo>
                <a:lnTo>
                  <a:pt x="13527" y="1937"/>
                </a:lnTo>
                <a:close/>
                <a:moveTo>
                  <a:pt x="11843" y="2426"/>
                </a:moveTo>
                <a:lnTo>
                  <a:pt x="11731" y="2458"/>
                </a:lnTo>
                <a:lnTo>
                  <a:pt x="11742" y="2496"/>
                </a:lnTo>
                <a:lnTo>
                  <a:pt x="11854" y="2463"/>
                </a:lnTo>
                <a:lnTo>
                  <a:pt x="11843" y="2426"/>
                </a:lnTo>
                <a:close/>
                <a:moveTo>
                  <a:pt x="11667" y="2517"/>
                </a:moveTo>
                <a:lnTo>
                  <a:pt x="11656" y="2480"/>
                </a:lnTo>
                <a:lnTo>
                  <a:pt x="11544" y="2513"/>
                </a:lnTo>
                <a:lnTo>
                  <a:pt x="11555" y="2550"/>
                </a:lnTo>
                <a:lnTo>
                  <a:pt x="11667" y="2517"/>
                </a:lnTo>
                <a:close/>
                <a:moveTo>
                  <a:pt x="13153" y="2046"/>
                </a:moveTo>
                <a:lnTo>
                  <a:pt x="13041" y="2078"/>
                </a:lnTo>
                <a:lnTo>
                  <a:pt x="13052" y="2116"/>
                </a:lnTo>
                <a:lnTo>
                  <a:pt x="13164" y="2083"/>
                </a:lnTo>
                <a:lnTo>
                  <a:pt x="13153" y="2046"/>
                </a:lnTo>
                <a:close/>
                <a:moveTo>
                  <a:pt x="12041" y="2409"/>
                </a:moveTo>
                <a:lnTo>
                  <a:pt x="12030" y="2372"/>
                </a:lnTo>
                <a:lnTo>
                  <a:pt x="11918" y="2404"/>
                </a:lnTo>
                <a:lnTo>
                  <a:pt x="11929" y="2441"/>
                </a:lnTo>
                <a:lnTo>
                  <a:pt x="12041" y="2409"/>
                </a:lnTo>
                <a:close/>
                <a:moveTo>
                  <a:pt x="12977" y="2137"/>
                </a:moveTo>
                <a:lnTo>
                  <a:pt x="12966" y="2100"/>
                </a:lnTo>
                <a:lnTo>
                  <a:pt x="12854" y="2133"/>
                </a:lnTo>
                <a:lnTo>
                  <a:pt x="12864" y="2170"/>
                </a:lnTo>
                <a:lnTo>
                  <a:pt x="12977" y="2137"/>
                </a:lnTo>
                <a:close/>
                <a:moveTo>
                  <a:pt x="12217" y="2317"/>
                </a:moveTo>
                <a:lnTo>
                  <a:pt x="12105" y="2350"/>
                </a:lnTo>
                <a:lnTo>
                  <a:pt x="12116" y="2387"/>
                </a:lnTo>
                <a:lnTo>
                  <a:pt x="12228" y="2355"/>
                </a:lnTo>
                <a:lnTo>
                  <a:pt x="12217" y="2317"/>
                </a:lnTo>
                <a:close/>
                <a:moveTo>
                  <a:pt x="12779" y="2154"/>
                </a:moveTo>
                <a:lnTo>
                  <a:pt x="12666" y="2187"/>
                </a:lnTo>
                <a:lnTo>
                  <a:pt x="12677" y="2224"/>
                </a:lnTo>
                <a:lnTo>
                  <a:pt x="12789" y="2192"/>
                </a:lnTo>
                <a:lnTo>
                  <a:pt x="12779" y="2154"/>
                </a:lnTo>
                <a:close/>
                <a:moveTo>
                  <a:pt x="13351" y="2029"/>
                </a:moveTo>
                <a:lnTo>
                  <a:pt x="13340" y="1992"/>
                </a:lnTo>
                <a:lnTo>
                  <a:pt x="13228" y="2024"/>
                </a:lnTo>
                <a:lnTo>
                  <a:pt x="13239" y="2061"/>
                </a:lnTo>
                <a:lnTo>
                  <a:pt x="13351" y="2029"/>
                </a:lnTo>
                <a:close/>
                <a:moveTo>
                  <a:pt x="12490" y="2279"/>
                </a:moveTo>
                <a:lnTo>
                  <a:pt x="12602" y="2246"/>
                </a:lnTo>
                <a:lnTo>
                  <a:pt x="12592" y="2209"/>
                </a:lnTo>
                <a:lnTo>
                  <a:pt x="12479" y="2241"/>
                </a:lnTo>
                <a:lnTo>
                  <a:pt x="12490" y="2279"/>
                </a:lnTo>
                <a:close/>
                <a:moveTo>
                  <a:pt x="12292" y="2296"/>
                </a:moveTo>
                <a:lnTo>
                  <a:pt x="12303" y="2333"/>
                </a:lnTo>
                <a:lnTo>
                  <a:pt x="12415" y="2300"/>
                </a:lnTo>
                <a:lnTo>
                  <a:pt x="12404" y="2263"/>
                </a:lnTo>
                <a:lnTo>
                  <a:pt x="12292" y="2296"/>
                </a:lnTo>
                <a:close/>
                <a:moveTo>
                  <a:pt x="15202" y="16915"/>
                </a:moveTo>
                <a:lnTo>
                  <a:pt x="15180" y="16883"/>
                </a:lnTo>
                <a:lnTo>
                  <a:pt x="15085" y="16950"/>
                </a:lnTo>
                <a:lnTo>
                  <a:pt x="15108" y="16982"/>
                </a:lnTo>
                <a:lnTo>
                  <a:pt x="15202" y="16915"/>
                </a:lnTo>
                <a:close/>
                <a:moveTo>
                  <a:pt x="15966" y="16327"/>
                </a:moveTo>
                <a:lnTo>
                  <a:pt x="15872" y="16394"/>
                </a:lnTo>
                <a:lnTo>
                  <a:pt x="15894" y="16425"/>
                </a:lnTo>
                <a:lnTo>
                  <a:pt x="15988" y="16358"/>
                </a:lnTo>
                <a:lnTo>
                  <a:pt x="15966" y="16327"/>
                </a:lnTo>
                <a:close/>
                <a:moveTo>
                  <a:pt x="16680" y="15869"/>
                </a:moveTo>
                <a:lnTo>
                  <a:pt x="16775" y="15802"/>
                </a:lnTo>
                <a:lnTo>
                  <a:pt x="16752" y="15770"/>
                </a:lnTo>
                <a:lnTo>
                  <a:pt x="16658" y="15837"/>
                </a:lnTo>
                <a:lnTo>
                  <a:pt x="16680" y="15869"/>
                </a:lnTo>
                <a:close/>
                <a:moveTo>
                  <a:pt x="18252" y="14755"/>
                </a:moveTo>
                <a:lnTo>
                  <a:pt x="18347" y="14689"/>
                </a:lnTo>
                <a:lnTo>
                  <a:pt x="18324" y="14657"/>
                </a:lnTo>
                <a:lnTo>
                  <a:pt x="18230" y="14724"/>
                </a:lnTo>
                <a:lnTo>
                  <a:pt x="18252" y="14755"/>
                </a:lnTo>
                <a:close/>
                <a:moveTo>
                  <a:pt x="17381" y="15325"/>
                </a:moveTo>
                <a:lnTo>
                  <a:pt x="17287" y="15392"/>
                </a:lnTo>
                <a:lnTo>
                  <a:pt x="17309" y="15423"/>
                </a:lnTo>
                <a:lnTo>
                  <a:pt x="17403" y="15356"/>
                </a:lnTo>
                <a:lnTo>
                  <a:pt x="17381" y="15325"/>
                </a:lnTo>
                <a:close/>
                <a:moveTo>
                  <a:pt x="17246" y="15468"/>
                </a:moveTo>
                <a:lnTo>
                  <a:pt x="17224" y="15436"/>
                </a:lnTo>
                <a:lnTo>
                  <a:pt x="17129" y="15503"/>
                </a:lnTo>
                <a:lnTo>
                  <a:pt x="17152" y="15535"/>
                </a:lnTo>
                <a:lnTo>
                  <a:pt x="17246" y="15468"/>
                </a:lnTo>
                <a:close/>
                <a:moveTo>
                  <a:pt x="16909" y="15659"/>
                </a:moveTo>
                <a:lnTo>
                  <a:pt x="16815" y="15726"/>
                </a:lnTo>
                <a:lnTo>
                  <a:pt x="16837" y="15757"/>
                </a:lnTo>
                <a:lnTo>
                  <a:pt x="16932" y="15690"/>
                </a:lnTo>
                <a:lnTo>
                  <a:pt x="16909" y="15659"/>
                </a:lnTo>
                <a:close/>
                <a:moveTo>
                  <a:pt x="15652" y="16549"/>
                </a:moveTo>
                <a:lnTo>
                  <a:pt x="15557" y="16616"/>
                </a:lnTo>
                <a:lnTo>
                  <a:pt x="15580" y="16648"/>
                </a:lnTo>
                <a:lnTo>
                  <a:pt x="15674" y="16581"/>
                </a:lnTo>
                <a:lnTo>
                  <a:pt x="15652" y="16549"/>
                </a:lnTo>
                <a:close/>
                <a:moveTo>
                  <a:pt x="17938" y="14978"/>
                </a:moveTo>
                <a:lnTo>
                  <a:pt x="18032" y="14911"/>
                </a:lnTo>
                <a:lnTo>
                  <a:pt x="18010" y="14879"/>
                </a:lnTo>
                <a:lnTo>
                  <a:pt x="17915" y="14946"/>
                </a:lnTo>
                <a:lnTo>
                  <a:pt x="17938" y="14978"/>
                </a:lnTo>
                <a:close/>
                <a:moveTo>
                  <a:pt x="16366" y="16091"/>
                </a:moveTo>
                <a:lnTo>
                  <a:pt x="16460" y="16024"/>
                </a:lnTo>
                <a:lnTo>
                  <a:pt x="16438" y="15993"/>
                </a:lnTo>
                <a:lnTo>
                  <a:pt x="16343" y="16060"/>
                </a:lnTo>
                <a:lnTo>
                  <a:pt x="16366" y="16091"/>
                </a:lnTo>
                <a:close/>
                <a:moveTo>
                  <a:pt x="18167" y="14768"/>
                </a:moveTo>
                <a:lnTo>
                  <a:pt x="18073" y="14835"/>
                </a:lnTo>
                <a:lnTo>
                  <a:pt x="18095" y="14867"/>
                </a:lnTo>
                <a:lnTo>
                  <a:pt x="18190" y="14800"/>
                </a:lnTo>
                <a:lnTo>
                  <a:pt x="18167" y="14768"/>
                </a:lnTo>
                <a:close/>
                <a:moveTo>
                  <a:pt x="15023" y="16995"/>
                </a:moveTo>
                <a:lnTo>
                  <a:pt x="14928" y="17062"/>
                </a:lnTo>
                <a:lnTo>
                  <a:pt x="14951" y="17093"/>
                </a:lnTo>
                <a:lnTo>
                  <a:pt x="15045" y="17026"/>
                </a:lnTo>
                <a:lnTo>
                  <a:pt x="15023" y="16995"/>
                </a:lnTo>
                <a:close/>
                <a:moveTo>
                  <a:pt x="15243" y="16839"/>
                </a:moveTo>
                <a:lnTo>
                  <a:pt x="15265" y="16871"/>
                </a:lnTo>
                <a:lnTo>
                  <a:pt x="15360" y="16804"/>
                </a:lnTo>
                <a:lnTo>
                  <a:pt x="15337" y="16772"/>
                </a:lnTo>
                <a:lnTo>
                  <a:pt x="15243" y="16839"/>
                </a:lnTo>
                <a:close/>
                <a:moveTo>
                  <a:pt x="17781" y="15089"/>
                </a:moveTo>
                <a:lnTo>
                  <a:pt x="17875" y="15022"/>
                </a:lnTo>
                <a:lnTo>
                  <a:pt x="17853" y="14991"/>
                </a:lnTo>
                <a:lnTo>
                  <a:pt x="17758" y="15058"/>
                </a:lnTo>
                <a:lnTo>
                  <a:pt x="17781" y="15089"/>
                </a:lnTo>
                <a:close/>
                <a:moveTo>
                  <a:pt x="16123" y="16215"/>
                </a:moveTo>
                <a:lnTo>
                  <a:pt x="16029" y="16282"/>
                </a:lnTo>
                <a:lnTo>
                  <a:pt x="16051" y="16314"/>
                </a:lnTo>
                <a:lnTo>
                  <a:pt x="16146" y="16247"/>
                </a:lnTo>
                <a:lnTo>
                  <a:pt x="16123" y="16215"/>
                </a:lnTo>
                <a:close/>
                <a:moveTo>
                  <a:pt x="15400" y="16728"/>
                </a:moveTo>
                <a:lnTo>
                  <a:pt x="15422" y="16759"/>
                </a:lnTo>
                <a:lnTo>
                  <a:pt x="15517" y="16692"/>
                </a:lnTo>
                <a:lnTo>
                  <a:pt x="15494" y="16661"/>
                </a:lnTo>
                <a:lnTo>
                  <a:pt x="15400" y="16728"/>
                </a:lnTo>
                <a:close/>
                <a:moveTo>
                  <a:pt x="16617" y="15913"/>
                </a:moveTo>
                <a:lnTo>
                  <a:pt x="16595" y="15881"/>
                </a:lnTo>
                <a:lnTo>
                  <a:pt x="16500" y="15948"/>
                </a:lnTo>
                <a:lnTo>
                  <a:pt x="16523" y="15980"/>
                </a:lnTo>
                <a:lnTo>
                  <a:pt x="16617" y="15913"/>
                </a:lnTo>
                <a:close/>
                <a:moveTo>
                  <a:pt x="15831" y="16470"/>
                </a:moveTo>
                <a:lnTo>
                  <a:pt x="15809" y="16438"/>
                </a:lnTo>
                <a:lnTo>
                  <a:pt x="15714" y="16505"/>
                </a:lnTo>
                <a:lnTo>
                  <a:pt x="15737" y="16537"/>
                </a:lnTo>
                <a:lnTo>
                  <a:pt x="15831" y="16470"/>
                </a:lnTo>
                <a:close/>
                <a:moveTo>
                  <a:pt x="17538" y="15213"/>
                </a:moveTo>
                <a:lnTo>
                  <a:pt x="17444" y="15280"/>
                </a:lnTo>
                <a:lnTo>
                  <a:pt x="17466" y="15312"/>
                </a:lnTo>
                <a:lnTo>
                  <a:pt x="17561" y="15245"/>
                </a:lnTo>
                <a:lnTo>
                  <a:pt x="17538" y="15213"/>
                </a:lnTo>
                <a:close/>
                <a:moveTo>
                  <a:pt x="17089" y="15579"/>
                </a:moveTo>
                <a:lnTo>
                  <a:pt x="17067" y="15547"/>
                </a:lnTo>
                <a:lnTo>
                  <a:pt x="16972" y="15614"/>
                </a:lnTo>
                <a:lnTo>
                  <a:pt x="16995" y="15646"/>
                </a:lnTo>
                <a:lnTo>
                  <a:pt x="17089" y="15579"/>
                </a:lnTo>
                <a:close/>
                <a:moveTo>
                  <a:pt x="16280" y="16104"/>
                </a:moveTo>
                <a:lnTo>
                  <a:pt x="16186" y="16171"/>
                </a:lnTo>
                <a:lnTo>
                  <a:pt x="16208" y="16203"/>
                </a:lnTo>
                <a:lnTo>
                  <a:pt x="16303" y="16136"/>
                </a:lnTo>
                <a:lnTo>
                  <a:pt x="16280" y="16104"/>
                </a:lnTo>
                <a:close/>
                <a:moveTo>
                  <a:pt x="17623" y="15201"/>
                </a:moveTo>
                <a:lnTo>
                  <a:pt x="17718" y="15134"/>
                </a:lnTo>
                <a:lnTo>
                  <a:pt x="17695" y="15102"/>
                </a:lnTo>
                <a:lnTo>
                  <a:pt x="17601" y="15169"/>
                </a:lnTo>
                <a:lnTo>
                  <a:pt x="17623" y="15201"/>
                </a:lnTo>
                <a:close/>
                <a:moveTo>
                  <a:pt x="17583" y="16286"/>
                </a:moveTo>
                <a:lnTo>
                  <a:pt x="17525" y="16386"/>
                </a:lnTo>
                <a:lnTo>
                  <a:pt x="17559" y="16405"/>
                </a:lnTo>
                <a:lnTo>
                  <a:pt x="17616" y="16306"/>
                </a:lnTo>
                <a:lnTo>
                  <a:pt x="17583" y="16286"/>
                </a:lnTo>
                <a:close/>
                <a:moveTo>
                  <a:pt x="17621" y="16221"/>
                </a:moveTo>
                <a:lnTo>
                  <a:pt x="17654" y="16240"/>
                </a:lnTo>
                <a:lnTo>
                  <a:pt x="17712" y="16141"/>
                </a:lnTo>
                <a:lnTo>
                  <a:pt x="17678" y="16122"/>
                </a:lnTo>
                <a:lnTo>
                  <a:pt x="17621" y="16221"/>
                </a:lnTo>
                <a:close/>
                <a:moveTo>
                  <a:pt x="17391" y="16616"/>
                </a:moveTo>
                <a:lnTo>
                  <a:pt x="17334" y="16716"/>
                </a:lnTo>
                <a:lnTo>
                  <a:pt x="17367" y="16735"/>
                </a:lnTo>
                <a:lnTo>
                  <a:pt x="17425" y="16636"/>
                </a:lnTo>
                <a:lnTo>
                  <a:pt x="17391" y="16616"/>
                </a:lnTo>
                <a:close/>
                <a:moveTo>
                  <a:pt x="16946" y="17461"/>
                </a:moveTo>
                <a:lnTo>
                  <a:pt x="16912" y="17441"/>
                </a:lnTo>
                <a:lnTo>
                  <a:pt x="16855" y="17540"/>
                </a:lnTo>
                <a:lnTo>
                  <a:pt x="16888" y="17560"/>
                </a:lnTo>
                <a:lnTo>
                  <a:pt x="16946" y="17461"/>
                </a:lnTo>
                <a:close/>
                <a:moveTo>
                  <a:pt x="17200" y="16946"/>
                </a:moveTo>
                <a:lnTo>
                  <a:pt x="17142" y="17046"/>
                </a:lnTo>
                <a:lnTo>
                  <a:pt x="17176" y="17065"/>
                </a:lnTo>
                <a:lnTo>
                  <a:pt x="17233" y="16966"/>
                </a:lnTo>
                <a:lnTo>
                  <a:pt x="17200" y="16946"/>
                </a:lnTo>
                <a:close/>
                <a:moveTo>
                  <a:pt x="17774" y="15957"/>
                </a:moveTo>
                <a:lnTo>
                  <a:pt x="17717" y="16056"/>
                </a:lnTo>
                <a:lnTo>
                  <a:pt x="17750" y="16075"/>
                </a:lnTo>
                <a:lnTo>
                  <a:pt x="17808" y="15976"/>
                </a:lnTo>
                <a:lnTo>
                  <a:pt x="17774" y="15957"/>
                </a:lnTo>
                <a:close/>
                <a:moveTo>
                  <a:pt x="17008" y="17276"/>
                </a:moveTo>
                <a:lnTo>
                  <a:pt x="16951" y="17375"/>
                </a:lnTo>
                <a:lnTo>
                  <a:pt x="16984" y="17395"/>
                </a:lnTo>
                <a:lnTo>
                  <a:pt x="17042" y="17296"/>
                </a:lnTo>
                <a:lnTo>
                  <a:pt x="17008" y="17276"/>
                </a:lnTo>
                <a:close/>
                <a:moveTo>
                  <a:pt x="17463" y="16570"/>
                </a:moveTo>
                <a:lnTo>
                  <a:pt x="17521" y="16471"/>
                </a:lnTo>
                <a:lnTo>
                  <a:pt x="17487" y="16451"/>
                </a:lnTo>
                <a:lnTo>
                  <a:pt x="17429" y="16551"/>
                </a:lnTo>
                <a:lnTo>
                  <a:pt x="17463" y="16570"/>
                </a:lnTo>
                <a:close/>
                <a:moveTo>
                  <a:pt x="18382" y="14986"/>
                </a:moveTo>
                <a:lnTo>
                  <a:pt x="18349" y="14967"/>
                </a:lnTo>
                <a:lnTo>
                  <a:pt x="18291" y="15066"/>
                </a:lnTo>
                <a:lnTo>
                  <a:pt x="18325" y="15086"/>
                </a:lnTo>
                <a:lnTo>
                  <a:pt x="18382" y="14986"/>
                </a:lnTo>
                <a:close/>
                <a:moveTo>
                  <a:pt x="18387" y="14901"/>
                </a:moveTo>
                <a:lnTo>
                  <a:pt x="18420" y="14921"/>
                </a:lnTo>
                <a:lnTo>
                  <a:pt x="18478" y="14822"/>
                </a:lnTo>
                <a:lnTo>
                  <a:pt x="18444" y="14802"/>
                </a:lnTo>
                <a:lnTo>
                  <a:pt x="18387" y="14901"/>
                </a:lnTo>
                <a:close/>
                <a:moveTo>
                  <a:pt x="17329" y="16801"/>
                </a:moveTo>
                <a:lnTo>
                  <a:pt x="17295" y="16781"/>
                </a:lnTo>
                <a:lnTo>
                  <a:pt x="17238" y="16881"/>
                </a:lnTo>
                <a:lnTo>
                  <a:pt x="17271" y="16900"/>
                </a:lnTo>
                <a:lnTo>
                  <a:pt x="17329" y="16801"/>
                </a:lnTo>
                <a:close/>
                <a:moveTo>
                  <a:pt x="17138" y="17131"/>
                </a:moveTo>
                <a:lnTo>
                  <a:pt x="17104" y="17111"/>
                </a:lnTo>
                <a:lnTo>
                  <a:pt x="17046" y="17210"/>
                </a:lnTo>
                <a:lnTo>
                  <a:pt x="17080" y="17230"/>
                </a:lnTo>
                <a:lnTo>
                  <a:pt x="17138" y="17131"/>
                </a:lnTo>
                <a:close/>
                <a:moveTo>
                  <a:pt x="17812" y="15891"/>
                </a:moveTo>
                <a:lnTo>
                  <a:pt x="17846" y="15910"/>
                </a:lnTo>
                <a:lnTo>
                  <a:pt x="17903" y="15811"/>
                </a:lnTo>
                <a:lnTo>
                  <a:pt x="17870" y="15792"/>
                </a:lnTo>
                <a:lnTo>
                  <a:pt x="17812" y="15891"/>
                </a:lnTo>
                <a:close/>
                <a:moveTo>
                  <a:pt x="18004" y="15561"/>
                </a:moveTo>
                <a:lnTo>
                  <a:pt x="18037" y="15581"/>
                </a:lnTo>
                <a:lnTo>
                  <a:pt x="18095" y="15481"/>
                </a:lnTo>
                <a:lnTo>
                  <a:pt x="18061" y="15462"/>
                </a:lnTo>
                <a:lnTo>
                  <a:pt x="18004" y="15561"/>
                </a:lnTo>
                <a:close/>
                <a:moveTo>
                  <a:pt x="18195" y="15231"/>
                </a:moveTo>
                <a:lnTo>
                  <a:pt x="18229" y="15251"/>
                </a:lnTo>
                <a:lnTo>
                  <a:pt x="18286" y="15151"/>
                </a:lnTo>
                <a:lnTo>
                  <a:pt x="18253" y="15132"/>
                </a:lnTo>
                <a:lnTo>
                  <a:pt x="18195" y="15231"/>
                </a:lnTo>
                <a:close/>
                <a:moveTo>
                  <a:pt x="17966" y="15627"/>
                </a:moveTo>
                <a:lnTo>
                  <a:pt x="17908" y="15726"/>
                </a:lnTo>
                <a:lnTo>
                  <a:pt x="17942" y="15745"/>
                </a:lnTo>
                <a:lnTo>
                  <a:pt x="17999" y="15646"/>
                </a:lnTo>
                <a:lnTo>
                  <a:pt x="17966" y="15627"/>
                </a:lnTo>
                <a:close/>
                <a:moveTo>
                  <a:pt x="18191" y="15316"/>
                </a:moveTo>
                <a:lnTo>
                  <a:pt x="18157" y="15297"/>
                </a:lnTo>
                <a:lnTo>
                  <a:pt x="18099" y="15396"/>
                </a:lnTo>
                <a:lnTo>
                  <a:pt x="18133" y="15416"/>
                </a:lnTo>
                <a:lnTo>
                  <a:pt x="18191" y="15316"/>
                </a:lnTo>
                <a:close/>
                <a:moveTo>
                  <a:pt x="9664" y="18226"/>
                </a:moveTo>
                <a:lnTo>
                  <a:pt x="9670" y="18264"/>
                </a:lnTo>
                <a:lnTo>
                  <a:pt x="9784" y="18245"/>
                </a:lnTo>
                <a:lnTo>
                  <a:pt x="9778" y="18206"/>
                </a:lnTo>
                <a:lnTo>
                  <a:pt x="9664" y="18226"/>
                </a:lnTo>
                <a:close/>
                <a:moveTo>
                  <a:pt x="9854" y="18193"/>
                </a:moveTo>
                <a:lnTo>
                  <a:pt x="9860" y="18231"/>
                </a:lnTo>
                <a:lnTo>
                  <a:pt x="9974" y="18212"/>
                </a:lnTo>
                <a:lnTo>
                  <a:pt x="9968" y="18174"/>
                </a:lnTo>
                <a:lnTo>
                  <a:pt x="9854" y="18193"/>
                </a:lnTo>
                <a:close/>
                <a:moveTo>
                  <a:pt x="8714" y="18390"/>
                </a:moveTo>
                <a:lnTo>
                  <a:pt x="8721" y="18428"/>
                </a:lnTo>
                <a:lnTo>
                  <a:pt x="8835" y="18408"/>
                </a:lnTo>
                <a:lnTo>
                  <a:pt x="8828" y="18370"/>
                </a:lnTo>
                <a:lnTo>
                  <a:pt x="8714" y="18390"/>
                </a:lnTo>
                <a:close/>
                <a:moveTo>
                  <a:pt x="10423" y="18095"/>
                </a:moveTo>
                <a:lnTo>
                  <a:pt x="10430" y="18133"/>
                </a:lnTo>
                <a:lnTo>
                  <a:pt x="10544" y="18114"/>
                </a:lnTo>
                <a:lnTo>
                  <a:pt x="10538" y="18075"/>
                </a:lnTo>
                <a:lnTo>
                  <a:pt x="10423" y="18095"/>
                </a:lnTo>
                <a:close/>
                <a:moveTo>
                  <a:pt x="10044" y="18161"/>
                </a:moveTo>
                <a:lnTo>
                  <a:pt x="10050" y="18199"/>
                </a:lnTo>
                <a:lnTo>
                  <a:pt x="10164" y="18179"/>
                </a:lnTo>
                <a:lnTo>
                  <a:pt x="10158" y="18141"/>
                </a:lnTo>
                <a:lnTo>
                  <a:pt x="10044" y="18161"/>
                </a:lnTo>
                <a:close/>
                <a:moveTo>
                  <a:pt x="8904" y="18357"/>
                </a:moveTo>
                <a:lnTo>
                  <a:pt x="8911" y="18395"/>
                </a:lnTo>
                <a:lnTo>
                  <a:pt x="9025" y="18375"/>
                </a:lnTo>
                <a:lnTo>
                  <a:pt x="9018" y="18337"/>
                </a:lnTo>
                <a:lnTo>
                  <a:pt x="8904" y="18357"/>
                </a:lnTo>
                <a:close/>
                <a:moveTo>
                  <a:pt x="9284" y="18291"/>
                </a:moveTo>
                <a:lnTo>
                  <a:pt x="9291" y="18330"/>
                </a:lnTo>
                <a:lnTo>
                  <a:pt x="9405" y="18310"/>
                </a:lnTo>
                <a:lnTo>
                  <a:pt x="9398" y="18272"/>
                </a:lnTo>
                <a:lnTo>
                  <a:pt x="9284" y="18291"/>
                </a:lnTo>
                <a:close/>
                <a:moveTo>
                  <a:pt x="9094" y="18324"/>
                </a:moveTo>
                <a:lnTo>
                  <a:pt x="9101" y="18362"/>
                </a:lnTo>
                <a:lnTo>
                  <a:pt x="9215" y="18343"/>
                </a:lnTo>
                <a:lnTo>
                  <a:pt x="9208" y="18304"/>
                </a:lnTo>
                <a:lnTo>
                  <a:pt x="9094" y="18324"/>
                </a:lnTo>
                <a:close/>
                <a:moveTo>
                  <a:pt x="9474" y="18259"/>
                </a:moveTo>
                <a:lnTo>
                  <a:pt x="9480" y="18297"/>
                </a:lnTo>
                <a:lnTo>
                  <a:pt x="9595" y="18277"/>
                </a:lnTo>
                <a:lnTo>
                  <a:pt x="9588" y="18239"/>
                </a:lnTo>
                <a:lnTo>
                  <a:pt x="9474" y="18259"/>
                </a:lnTo>
                <a:close/>
                <a:moveTo>
                  <a:pt x="10234" y="18128"/>
                </a:moveTo>
                <a:lnTo>
                  <a:pt x="10240" y="18166"/>
                </a:lnTo>
                <a:lnTo>
                  <a:pt x="10354" y="18146"/>
                </a:lnTo>
                <a:lnTo>
                  <a:pt x="10348" y="18108"/>
                </a:lnTo>
                <a:lnTo>
                  <a:pt x="10234" y="18128"/>
                </a:lnTo>
                <a:close/>
                <a:moveTo>
                  <a:pt x="11753" y="17866"/>
                </a:moveTo>
                <a:lnTo>
                  <a:pt x="11759" y="17904"/>
                </a:lnTo>
                <a:lnTo>
                  <a:pt x="11873" y="17885"/>
                </a:lnTo>
                <a:lnTo>
                  <a:pt x="11867" y="17846"/>
                </a:lnTo>
                <a:lnTo>
                  <a:pt x="11753" y="17866"/>
                </a:lnTo>
                <a:close/>
                <a:moveTo>
                  <a:pt x="11563" y="17899"/>
                </a:moveTo>
                <a:lnTo>
                  <a:pt x="11569" y="17937"/>
                </a:lnTo>
                <a:lnTo>
                  <a:pt x="11684" y="17917"/>
                </a:lnTo>
                <a:lnTo>
                  <a:pt x="11677" y="17879"/>
                </a:lnTo>
                <a:lnTo>
                  <a:pt x="11563" y="17899"/>
                </a:lnTo>
                <a:close/>
                <a:moveTo>
                  <a:pt x="11183" y="17964"/>
                </a:moveTo>
                <a:lnTo>
                  <a:pt x="11190" y="18002"/>
                </a:lnTo>
                <a:lnTo>
                  <a:pt x="11304" y="17983"/>
                </a:lnTo>
                <a:lnTo>
                  <a:pt x="11297" y="17945"/>
                </a:lnTo>
                <a:lnTo>
                  <a:pt x="11183" y="17964"/>
                </a:lnTo>
                <a:close/>
                <a:moveTo>
                  <a:pt x="10803" y="18030"/>
                </a:moveTo>
                <a:lnTo>
                  <a:pt x="10810" y="18068"/>
                </a:lnTo>
                <a:lnTo>
                  <a:pt x="10924" y="18048"/>
                </a:lnTo>
                <a:lnTo>
                  <a:pt x="10917" y="18010"/>
                </a:lnTo>
                <a:lnTo>
                  <a:pt x="10803" y="18030"/>
                </a:lnTo>
                <a:close/>
                <a:moveTo>
                  <a:pt x="11373" y="17931"/>
                </a:moveTo>
                <a:lnTo>
                  <a:pt x="11380" y="17970"/>
                </a:lnTo>
                <a:lnTo>
                  <a:pt x="11494" y="17950"/>
                </a:lnTo>
                <a:lnTo>
                  <a:pt x="11487" y="17912"/>
                </a:lnTo>
                <a:lnTo>
                  <a:pt x="11373" y="17931"/>
                </a:lnTo>
                <a:close/>
                <a:moveTo>
                  <a:pt x="10613" y="18062"/>
                </a:moveTo>
                <a:lnTo>
                  <a:pt x="10620" y="18101"/>
                </a:lnTo>
                <a:lnTo>
                  <a:pt x="10734" y="18081"/>
                </a:lnTo>
                <a:lnTo>
                  <a:pt x="10727" y="18043"/>
                </a:lnTo>
                <a:lnTo>
                  <a:pt x="10613" y="18062"/>
                </a:lnTo>
                <a:close/>
                <a:moveTo>
                  <a:pt x="10993" y="17997"/>
                </a:moveTo>
                <a:lnTo>
                  <a:pt x="11000" y="18035"/>
                </a:lnTo>
                <a:lnTo>
                  <a:pt x="11114" y="18015"/>
                </a:lnTo>
                <a:lnTo>
                  <a:pt x="11107" y="17977"/>
                </a:lnTo>
                <a:lnTo>
                  <a:pt x="10993" y="17997"/>
                </a:lnTo>
                <a:close/>
                <a:moveTo>
                  <a:pt x="7385" y="18619"/>
                </a:moveTo>
                <a:lnTo>
                  <a:pt x="7391" y="18657"/>
                </a:lnTo>
                <a:lnTo>
                  <a:pt x="7505" y="18637"/>
                </a:lnTo>
                <a:lnTo>
                  <a:pt x="7499" y="18599"/>
                </a:lnTo>
                <a:lnTo>
                  <a:pt x="7385" y="18619"/>
                </a:lnTo>
                <a:close/>
                <a:moveTo>
                  <a:pt x="5676" y="18913"/>
                </a:moveTo>
                <a:lnTo>
                  <a:pt x="5682" y="18951"/>
                </a:lnTo>
                <a:lnTo>
                  <a:pt x="5796" y="18932"/>
                </a:lnTo>
                <a:lnTo>
                  <a:pt x="5790" y="18894"/>
                </a:lnTo>
                <a:lnTo>
                  <a:pt x="5676" y="18913"/>
                </a:lnTo>
                <a:close/>
                <a:moveTo>
                  <a:pt x="5866" y="18880"/>
                </a:moveTo>
                <a:lnTo>
                  <a:pt x="5872" y="18919"/>
                </a:lnTo>
                <a:lnTo>
                  <a:pt x="5986" y="18899"/>
                </a:lnTo>
                <a:lnTo>
                  <a:pt x="5980" y="18861"/>
                </a:lnTo>
                <a:lnTo>
                  <a:pt x="5866" y="18880"/>
                </a:lnTo>
                <a:close/>
                <a:moveTo>
                  <a:pt x="6245" y="18815"/>
                </a:moveTo>
                <a:lnTo>
                  <a:pt x="6252" y="18853"/>
                </a:lnTo>
                <a:lnTo>
                  <a:pt x="6366" y="18834"/>
                </a:lnTo>
                <a:lnTo>
                  <a:pt x="6359" y="18795"/>
                </a:lnTo>
                <a:lnTo>
                  <a:pt x="6245" y="18815"/>
                </a:lnTo>
                <a:close/>
                <a:moveTo>
                  <a:pt x="6055" y="18848"/>
                </a:moveTo>
                <a:lnTo>
                  <a:pt x="6062" y="18886"/>
                </a:lnTo>
                <a:lnTo>
                  <a:pt x="6176" y="18866"/>
                </a:lnTo>
                <a:lnTo>
                  <a:pt x="6170" y="18828"/>
                </a:lnTo>
                <a:lnTo>
                  <a:pt x="6055" y="18848"/>
                </a:lnTo>
                <a:close/>
                <a:moveTo>
                  <a:pt x="5486" y="18946"/>
                </a:moveTo>
                <a:lnTo>
                  <a:pt x="5492" y="18984"/>
                </a:lnTo>
                <a:lnTo>
                  <a:pt x="5606" y="18964"/>
                </a:lnTo>
                <a:lnTo>
                  <a:pt x="5600" y="18926"/>
                </a:lnTo>
                <a:lnTo>
                  <a:pt x="5486" y="18946"/>
                </a:lnTo>
                <a:close/>
                <a:moveTo>
                  <a:pt x="8524" y="18422"/>
                </a:moveTo>
                <a:lnTo>
                  <a:pt x="8531" y="18461"/>
                </a:lnTo>
                <a:lnTo>
                  <a:pt x="8645" y="18441"/>
                </a:lnTo>
                <a:lnTo>
                  <a:pt x="8638" y="18403"/>
                </a:lnTo>
                <a:lnTo>
                  <a:pt x="8524" y="18422"/>
                </a:lnTo>
                <a:close/>
                <a:moveTo>
                  <a:pt x="4916" y="19044"/>
                </a:moveTo>
                <a:lnTo>
                  <a:pt x="4917" y="19050"/>
                </a:lnTo>
                <a:lnTo>
                  <a:pt x="5034" y="19050"/>
                </a:lnTo>
                <a:lnTo>
                  <a:pt x="5030" y="19024"/>
                </a:lnTo>
                <a:lnTo>
                  <a:pt x="4916" y="19044"/>
                </a:lnTo>
                <a:close/>
                <a:moveTo>
                  <a:pt x="5296" y="18979"/>
                </a:moveTo>
                <a:lnTo>
                  <a:pt x="5302" y="19017"/>
                </a:lnTo>
                <a:lnTo>
                  <a:pt x="5416" y="18997"/>
                </a:lnTo>
                <a:lnTo>
                  <a:pt x="5410" y="18959"/>
                </a:lnTo>
                <a:lnTo>
                  <a:pt x="5296" y="18979"/>
                </a:lnTo>
                <a:close/>
                <a:moveTo>
                  <a:pt x="5106" y="19011"/>
                </a:moveTo>
                <a:lnTo>
                  <a:pt x="5112" y="19050"/>
                </a:lnTo>
                <a:lnTo>
                  <a:pt x="5227" y="19030"/>
                </a:lnTo>
                <a:lnTo>
                  <a:pt x="5220" y="18992"/>
                </a:lnTo>
                <a:lnTo>
                  <a:pt x="5106" y="19011"/>
                </a:lnTo>
                <a:close/>
                <a:moveTo>
                  <a:pt x="6435" y="18782"/>
                </a:moveTo>
                <a:lnTo>
                  <a:pt x="6442" y="18821"/>
                </a:lnTo>
                <a:lnTo>
                  <a:pt x="6556" y="18801"/>
                </a:lnTo>
                <a:lnTo>
                  <a:pt x="6549" y="18763"/>
                </a:lnTo>
                <a:lnTo>
                  <a:pt x="6435" y="18782"/>
                </a:lnTo>
                <a:close/>
                <a:moveTo>
                  <a:pt x="7765" y="18553"/>
                </a:moveTo>
                <a:lnTo>
                  <a:pt x="7771" y="18591"/>
                </a:lnTo>
                <a:lnTo>
                  <a:pt x="7885" y="18572"/>
                </a:lnTo>
                <a:lnTo>
                  <a:pt x="7879" y="18534"/>
                </a:lnTo>
                <a:lnTo>
                  <a:pt x="7765" y="18553"/>
                </a:lnTo>
                <a:close/>
                <a:moveTo>
                  <a:pt x="7955" y="18520"/>
                </a:moveTo>
                <a:lnTo>
                  <a:pt x="7961" y="18559"/>
                </a:lnTo>
                <a:lnTo>
                  <a:pt x="8075" y="18539"/>
                </a:lnTo>
                <a:lnTo>
                  <a:pt x="8069" y="18501"/>
                </a:lnTo>
                <a:lnTo>
                  <a:pt x="7955" y="18520"/>
                </a:lnTo>
                <a:close/>
                <a:moveTo>
                  <a:pt x="8144" y="18488"/>
                </a:moveTo>
                <a:lnTo>
                  <a:pt x="8151" y="18526"/>
                </a:lnTo>
                <a:lnTo>
                  <a:pt x="8265" y="18506"/>
                </a:lnTo>
                <a:lnTo>
                  <a:pt x="8259" y="18468"/>
                </a:lnTo>
                <a:lnTo>
                  <a:pt x="8144" y="18488"/>
                </a:lnTo>
                <a:close/>
                <a:moveTo>
                  <a:pt x="8334" y="18455"/>
                </a:moveTo>
                <a:lnTo>
                  <a:pt x="8341" y="18493"/>
                </a:lnTo>
                <a:lnTo>
                  <a:pt x="8455" y="18474"/>
                </a:lnTo>
                <a:lnTo>
                  <a:pt x="8448" y="18435"/>
                </a:lnTo>
                <a:lnTo>
                  <a:pt x="8334" y="18455"/>
                </a:lnTo>
                <a:close/>
                <a:moveTo>
                  <a:pt x="7195" y="18651"/>
                </a:moveTo>
                <a:lnTo>
                  <a:pt x="7202" y="18690"/>
                </a:lnTo>
                <a:lnTo>
                  <a:pt x="7316" y="18670"/>
                </a:lnTo>
                <a:lnTo>
                  <a:pt x="7309" y="18632"/>
                </a:lnTo>
                <a:lnTo>
                  <a:pt x="7195" y="18651"/>
                </a:lnTo>
                <a:close/>
                <a:moveTo>
                  <a:pt x="7005" y="18684"/>
                </a:moveTo>
                <a:lnTo>
                  <a:pt x="7012" y="18722"/>
                </a:lnTo>
                <a:lnTo>
                  <a:pt x="7126" y="18703"/>
                </a:lnTo>
                <a:lnTo>
                  <a:pt x="7119" y="18664"/>
                </a:lnTo>
                <a:lnTo>
                  <a:pt x="7005" y="18684"/>
                </a:lnTo>
                <a:close/>
                <a:moveTo>
                  <a:pt x="6815" y="18717"/>
                </a:moveTo>
                <a:lnTo>
                  <a:pt x="6822" y="18755"/>
                </a:lnTo>
                <a:lnTo>
                  <a:pt x="6936" y="18735"/>
                </a:lnTo>
                <a:lnTo>
                  <a:pt x="6929" y="18697"/>
                </a:lnTo>
                <a:lnTo>
                  <a:pt x="6815" y="18717"/>
                </a:lnTo>
                <a:close/>
                <a:moveTo>
                  <a:pt x="6625" y="18750"/>
                </a:moveTo>
                <a:lnTo>
                  <a:pt x="6632" y="18788"/>
                </a:lnTo>
                <a:lnTo>
                  <a:pt x="6746" y="18768"/>
                </a:lnTo>
                <a:lnTo>
                  <a:pt x="6739" y="18730"/>
                </a:lnTo>
                <a:lnTo>
                  <a:pt x="6625" y="18750"/>
                </a:lnTo>
                <a:close/>
                <a:moveTo>
                  <a:pt x="7575" y="18586"/>
                </a:moveTo>
                <a:lnTo>
                  <a:pt x="7581" y="18624"/>
                </a:lnTo>
                <a:lnTo>
                  <a:pt x="7695" y="18605"/>
                </a:lnTo>
                <a:lnTo>
                  <a:pt x="7689" y="18566"/>
                </a:lnTo>
                <a:lnTo>
                  <a:pt x="7575" y="18586"/>
                </a:lnTo>
                <a:close/>
                <a:moveTo>
                  <a:pt x="16332" y="18280"/>
                </a:moveTo>
                <a:lnTo>
                  <a:pt x="16361" y="18306"/>
                </a:lnTo>
                <a:lnTo>
                  <a:pt x="16438" y="18219"/>
                </a:lnTo>
                <a:lnTo>
                  <a:pt x="16409" y="18193"/>
                </a:lnTo>
                <a:lnTo>
                  <a:pt x="16332" y="18280"/>
                </a:lnTo>
                <a:close/>
                <a:moveTo>
                  <a:pt x="16203" y="18425"/>
                </a:moveTo>
                <a:lnTo>
                  <a:pt x="16232" y="18451"/>
                </a:lnTo>
                <a:lnTo>
                  <a:pt x="16309" y="18364"/>
                </a:lnTo>
                <a:lnTo>
                  <a:pt x="16280" y="18338"/>
                </a:lnTo>
                <a:lnTo>
                  <a:pt x="16203" y="18425"/>
                </a:lnTo>
                <a:close/>
                <a:moveTo>
                  <a:pt x="15818" y="18858"/>
                </a:moveTo>
                <a:lnTo>
                  <a:pt x="15847" y="18884"/>
                </a:lnTo>
                <a:lnTo>
                  <a:pt x="15924" y="18797"/>
                </a:lnTo>
                <a:lnTo>
                  <a:pt x="15895" y="18772"/>
                </a:lnTo>
                <a:lnTo>
                  <a:pt x="15818" y="18858"/>
                </a:lnTo>
                <a:close/>
                <a:moveTo>
                  <a:pt x="16075" y="18569"/>
                </a:moveTo>
                <a:lnTo>
                  <a:pt x="16104" y="18595"/>
                </a:lnTo>
                <a:lnTo>
                  <a:pt x="16181" y="18508"/>
                </a:lnTo>
                <a:lnTo>
                  <a:pt x="16152" y="18483"/>
                </a:lnTo>
                <a:lnTo>
                  <a:pt x="16075" y="18569"/>
                </a:lnTo>
                <a:close/>
                <a:moveTo>
                  <a:pt x="15946" y="18714"/>
                </a:moveTo>
                <a:lnTo>
                  <a:pt x="15975" y="18740"/>
                </a:lnTo>
                <a:lnTo>
                  <a:pt x="16053" y="18653"/>
                </a:lnTo>
                <a:lnTo>
                  <a:pt x="16024" y="18627"/>
                </a:lnTo>
                <a:lnTo>
                  <a:pt x="15946" y="18714"/>
                </a:lnTo>
                <a:close/>
                <a:moveTo>
                  <a:pt x="15690" y="19003"/>
                </a:moveTo>
                <a:lnTo>
                  <a:pt x="15719" y="19029"/>
                </a:lnTo>
                <a:lnTo>
                  <a:pt x="15796" y="18942"/>
                </a:lnTo>
                <a:lnTo>
                  <a:pt x="15767" y="18916"/>
                </a:lnTo>
                <a:lnTo>
                  <a:pt x="15690" y="19003"/>
                </a:lnTo>
                <a:close/>
                <a:moveTo>
                  <a:pt x="14712" y="17676"/>
                </a:moveTo>
                <a:lnTo>
                  <a:pt x="14674" y="17680"/>
                </a:lnTo>
                <a:lnTo>
                  <a:pt x="14687" y="17797"/>
                </a:lnTo>
                <a:lnTo>
                  <a:pt x="14726" y="17792"/>
                </a:lnTo>
                <a:lnTo>
                  <a:pt x="14712" y="17676"/>
                </a:lnTo>
                <a:close/>
                <a:moveTo>
                  <a:pt x="14830" y="19040"/>
                </a:moveTo>
                <a:lnTo>
                  <a:pt x="14832" y="19050"/>
                </a:lnTo>
                <a:lnTo>
                  <a:pt x="14871" y="19050"/>
                </a:lnTo>
                <a:lnTo>
                  <a:pt x="14869" y="19035"/>
                </a:lnTo>
                <a:lnTo>
                  <a:pt x="14830" y="19040"/>
                </a:lnTo>
                <a:close/>
                <a:moveTo>
                  <a:pt x="14735" y="17870"/>
                </a:moveTo>
                <a:lnTo>
                  <a:pt x="14696" y="17874"/>
                </a:lnTo>
                <a:lnTo>
                  <a:pt x="14710" y="17991"/>
                </a:lnTo>
                <a:lnTo>
                  <a:pt x="14748" y="17986"/>
                </a:lnTo>
                <a:lnTo>
                  <a:pt x="14735" y="17870"/>
                </a:lnTo>
                <a:close/>
                <a:moveTo>
                  <a:pt x="14757" y="18064"/>
                </a:moveTo>
                <a:lnTo>
                  <a:pt x="14718" y="18069"/>
                </a:lnTo>
                <a:lnTo>
                  <a:pt x="14732" y="18185"/>
                </a:lnTo>
                <a:lnTo>
                  <a:pt x="14770" y="18181"/>
                </a:lnTo>
                <a:lnTo>
                  <a:pt x="14757" y="18064"/>
                </a:lnTo>
                <a:close/>
                <a:moveTo>
                  <a:pt x="14847" y="18841"/>
                </a:moveTo>
                <a:lnTo>
                  <a:pt x="14808" y="18846"/>
                </a:lnTo>
                <a:lnTo>
                  <a:pt x="14821" y="18962"/>
                </a:lnTo>
                <a:lnTo>
                  <a:pt x="14860" y="18957"/>
                </a:lnTo>
                <a:lnTo>
                  <a:pt x="14847" y="18841"/>
                </a:lnTo>
                <a:close/>
                <a:moveTo>
                  <a:pt x="14824" y="18647"/>
                </a:moveTo>
                <a:lnTo>
                  <a:pt x="14786" y="18651"/>
                </a:lnTo>
                <a:lnTo>
                  <a:pt x="14799" y="18768"/>
                </a:lnTo>
                <a:lnTo>
                  <a:pt x="14838" y="18763"/>
                </a:lnTo>
                <a:lnTo>
                  <a:pt x="14824" y="18647"/>
                </a:lnTo>
                <a:close/>
                <a:moveTo>
                  <a:pt x="14802" y="18453"/>
                </a:moveTo>
                <a:lnTo>
                  <a:pt x="14763" y="18457"/>
                </a:lnTo>
                <a:lnTo>
                  <a:pt x="14777" y="18573"/>
                </a:lnTo>
                <a:lnTo>
                  <a:pt x="14815" y="18569"/>
                </a:lnTo>
                <a:lnTo>
                  <a:pt x="14802" y="18453"/>
                </a:lnTo>
                <a:close/>
                <a:moveTo>
                  <a:pt x="14779" y="18258"/>
                </a:moveTo>
                <a:lnTo>
                  <a:pt x="14741" y="18263"/>
                </a:lnTo>
                <a:lnTo>
                  <a:pt x="14754" y="18379"/>
                </a:lnTo>
                <a:lnTo>
                  <a:pt x="14793" y="18375"/>
                </a:lnTo>
                <a:lnTo>
                  <a:pt x="14779" y="18258"/>
                </a:lnTo>
                <a:close/>
                <a:moveTo>
                  <a:pt x="23165" y="11090"/>
                </a:moveTo>
                <a:cubicBezTo>
                  <a:pt x="23035" y="11090"/>
                  <a:pt x="22930" y="11195"/>
                  <a:pt x="22930" y="11325"/>
                </a:cubicBezTo>
                <a:cubicBezTo>
                  <a:pt x="22930" y="11429"/>
                  <a:pt x="22998" y="11518"/>
                  <a:pt x="23092" y="11548"/>
                </a:cubicBezTo>
                <a:lnTo>
                  <a:pt x="23074" y="11625"/>
                </a:lnTo>
                <a:lnTo>
                  <a:pt x="23112" y="11634"/>
                </a:lnTo>
                <a:lnTo>
                  <a:pt x="23130" y="11557"/>
                </a:lnTo>
                <a:cubicBezTo>
                  <a:pt x="23141" y="11559"/>
                  <a:pt x="23153" y="11560"/>
                  <a:pt x="23165" y="11560"/>
                </a:cubicBezTo>
                <a:cubicBezTo>
                  <a:pt x="23295" y="11560"/>
                  <a:pt x="23400" y="11455"/>
                  <a:pt x="23400" y="11325"/>
                </a:cubicBezTo>
                <a:cubicBezTo>
                  <a:pt x="23400" y="11195"/>
                  <a:pt x="23295" y="11090"/>
                  <a:pt x="23165" y="11090"/>
                </a:cubicBezTo>
                <a:close/>
                <a:moveTo>
                  <a:pt x="16650" y="10785"/>
                </a:moveTo>
                <a:lnTo>
                  <a:pt x="16611" y="10846"/>
                </a:lnTo>
                <a:lnTo>
                  <a:pt x="16644" y="10866"/>
                </a:lnTo>
                <a:lnTo>
                  <a:pt x="16682" y="10806"/>
                </a:lnTo>
                <a:cubicBezTo>
                  <a:pt x="16716" y="10824"/>
                  <a:pt x="16754" y="10835"/>
                  <a:pt x="16795" y="10835"/>
                </a:cubicBezTo>
                <a:cubicBezTo>
                  <a:pt x="16824" y="10835"/>
                  <a:pt x="16852" y="10830"/>
                  <a:pt x="16877" y="10820"/>
                </a:cubicBezTo>
                <a:lnTo>
                  <a:pt x="16908" y="10885"/>
                </a:lnTo>
                <a:lnTo>
                  <a:pt x="16943" y="10868"/>
                </a:lnTo>
                <a:lnTo>
                  <a:pt x="16912" y="10803"/>
                </a:lnTo>
                <a:cubicBezTo>
                  <a:pt x="16983" y="10763"/>
                  <a:pt x="17030" y="10687"/>
                  <a:pt x="17030" y="10600"/>
                </a:cubicBezTo>
                <a:cubicBezTo>
                  <a:pt x="17030" y="10470"/>
                  <a:pt x="16925" y="10365"/>
                  <a:pt x="16795" y="10365"/>
                </a:cubicBezTo>
                <a:cubicBezTo>
                  <a:pt x="16665" y="10365"/>
                  <a:pt x="16560" y="10470"/>
                  <a:pt x="16560" y="10600"/>
                </a:cubicBezTo>
                <a:cubicBezTo>
                  <a:pt x="16560" y="10675"/>
                  <a:pt x="16595" y="10741"/>
                  <a:pt x="16650" y="10785"/>
                </a:cubicBezTo>
                <a:close/>
                <a:moveTo>
                  <a:pt x="15735" y="1297"/>
                </a:moveTo>
                <a:lnTo>
                  <a:pt x="15660" y="1318"/>
                </a:lnTo>
                <a:lnTo>
                  <a:pt x="15671" y="1355"/>
                </a:lnTo>
                <a:lnTo>
                  <a:pt x="15746" y="1334"/>
                </a:lnTo>
                <a:cubicBezTo>
                  <a:pt x="15779" y="1422"/>
                  <a:pt x="15865" y="1485"/>
                  <a:pt x="15965" y="1485"/>
                </a:cubicBezTo>
                <a:cubicBezTo>
                  <a:pt x="16095" y="1485"/>
                  <a:pt x="16200" y="1380"/>
                  <a:pt x="16200" y="1250"/>
                </a:cubicBezTo>
                <a:cubicBezTo>
                  <a:pt x="16200" y="1120"/>
                  <a:pt x="16095" y="1015"/>
                  <a:pt x="15965" y="1015"/>
                </a:cubicBezTo>
                <a:cubicBezTo>
                  <a:pt x="15914" y="1015"/>
                  <a:pt x="15866" y="1032"/>
                  <a:pt x="15827" y="1060"/>
                </a:cubicBezTo>
                <a:lnTo>
                  <a:pt x="15779" y="1006"/>
                </a:lnTo>
                <a:lnTo>
                  <a:pt x="15750" y="1032"/>
                </a:lnTo>
                <a:lnTo>
                  <a:pt x="15798" y="1085"/>
                </a:lnTo>
                <a:cubicBezTo>
                  <a:pt x="15756" y="1127"/>
                  <a:pt x="15730" y="1186"/>
                  <a:pt x="15730" y="1250"/>
                </a:cubicBezTo>
                <a:cubicBezTo>
                  <a:pt x="15730" y="1266"/>
                  <a:pt x="15732" y="1282"/>
                  <a:pt x="15735" y="1297"/>
                </a:cubicBezTo>
                <a:close/>
                <a:moveTo>
                  <a:pt x="12935" y="4080"/>
                </a:moveTo>
                <a:cubicBezTo>
                  <a:pt x="12935" y="3950"/>
                  <a:pt x="12830" y="3845"/>
                  <a:pt x="12700" y="3845"/>
                </a:cubicBezTo>
                <a:cubicBezTo>
                  <a:pt x="12640" y="3845"/>
                  <a:pt x="12585" y="3868"/>
                  <a:pt x="12543" y="3905"/>
                </a:cubicBezTo>
                <a:lnTo>
                  <a:pt x="12533" y="3895"/>
                </a:lnTo>
                <a:lnTo>
                  <a:pt x="12506" y="3924"/>
                </a:lnTo>
                <a:lnTo>
                  <a:pt x="12517" y="3933"/>
                </a:lnTo>
                <a:cubicBezTo>
                  <a:pt x="12486" y="3972"/>
                  <a:pt x="12467" y="4021"/>
                  <a:pt x="12465" y="4074"/>
                </a:cubicBezTo>
                <a:lnTo>
                  <a:pt x="12468" y="4113"/>
                </a:lnTo>
                <a:cubicBezTo>
                  <a:pt x="12470" y="4133"/>
                  <a:pt x="12476" y="4152"/>
                  <a:pt x="12484" y="4171"/>
                </a:cubicBezTo>
                <a:lnTo>
                  <a:pt x="12418" y="4204"/>
                </a:lnTo>
                <a:lnTo>
                  <a:pt x="12436" y="4239"/>
                </a:lnTo>
                <a:lnTo>
                  <a:pt x="12501" y="4205"/>
                </a:lnTo>
                <a:cubicBezTo>
                  <a:pt x="12543" y="4271"/>
                  <a:pt x="12616" y="4315"/>
                  <a:pt x="12700" y="4315"/>
                </a:cubicBezTo>
                <a:cubicBezTo>
                  <a:pt x="12830" y="4315"/>
                  <a:pt x="12935" y="4210"/>
                  <a:pt x="12935" y="4080"/>
                </a:cubicBezTo>
                <a:close/>
                <a:moveTo>
                  <a:pt x="25173" y="16313"/>
                </a:moveTo>
                <a:lnTo>
                  <a:pt x="25103" y="16301"/>
                </a:lnTo>
                <a:lnTo>
                  <a:pt x="25096" y="16339"/>
                </a:lnTo>
                <a:lnTo>
                  <a:pt x="25166" y="16351"/>
                </a:lnTo>
                <a:cubicBezTo>
                  <a:pt x="25165" y="16357"/>
                  <a:pt x="25165" y="16364"/>
                  <a:pt x="25165" y="16371"/>
                </a:cubicBezTo>
                <a:cubicBezTo>
                  <a:pt x="25165" y="16501"/>
                  <a:pt x="25270" y="16606"/>
                  <a:pt x="25400" y="16606"/>
                </a:cubicBezTo>
                <a:lnTo>
                  <a:pt x="25400" y="16136"/>
                </a:lnTo>
                <a:cubicBezTo>
                  <a:pt x="25290" y="16136"/>
                  <a:pt x="25199" y="16211"/>
                  <a:pt x="25173" y="16313"/>
                </a:cubicBezTo>
                <a:close/>
                <a:moveTo>
                  <a:pt x="5140" y="780"/>
                </a:moveTo>
                <a:cubicBezTo>
                  <a:pt x="5140" y="910"/>
                  <a:pt x="5245" y="1015"/>
                  <a:pt x="5375" y="1015"/>
                </a:cubicBezTo>
                <a:cubicBezTo>
                  <a:pt x="5505" y="1015"/>
                  <a:pt x="5610" y="910"/>
                  <a:pt x="5610" y="780"/>
                </a:cubicBezTo>
                <a:cubicBezTo>
                  <a:pt x="5610" y="734"/>
                  <a:pt x="5596" y="691"/>
                  <a:pt x="5573" y="654"/>
                </a:cubicBezTo>
                <a:lnTo>
                  <a:pt x="5593" y="640"/>
                </a:lnTo>
                <a:lnTo>
                  <a:pt x="5570" y="609"/>
                </a:lnTo>
                <a:lnTo>
                  <a:pt x="5550" y="623"/>
                </a:lnTo>
                <a:cubicBezTo>
                  <a:pt x="5507" y="575"/>
                  <a:pt x="5445" y="545"/>
                  <a:pt x="5375" y="545"/>
                </a:cubicBezTo>
                <a:cubicBezTo>
                  <a:pt x="5245" y="545"/>
                  <a:pt x="5140" y="650"/>
                  <a:pt x="5140" y="780"/>
                </a:cubicBezTo>
                <a:close/>
                <a:moveTo>
                  <a:pt x="6684" y="131"/>
                </a:moveTo>
                <a:lnTo>
                  <a:pt x="6611" y="92"/>
                </a:lnTo>
                <a:cubicBezTo>
                  <a:pt x="6623" y="64"/>
                  <a:pt x="6630" y="33"/>
                  <a:pt x="6630" y="0"/>
                </a:cubicBezTo>
                <a:lnTo>
                  <a:pt x="6160" y="0"/>
                </a:lnTo>
                <a:cubicBezTo>
                  <a:pt x="6160" y="130"/>
                  <a:pt x="6265" y="235"/>
                  <a:pt x="6395" y="235"/>
                </a:cubicBezTo>
                <a:cubicBezTo>
                  <a:pt x="6478" y="235"/>
                  <a:pt x="6551" y="192"/>
                  <a:pt x="6593" y="126"/>
                </a:cubicBezTo>
                <a:lnTo>
                  <a:pt x="6665" y="165"/>
                </a:lnTo>
                <a:lnTo>
                  <a:pt x="6684" y="131"/>
                </a:lnTo>
                <a:close/>
                <a:moveTo>
                  <a:pt x="10945" y="2686"/>
                </a:moveTo>
                <a:lnTo>
                  <a:pt x="10892" y="2708"/>
                </a:lnTo>
                <a:lnTo>
                  <a:pt x="10907" y="2744"/>
                </a:lnTo>
                <a:lnTo>
                  <a:pt x="10956" y="2724"/>
                </a:lnTo>
                <a:cubicBezTo>
                  <a:pt x="10974" y="2771"/>
                  <a:pt x="11007" y="2811"/>
                  <a:pt x="11050" y="2838"/>
                </a:cubicBezTo>
                <a:lnTo>
                  <a:pt x="11042" y="2854"/>
                </a:lnTo>
                <a:lnTo>
                  <a:pt x="11076" y="2872"/>
                </a:lnTo>
                <a:lnTo>
                  <a:pt x="11084" y="2856"/>
                </a:lnTo>
                <a:cubicBezTo>
                  <a:pt x="11112" y="2868"/>
                  <a:pt x="11143" y="2875"/>
                  <a:pt x="11175" y="2875"/>
                </a:cubicBezTo>
                <a:cubicBezTo>
                  <a:pt x="11235" y="2875"/>
                  <a:pt x="11290" y="2852"/>
                  <a:pt x="11332" y="2815"/>
                </a:cubicBezTo>
                <a:lnTo>
                  <a:pt x="11342" y="2824"/>
                </a:lnTo>
                <a:lnTo>
                  <a:pt x="11369" y="2796"/>
                </a:lnTo>
                <a:lnTo>
                  <a:pt x="11359" y="2787"/>
                </a:lnTo>
                <a:cubicBezTo>
                  <a:pt x="11391" y="2746"/>
                  <a:pt x="11410" y="2695"/>
                  <a:pt x="11410" y="2640"/>
                </a:cubicBezTo>
                <a:cubicBezTo>
                  <a:pt x="11410" y="2624"/>
                  <a:pt x="11408" y="2608"/>
                  <a:pt x="11405" y="2593"/>
                </a:cubicBezTo>
                <a:lnTo>
                  <a:pt x="11480" y="2572"/>
                </a:lnTo>
                <a:lnTo>
                  <a:pt x="11469" y="2535"/>
                </a:lnTo>
                <a:lnTo>
                  <a:pt x="11394" y="2556"/>
                </a:lnTo>
                <a:cubicBezTo>
                  <a:pt x="11383" y="2526"/>
                  <a:pt x="11366" y="2499"/>
                  <a:pt x="11344" y="2477"/>
                </a:cubicBezTo>
                <a:lnTo>
                  <a:pt x="11393" y="2421"/>
                </a:lnTo>
                <a:lnTo>
                  <a:pt x="11365" y="2395"/>
                </a:lnTo>
                <a:lnTo>
                  <a:pt x="11314" y="2451"/>
                </a:lnTo>
                <a:cubicBezTo>
                  <a:pt x="11275" y="2422"/>
                  <a:pt x="11227" y="2405"/>
                  <a:pt x="11175" y="2405"/>
                </a:cubicBezTo>
                <a:cubicBezTo>
                  <a:pt x="11045" y="2405"/>
                  <a:pt x="10940" y="2510"/>
                  <a:pt x="10940" y="2640"/>
                </a:cubicBezTo>
                <a:cubicBezTo>
                  <a:pt x="10940" y="2656"/>
                  <a:pt x="10942" y="2671"/>
                  <a:pt x="10945" y="2686"/>
                </a:cubicBezTo>
                <a:close/>
                <a:moveTo>
                  <a:pt x="18939" y="14594"/>
                </a:moveTo>
                <a:lnTo>
                  <a:pt x="18861" y="14565"/>
                </a:lnTo>
                <a:cubicBezTo>
                  <a:pt x="18867" y="14544"/>
                  <a:pt x="18870" y="14522"/>
                  <a:pt x="18870" y="14500"/>
                </a:cubicBezTo>
                <a:cubicBezTo>
                  <a:pt x="18870" y="14370"/>
                  <a:pt x="18765" y="14265"/>
                  <a:pt x="18635" y="14265"/>
                </a:cubicBezTo>
                <a:cubicBezTo>
                  <a:pt x="18606" y="14265"/>
                  <a:pt x="18578" y="14271"/>
                  <a:pt x="18553" y="14280"/>
                </a:cubicBezTo>
                <a:lnTo>
                  <a:pt x="18522" y="14215"/>
                </a:lnTo>
                <a:lnTo>
                  <a:pt x="18487" y="14232"/>
                </a:lnTo>
                <a:lnTo>
                  <a:pt x="18518" y="14297"/>
                </a:lnTo>
                <a:cubicBezTo>
                  <a:pt x="18447" y="14337"/>
                  <a:pt x="18400" y="14413"/>
                  <a:pt x="18400" y="14500"/>
                </a:cubicBezTo>
                <a:cubicBezTo>
                  <a:pt x="18400" y="14532"/>
                  <a:pt x="18406" y="14563"/>
                  <a:pt x="18418" y="14590"/>
                </a:cubicBezTo>
                <a:lnTo>
                  <a:pt x="18387" y="14612"/>
                </a:lnTo>
                <a:lnTo>
                  <a:pt x="18410" y="14644"/>
                </a:lnTo>
                <a:lnTo>
                  <a:pt x="18436" y="14625"/>
                </a:lnTo>
                <a:cubicBezTo>
                  <a:pt x="18454" y="14653"/>
                  <a:pt x="18478" y="14678"/>
                  <a:pt x="18506" y="14696"/>
                </a:cubicBezTo>
                <a:lnTo>
                  <a:pt x="18482" y="14736"/>
                </a:lnTo>
                <a:lnTo>
                  <a:pt x="18516" y="14756"/>
                </a:lnTo>
                <a:lnTo>
                  <a:pt x="18540" y="14715"/>
                </a:lnTo>
                <a:cubicBezTo>
                  <a:pt x="18569" y="14728"/>
                  <a:pt x="18601" y="14735"/>
                  <a:pt x="18635" y="14735"/>
                </a:cubicBezTo>
                <a:cubicBezTo>
                  <a:pt x="18729" y="14735"/>
                  <a:pt x="18809" y="14680"/>
                  <a:pt x="18847" y="14601"/>
                </a:cubicBezTo>
                <a:lnTo>
                  <a:pt x="18925" y="14630"/>
                </a:lnTo>
                <a:lnTo>
                  <a:pt x="18939" y="14594"/>
                </a:lnTo>
                <a:close/>
                <a:moveTo>
                  <a:pt x="14850" y="17308"/>
                </a:moveTo>
                <a:cubicBezTo>
                  <a:pt x="14850" y="17264"/>
                  <a:pt x="14838" y="17223"/>
                  <a:pt x="14817" y="17188"/>
                </a:cubicBezTo>
                <a:lnTo>
                  <a:pt x="14888" y="17138"/>
                </a:lnTo>
                <a:lnTo>
                  <a:pt x="14865" y="17106"/>
                </a:lnTo>
                <a:lnTo>
                  <a:pt x="14794" y="17156"/>
                </a:lnTo>
                <a:cubicBezTo>
                  <a:pt x="14751" y="17106"/>
                  <a:pt x="14687" y="17073"/>
                  <a:pt x="14615" y="17073"/>
                </a:cubicBezTo>
                <a:cubicBezTo>
                  <a:pt x="14485" y="17073"/>
                  <a:pt x="14380" y="17178"/>
                  <a:pt x="14380" y="17308"/>
                </a:cubicBezTo>
                <a:cubicBezTo>
                  <a:pt x="14380" y="17318"/>
                  <a:pt x="14381" y="17328"/>
                  <a:pt x="14382" y="17337"/>
                </a:cubicBezTo>
                <a:lnTo>
                  <a:pt x="14347" y="17345"/>
                </a:lnTo>
                <a:lnTo>
                  <a:pt x="14355" y="17383"/>
                </a:lnTo>
                <a:lnTo>
                  <a:pt x="14390" y="17375"/>
                </a:lnTo>
                <a:cubicBezTo>
                  <a:pt x="14419" y="17472"/>
                  <a:pt x="14509" y="17543"/>
                  <a:pt x="14615" y="17543"/>
                </a:cubicBezTo>
                <a:cubicBezTo>
                  <a:pt x="14629" y="17543"/>
                  <a:pt x="14644" y="17542"/>
                  <a:pt x="14657" y="17539"/>
                </a:cubicBezTo>
                <a:lnTo>
                  <a:pt x="14665" y="17602"/>
                </a:lnTo>
                <a:lnTo>
                  <a:pt x="14703" y="17598"/>
                </a:lnTo>
                <a:lnTo>
                  <a:pt x="14695" y="17529"/>
                </a:lnTo>
                <a:cubicBezTo>
                  <a:pt x="14760" y="17505"/>
                  <a:pt x="14811" y="17454"/>
                  <a:pt x="14835" y="17390"/>
                </a:cubicBezTo>
                <a:lnTo>
                  <a:pt x="14920" y="17413"/>
                </a:lnTo>
                <a:lnTo>
                  <a:pt x="14931" y="17376"/>
                </a:lnTo>
                <a:lnTo>
                  <a:pt x="14846" y="17352"/>
                </a:lnTo>
                <a:cubicBezTo>
                  <a:pt x="14848" y="17338"/>
                  <a:pt x="14850" y="17323"/>
                  <a:pt x="14850" y="17308"/>
                </a:cubicBezTo>
                <a:close/>
              </a:path>
            </a:pathLst>
          </a:custGeom>
          <a:solidFill>
            <a:srgbClr val="EBEBEB"/>
          </a:solidFill>
          <a:ln>
            <a:noFill/>
          </a:ln>
        </p:spPr>
        <p:txBody>
          <a:bodyPr vert="horz" wrap="square" lIns="91440" tIns="45720" rIns="91440" bIns="45720" numCol="1" anchor="t" anchorCtr="0" compatLnSpc="1">
            <a:prstTxWarp prst="textNoShape">
              <a:avLst/>
            </a:prstTxWarp>
          </a:bodyPr>
          <a:lstStyle/>
          <a:p>
            <a:pPr>
              <a:defRPr/>
            </a:pPr>
            <a:endParaRPr lang="de-DE" sz="1800"/>
          </a:p>
        </p:txBody>
      </p:sp>
      <p:sp>
        <p:nvSpPr>
          <p:cNvPr id="5" name="Logo UPD"/>
          <p:cNvSpPr>
            <a:spLocks noChangeAspect="1" noEditPoints="1"/>
          </p:cNvSpPr>
          <p:nvPr userDrawn="1"/>
        </p:nvSpPr>
        <p:spPr bwMode="auto">
          <a:xfrm>
            <a:off x="601133" y="450000"/>
            <a:ext cx="2774400" cy="716264"/>
          </a:xfrm>
          <a:custGeom>
            <a:avLst/>
            <a:gdLst>
              <a:gd name="T0" fmla="*/ 1928 w 5780"/>
              <a:gd name="T1" fmla="*/ 1975 h 1982"/>
              <a:gd name="T2" fmla="*/ 1430 w 5780"/>
              <a:gd name="T3" fmla="*/ 1979 h 1982"/>
              <a:gd name="T4" fmla="*/ 1430 w 5780"/>
              <a:gd name="T5" fmla="*/ 1979 h 1982"/>
              <a:gd name="T6" fmla="*/ 700 w 5780"/>
              <a:gd name="T7" fmla="*/ 1409 h 1982"/>
              <a:gd name="T8" fmla="*/ 1502 w 5780"/>
              <a:gd name="T9" fmla="*/ 1906 h 1982"/>
              <a:gd name="T10" fmla="*/ 1464 w 5780"/>
              <a:gd name="T11" fmla="*/ 1919 h 1982"/>
              <a:gd name="T12" fmla="*/ 5452 w 5780"/>
              <a:gd name="T13" fmla="*/ 883 h 1982"/>
              <a:gd name="T14" fmla="*/ 5769 w 5780"/>
              <a:gd name="T15" fmla="*/ 883 h 1982"/>
              <a:gd name="T16" fmla="*/ 5065 w 5780"/>
              <a:gd name="T17" fmla="*/ 1291 h 1982"/>
              <a:gd name="T18" fmla="*/ 5462 w 5780"/>
              <a:gd name="T19" fmla="*/ 1291 h 1982"/>
              <a:gd name="T20" fmla="*/ 5320 w 5780"/>
              <a:gd name="T21" fmla="*/ 1101 h 1982"/>
              <a:gd name="T22" fmla="*/ 5383 w 5780"/>
              <a:gd name="T23" fmla="*/ 751 h 1982"/>
              <a:gd name="T24" fmla="*/ 5240 w 5780"/>
              <a:gd name="T25" fmla="*/ 751 h 1982"/>
              <a:gd name="T26" fmla="*/ 4884 w 5780"/>
              <a:gd name="T27" fmla="*/ 1291 h 1982"/>
              <a:gd name="T28" fmla="*/ 4603 w 5780"/>
              <a:gd name="T29" fmla="*/ 1291 h 1982"/>
              <a:gd name="T30" fmla="*/ 4502 w 5780"/>
              <a:gd name="T31" fmla="*/ 1148 h 1982"/>
              <a:gd name="T32" fmla="*/ 4455 w 5780"/>
              <a:gd name="T33" fmla="*/ 911 h 1982"/>
              <a:gd name="T34" fmla="*/ 4292 w 5780"/>
              <a:gd name="T35" fmla="*/ 1076 h 1982"/>
              <a:gd name="T36" fmla="*/ 4162 w 5780"/>
              <a:gd name="T37" fmla="*/ 1257 h 1982"/>
              <a:gd name="T38" fmla="*/ 3959 w 5780"/>
              <a:gd name="T39" fmla="*/ 1083 h 1982"/>
              <a:gd name="T40" fmla="*/ 3856 w 5780"/>
              <a:gd name="T41" fmla="*/ 1291 h 1982"/>
              <a:gd name="T42" fmla="*/ 4102 w 5780"/>
              <a:gd name="T43" fmla="*/ 1291 h 1982"/>
              <a:gd name="T44" fmla="*/ 3856 w 5780"/>
              <a:gd name="T45" fmla="*/ 881 h 1982"/>
              <a:gd name="T46" fmla="*/ 3502 w 5780"/>
              <a:gd name="T47" fmla="*/ 1224 h 1982"/>
              <a:gd name="T48" fmla="*/ 3500 w 5780"/>
              <a:gd name="T49" fmla="*/ 882 h 1982"/>
              <a:gd name="T50" fmla="*/ 3691 w 5780"/>
              <a:gd name="T51" fmla="*/ 1291 h 1982"/>
              <a:gd name="T52" fmla="*/ 3159 w 5780"/>
              <a:gd name="T53" fmla="*/ 1181 h 1982"/>
              <a:gd name="T54" fmla="*/ 3196 w 5780"/>
              <a:gd name="T55" fmla="*/ 1293 h 1982"/>
              <a:gd name="T56" fmla="*/ 2819 w 5780"/>
              <a:gd name="T57" fmla="*/ 818 h 1982"/>
              <a:gd name="T58" fmla="*/ 2621 w 5780"/>
              <a:gd name="T59" fmla="*/ 1034 h 1982"/>
              <a:gd name="T60" fmla="*/ 2373 w 5780"/>
              <a:gd name="T61" fmla="*/ 818 h 1982"/>
              <a:gd name="T62" fmla="*/ 2445 w 5780"/>
              <a:gd name="T63" fmla="*/ 928 h 1982"/>
              <a:gd name="T64" fmla="*/ 2252 w 5780"/>
              <a:gd name="T65" fmla="*/ 818 h 1982"/>
              <a:gd name="T66" fmla="*/ 2004 w 5780"/>
              <a:gd name="T67" fmla="*/ 818 h 1982"/>
              <a:gd name="T68" fmla="*/ 5711 w 5780"/>
              <a:gd name="T69" fmla="*/ 1975 h 1982"/>
              <a:gd name="T70" fmla="*/ 5643 w 5780"/>
              <a:gd name="T71" fmla="*/ 1854 h 1982"/>
              <a:gd name="T72" fmla="*/ 5468 w 5780"/>
              <a:gd name="T73" fmla="*/ 1975 h 1982"/>
              <a:gd name="T74" fmla="*/ 5629 w 5780"/>
              <a:gd name="T75" fmla="*/ 1975 h 1982"/>
              <a:gd name="T76" fmla="*/ 5261 w 5780"/>
              <a:gd name="T77" fmla="*/ 1637 h 1982"/>
              <a:gd name="T78" fmla="*/ 5040 w 5780"/>
              <a:gd name="T79" fmla="*/ 1770 h 1982"/>
              <a:gd name="T80" fmla="*/ 5179 w 5780"/>
              <a:gd name="T81" fmla="*/ 1638 h 1982"/>
              <a:gd name="T82" fmla="*/ 5083 w 5780"/>
              <a:gd name="T83" fmla="*/ 1565 h 1982"/>
              <a:gd name="T84" fmla="*/ 4643 w 5780"/>
              <a:gd name="T85" fmla="*/ 1982 h 1982"/>
              <a:gd name="T86" fmla="*/ 4639 w 5780"/>
              <a:gd name="T87" fmla="*/ 1555 h 1982"/>
              <a:gd name="T88" fmla="*/ 4264 w 5780"/>
              <a:gd name="T89" fmla="*/ 1525 h 1982"/>
              <a:gd name="T90" fmla="*/ 4337 w 5780"/>
              <a:gd name="T91" fmla="*/ 1841 h 1982"/>
              <a:gd name="T92" fmla="*/ 4162 w 5780"/>
              <a:gd name="T93" fmla="*/ 1760 h 1982"/>
              <a:gd name="T94" fmla="*/ 4158 w 5780"/>
              <a:gd name="T95" fmla="*/ 1695 h 1982"/>
              <a:gd name="T96" fmla="*/ 4235 w 5780"/>
              <a:gd name="T97" fmla="*/ 1630 h 1982"/>
              <a:gd name="T98" fmla="*/ 3731 w 5780"/>
              <a:gd name="T99" fmla="*/ 1501 h 1982"/>
              <a:gd name="T100" fmla="*/ 3694 w 5780"/>
              <a:gd name="T101" fmla="*/ 1785 h 1982"/>
              <a:gd name="T102" fmla="*/ 3781 w 5780"/>
              <a:gd name="T103" fmla="*/ 1695 h 1982"/>
              <a:gd name="T104" fmla="*/ 3802 w 5780"/>
              <a:gd name="T105" fmla="*/ 1638 h 1982"/>
              <a:gd name="T106" fmla="*/ 3433 w 5780"/>
              <a:gd name="T107" fmla="*/ 1760 h 1982"/>
              <a:gd name="T108" fmla="*/ 3471 w 5780"/>
              <a:gd name="T109" fmla="*/ 1501 h 1982"/>
              <a:gd name="T110" fmla="*/ 3032 w 5780"/>
              <a:gd name="T111" fmla="*/ 1568 h 1982"/>
              <a:gd name="T112" fmla="*/ 3033 w 5780"/>
              <a:gd name="T113" fmla="*/ 1908 h 1982"/>
              <a:gd name="T114" fmla="*/ 2827 w 5780"/>
              <a:gd name="T115" fmla="*/ 1564 h 1982"/>
              <a:gd name="T116" fmla="*/ 2507 w 5780"/>
              <a:gd name="T117" fmla="*/ 1501 h 1982"/>
              <a:gd name="T118" fmla="*/ 2533 w 5780"/>
              <a:gd name="T119" fmla="*/ 1850 h 1982"/>
              <a:gd name="T120" fmla="*/ 2459 w 5780"/>
              <a:gd name="T121" fmla="*/ 1579 h 1982"/>
              <a:gd name="T122" fmla="*/ 2006 w 5780"/>
              <a:gd name="T123" fmla="*/ 1731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80" h="1982" extrusionOk="0">
                <a:moveTo>
                  <a:pt x="2239" y="1643"/>
                </a:moveTo>
                <a:cubicBezTo>
                  <a:pt x="2239" y="1591"/>
                  <a:pt x="2216" y="1549"/>
                  <a:pt x="2174" y="1524"/>
                </a:cubicBezTo>
                <a:cubicBezTo>
                  <a:pt x="2148" y="1508"/>
                  <a:pt x="2123" y="1501"/>
                  <a:pt x="2054" y="1501"/>
                </a:cubicBezTo>
                <a:lnTo>
                  <a:pt x="1928" y="1501"/>
                </a:lnTo>
                <a:lnTo>
                  <a:pt x="1928" y="1975"/>
                </a:lnTo>
                <a:lnTo>
                  <a:pt x="2006" y="1975"/>
                </a:lnTo>
                <a:lnTo>
                  <a:pt x="2006" y="1794"/>
                </a:lnTo>
                <a:lnTo>
                  <a:pt x="2086" y="1794"/>
                </a:lnTo>
                <a:cubicBezTo>
                  <a:pt x="2171" y="1794"/>
                  <a:pt x="2239" y="1736"/>
                  <a:pt x="2239" y="1643"/>
                </a:cubicBezTo>
                <a:close/>
                <a:moveTo>
                  <a:pt x="1430" y="1979"/>
                </a:moveTo>
                <a:lnTo>
                  <a:pt x="0" y="1979"/>
                </a:lnTo>
                <a:lnTo>
                  <a:pt x="0" y="1397"/>
                </a:lnTo>
                <a:lnTo>
                  <a:pt x="299" y="1164"/>
                </a:lnTo>
                <a:lnTo>
                  <a:pt x="299" y="1747"/>
                </a:lnTo>
                <a:lnTo>
                  <a:pt x="1430" y="1979"/>
                </a:lnTo>
                <a:close/>
                <a:moveTo>
                  <a:pt x="700" y="583"/>
                </a:moveTo>
                <a:lnTo>
                  <a:pt x="413" y="815"/>
                </a:lnTo>
                <a:lnTo>
                  <a:pt x="413" y="1641"/>
                </a:lnTo>
                <a:lnTo>
                  <a:pt x="1438" y="1945"/>
                </a:lnTo>
                <a:lnTo>
                  <a:pt x="700" y="1409"/>
                </a:lnTo>
                <a:lnTo>
                  <a:pt x="700" y="583"/>
                </a:lnTo>
                <a:close/>
                <a:moveTo>
                  <a:pt x="1502" y="815"/>
                </a:moveTo>
                <a:lnTo>
                  <a:pt x="1227" y="594"/>
                </a:lnTo>
                <a:lnTo>
                  <a:pt x="1227" y="1025"/>
                </a:lnTo>
                <a:lnTo>
                  <a:pt x="1502" y="1906"/>
                </a:lnTo>
                <a:lnTo>
                  <a:pt x="1502" y="815"/>
                </a:lnTo>
                <a:close/>
                <a:moveTo>
                  <a:pt x="1112" y="0"/>
                </a:moveTo>
                <a:lnTo>
                  <a:pt x="815" y="233"/>
                </a:lnTo>
                <a:lnTo>
                  <a:pt x="815" y="1316"/>
                </a:lnTo>
                <a:lnTo>
                  <a:pt x="1464" y="1919"/>
                </a:lnTo>
                <a:lnTo>
                  <a:pt x="1112" y="1107"/>
                </a:lnTo>
                <a:lnTo>
                  <a:pt x="1112" y="0"/>
                </a:lnTo>
                <a:close/>
                <a:moveTo>
                  <a:pt x="5780" y="818"/>
                </a:moveTo>
                <a:lnTo>
                  <a:pt x="5452" y="818"/>
                </a:lnTo>
                <a:lnTo>
                  <a:pt x="5452" y="883"/>
                </a:lnTo>
                <a:lnTo>
                  <a:pt x="5572" y="883"/>
                </a:lnTo>
                <a:lnTo>
                  <a:pt x="5572" y="1291"/>
                </a:lnTo>
                <a:lnTo>
                  <a:pt x="5650" y="1291"/>
                </a:lnTo>
                <a:lnTo>
                  <a:pt x="5650" y="883"/>
                </a:lnTo>
                <a:lnTo>
                  <a:pt x="5769" y="883"/>
                </a:lnTo>
                <a:lnTo>
                  <a:pt x="5780" y="818"/>
                </a:lnTo>
                <a:close/>
                <a:moveTo>
                  <a:pt x="5462" y="1291"/>
                </a:moveTo>
                <a:lnTo>
                  <a:pt x="5311" y="817"/>
                </a:lnTo>
                <a:lnTo>
                  <a:pt x="5220" y="817"/>
                </a:lnTo>
                <a:lnTo>
                  <a:pt x="5065" y="1291"/>
                </a:lnTo>
                <a:lnTo>
                  <a:pt x="5146" y="1291"/>
                </a:lnTo>
                <a:lnTo>
                  <a:pt x="5184" y="1166"/>
                </a:lnTo>
                <a:lnTo>
                  <a:pt x="5338" y="1166"/>
                </a:lnTo>
                <a:lnTo>
                  <a:pt x="5376" y="1291"/>
                </a:lnTo>
                <a:lnTo>
                  <a:pt x="5462" y="1291"/>
                </a:lnTo>
                <a:close/>
                <a:moveTo>
                  <a:pt x="5320" y="1101"/>
                </a:moveTo>
                <a:lnTo>
                  <a:pt x="5204" y="1101"/>
                </a:lnTo>
                <a:cubicBezTo>
                  <a:pt x="5214" y="1069"/>
                  <a:pt x="5263" y="895"/>
                  <a:pt x="5263" y="895"/>
                </a:cubicBezTo>
                <a:lnTo>
                  <a:pt x="5264" y="895"/>
                </a:lnTo>
                <a:cubicBezTo>
                  <a:pt x="5267" y="914"/>
                  <a:pt x="5315" y="1090"/>
                  <a:pt x="5320" y="1101"/>
                </a:cubicBezTo>
                <a:close/>
                <a:moveTo>
                  <a:pt x="5383" y="751"/>
                </a:moveTo>
                <a:cubicBezTo>
                  <a:pt x="5383" y="724"/>
                  <a:pt x="5362" y="703"/>
                  <a:pt x="5338" y="703"/>
                </a:cubicBezTo>
                <a:cubicBezTo>
                  <a:pt x="5312" y="703"/>
                  <a:pt x="5291" y="724"/>
                  <a:pt x="5291" y="751"/>
                </a:cubicBezTo>
                <a:cubicBezTo>
                  <a:pt x="5291" y="777"/>
                  <a:pt x="5312" y="798"/>
                  <a:pt x="5337" y="798"/>
                </a:cubicBezTo>
                <a:cubicBezTo>
                  <a:pt x="5362" y="798"/>
                  <a:pt x="5383" y="777"/>
                  <a:pt x="5383" y="751"/>
                </a:cubicBezTo>
                <a:close/>
                <a:moveTo>
                  <a:pt x="5240" y="751"/>
                </a:moveTo>
                <a:cubicBezTo>
                  <a:pt x="5240" y="724"/>
                  <a:pt x="5219" y="703"/>
                  <a:pt x="5194" y="703"/>
                </a:cubicBezTo>
                <a:cubicBezTo>
                  <a:pt x="5169" y="703"/>
                  <a:pt x="5148" y="724"/>
                  <a:pt x="5148" y="751"/>
                </a:cubicBezTo>
                <a:cubicBezTo>
                  <a:pt x="5148" y="777"/>
                  <a:pt x="5169" y="798"/>
                  <a:pt x="5194" y="798"/>
                </a:cubicBezTo>
                <a:cubicBezTo>
                  <a:pt x="5219" y="798"/>
                  <a:pt x="5240" y="777"/>
                  <a:pt x="5240" y="751"/>
                </a:cubicBezTo>
                <a:close/>
                <a:moveTo>
                  <a:pt x="5092" y="818"/>
                </a:moveTo>
                <a:lnTo>
                  <a:pt x="4764" y="818"/>
                </a:lnTo>
                <a:lnTo>
                  <a:pt x="4764" y="883"/>
                </a:lnTo>
                <a:lnTo>
                  <a:pt x="4884" y="883"/>
                </a:lnTo>
                <a:lnTo>
                  <a:pt x="4884" y="1291"/>
                </a:lnTo>
                <a:lnTo>
                  <a:pt x="4962" y="1291"/>
                </a:lnTo>
                <a:lnTo>
                  <a:pt x="4962" y="883"/>
                </a:lnTo>
                <a:lnTo>
                  <a:pt x="5081" y="883"/>
                </a:lnTo>
                <a:lnTo>
                  <a:pt x="5092" y="818"/>
                </a:lnTo>
                <a:close/>
                <a:moveTo>
                  <a:pt x="4603" y="1291"/>
                </a:moveTo>
                <a:lnTo>
                  <a:pt x="4684" y="1291"/>
                </a:lnTo>
                <a:lnTo>
                  <a:pt x="4684" y="818"/>
                </a:lnTo>
                <a:lnTo>
                  <a:pt x="4603" y="818"/>
                </a:lnTo>
                <a:lnTo>
                  <a:pt x="4603" y="1291"/>
                </a:lnTo>
                <a:close/>
                <a:moveTo>
                  <a:pt x="4502" y="1148"/>
                </a:moveTo>
                <a:cubicBezTo>
                  <a:pt x="4502" y="1077"/>
                  <a:pt x="4454" y="1033"/>
                  <a:pt x="4386" y="1013"/>
                </a:cubicBezTo>
                <a:lnTo>
                  <a:pt x="4330" y="997"/>
                </a:lnTo>
                <a:cubicBezTo>
                  <a:pt x="4283" y="983"/>
                  <a:pt x="4267" y="968"/>
                  <a:pt x="4267" y="939"/>
                </a:cubicBezTo>
                <a:cubicBezTo>
                  <a:pt x="4267" y="900"/>
                  <a:pt x="4297" y="874"/>
                  <a:pt x="4344" y="874"/>
                </a:cubicBezTo>
                <a:cubicBezTo>
                  <a:pt x="4382" y="874"/>
                  <a:pt x="4412" y="885"/>
                  <a:pt x="4455" y="911"/>
                </a:cubicBezTo>
                <a:lnTo>
                  <a:pt x="4491" y="855"/>
                </a:lnTo>
                <a:cubicBezTo>
                  <a:pt x="4449" y="826"/>
                  <a:pt x="4395" y="810"/>
                  <a:pt x="4341" y="810"/>
                </a:cubicBezTo>
                <a:cubicBezTo>
                  <a:pt x="4246" y="810"/>
                  <a:pt x="4180" y="867"/>
                  <a:pt x="4180" y="950"/>
                </a:cubicBezTo>
                <a:cubicBezTo>
                  <a:pt x="4180" y="978"/>
                  <a:pt x="4187" y="1000"/>
                  <a:pt x="4200" y="1019"/>
                </a:cubicBezTo>
                <a:cubicBezTo>
                  <a:pt x="4218" y="1046"/>
                  <a:pt x="4249" y="1064"/>
                  <a:pt x="4292" y="1076"/>
                </a:cubicBezTo>
                <a:lnTo>
                  <a:pt x="4343" y="1090"/>
                </a:lnTo>
                <a:cubicBezTo>
                  <a:pt x="4391" y="1104"/>
                  <a:pt x="4413" y="1126"/>
                  <a:pt x="4413" y="1161"/>
                </a:cubicBezTo>
                <a:cubicBezTo>
                  <a:pt x="4413" y="1208"/>
                  <a:pt x="4378" y="1236"/>
                  <a:pt x="4320" y="1236"/>
                </a:cubicBezTo>
                <a:cubicBezTo>
                  <a:pt x="4272" y="1236"/>
                  <a:pt x="4234" y="1222"/>
                  <a:pt x="4192" y="1197"/>
                </a:cubicBezTo>
                <a:lnTo>
                  <a:pt x="4162" y="1257"/>
                </a:lnTo>
                <a:cubicBezTo>
                  <a:pt x="4209" y="1285"/>
                  <a:pt x="4263" y="1300"/>
                  <a:pt x="4317" y="1300"/>
                </a:cubicBezTo>
                <a:cubicBezTo>
                  <a:pt x="4438" y="1300"/>
                  <a:pt x="4502" y="1227"/>
                  <a:pt x="4502" y="1148"/>
                </a:cubicBezTo>
                <a:close/>
                <a:moveTo>
                  <a:pt x="4102" y="1291"/>
                </a:moveTo>
                <a:lnTo>
                  <a:pt x="4032" y="1177"/>
                </a:lnTo>
                <a:cubicBezTo>
                  <a:pt x="4008" y="1138"/>
                  <a:pt x="3976" y="1092"/>
                  <a:pt x="3959" y="1083"/>
                </a:cubicBezTo>
                <a:cubicBezTo>
                  <a:pt x="4033" y="1083"/>
                  <a:pt x="4077" y="1021"/>
                  <a:pt x="4077" y="953"/>
                </a:cubicBezTo>
                <a:cubicBezTo>
                  <a:pt x="4077" y="879"/>
                  <a:pt x="4029" y="818"/>
                  <a:pt x="3923" y="818"/>
                </a:cubicBezTo>
                <a:lnTo>
                  <a:pt x="3779" y="818"/>
                </a:lnTo>
                <a:lnTo>
                  <a:pt x="3779" y="1291"/>
                </a:lnTo>
                <a:lnTo>
                  <a:pt x="3856" y="1291"/>
                </a:lnTo>
                <a:lnTo>
                  <a:pt x="3856" y="1086"/>
                </a:lnTo>
                <a:cubicBezTo>
                  <a:pt x="3871" y="1087"/>
                  <a:pt x="3878" y="1092"/>
                  <a:pt x="3887" y="1101"/>
                </a:cubicBezTo>
                <a:cubicBezTo>
                  <a:pt x="3913" y="1127"/>
                  <a:pt x="3935" y="1159"/>
                  <a:pt x="3967" y="1218"/>
                </a:cubicBezTo>
                <a:lnTo>
                  <a:pt x="4008" y="1291"/>
                </a:lnTo>
                <a:lnTo>
                  <a:pt x="4102" y="1291"/>
                </a:lnTo>
                <a:close/>
                <a:moveTo>
                  <a:pt x="3995" y="954"/>
                </a:moveTo>
                <a:cubicBezTo>
                  <a:pt x="3995" y="978"/>
                  <a:pt x="3986" y="998"/>
                  <a:pt x="3974" y="1011"/>
                </a:cubicBezTo>
                <a:cubicBezTo>
                  <a:pt x="3959" y="1025"/>
                  <a:pt x="3937" y="1031"/>
                  <a:pt x="3896" y="1031"/>
                </a:cubicBezTo>
                <a:lnTo>
                  <a:pt x="3856" y="1031"/>
                </a:lnTo>
                <a:lnTo>
                  <a:pt x="3856" y="881"/>
                </a:lnTo>
                <a:lnTo>
                  <a:pt x="3899" y="881"/>
                </a:lnTo>
                <a:cubicBezTo>
                  <a:pt x="3969" y="881"/>
                  <a:pt x="3995" y="906"/>
                  <a:pt x="3995" y="954"/>
                </a:cubicBezTo>
                <a:close/>
                <a:moveTo>
                  <a:pt x="3691" y="1291"/>
                </a:moveTo>
                <a:lnTo>
                  <a:pt x="3691" y="1224"/>
                </a:lnTo>
                <a:lnTo>
                  <a:pt x="3502" y="1224"/>
                </a:lnTo>
                <a:lnTo>
                  <a:pt x="3502" y="1076"/>
                </a:lnTo>
                <a:lnTo>
                  <a:pt x="3646" y="1076"/>
                </a:lnTo>
                <a:lnTo>
                  <a:pt x="3646" y="1011"/>
                </a:lnTo>
                <a:lnTo>
                  <a:pt x="3500" y="1011"/>
                </a:lnTo>
                <a:lnTo>
                  <a:pt x="3500" y="882"/>
                </a:lnTo>
                <a:lnTo>
                  <a:pt x="3674" y="882"/>
                </a:lnTo>
                <a:lnTo>
                  <a:pt x="3684" y="818"/>
                </a:lnTo>
                <a:lnTo>
                  <a:pt x="3422" y="818"/>
                </a:lnTo>
                <a:lnTo>
                  <a:pt x="3422" y="1291"/>
                </a:lnTo>
                <a:lnTo>
                  <a:pt x="3691" y="1291"/>
                </a:lnTo>
                <a:close/>
                <a:moveTo>
                  <a:pt x="3358" y="818"/>
                </a:moveTo>
                <a:lnTo>
                  <a:pt x="3276" y="818"/>
                </a:lnTo>
                <a:lnTo>
                  <a:pt x="3189" y="1082"/>
                </a:lnTo>
                <a:cubicBezTo>
                  <a:pt x="3166" y="1152"/>
                  <a:pt x="3161" y="1181"/>
                  <a:pt x="3161" y="1181"/>
                </a:cubicBezTo>
                <a:lnTo>
                  <a:pt x="3159" y="1181"/>
                </a:lnTo>
                <a:cubicBezTo>
                  <a:pt x="3159" y="1181"/>
                  <a:pt x="3154" y="1146"/>
                  <a:pt x="3135" y="1086"/>
                </a:cubicBezTo>
                <a:lnTo>
                  <a:pt x="3049" y="818"/>
                </a:lnTo>
                <a:lnTo>
                  <a:pt x="2963" y="818"/>
                </a:lnTo>
                <a:lnTo>
                  <a:pt x="3122" y="1293"/>
                </a:lnTo>
                <a:lnTo>
                  <a:pt x="3196" y="1293"/>
                </a:lnTo>
                <a:lnTo>
                  <a:pt x="3358" y="818"/>
                </a:lnTo>
                <a:close/>
                <a:moveTo>
                  <a:pt x="2819" y="1291"/>
                </a:moveTo>
                <a:lnTo>
                  <a:pt x="2900" y="1291"/>
                </a:lnTo>
                <a:lnTo>
                  <a:pt x="2900" y="818"/>
                </a:lnTo>
                <a:lnTo>
                  <a:pt x="2819" y="818"/>
                </a:lnTo>
                <a:lnTo>
                  <a:pt x="2819" y="1291"/>
                </a:lnTo>
                <a:close/>
                <a:moveTo>
                  <a:pt x="2694" y="1291"/>
                </a:moveTo>
                <a:lnTo>
                  <a:pt x="2694" y="818"/>
                </a:lnTo>
                <a:lnTo>
                  <a:pt x="2620" y="818"/>
                </a:lnTo>
                <a:lnTo>
                  <a:pt x="2621" y="1034"/>
                </a:lnTo>
                <a:cubicBezTo>
                  <a:pt x="2621" y="1077"/>
                  <a:pt x="2626" y="1144"/>
                  <a:pt x="2628" y="1168"/>
                </a:cubicBezTo>
                <a:lnTo>
                  <a:pt x="2626" y="1170"/>
                </a:lnTo>
                <a:cubicBezTo>
                  <a:pt x="2620" y="1149"/>
                  <a:pt x="2599" y="1092"/>
                  <a:pt x="2577" y="1049"/>
                </a:cubicBezTo>
                <a:lnTo>
                  <a:pt x="2462" y="818"/>
                </a:lnTo>
                <a:lnTo>
                  <a:pt x="2373" y="818"/>
                </a:lnTo>
                <a:lnTo>
                  <a:pt x="2373" y="1291"/>
                </a:lnTo>
                <a:lnTo>
                  <a:pt x="2451" y="1291"/>
                </a:lnTo>
                <a:lnTo>
                  <a:pt x="2448" y="1062"/>
                </a:lnTo>
                <a:cubicBezTo>
                  <a:pt x="2447" y="1020"/>
                  <a:pt x="2447" y="970"/>
                  <a:pt x="2443" y="930"/>
                </a:cubicBezTo>
                <a:lnTo>
                  <a:pt x="2445" y="928"/>
                </a:lnTo>
                <a:cubicBezTo>
                  <a:pt x="2454" y="956"/>
                  <a:pt x="2480" y="1016"/>
                  <a:pt x="2505" y="1068"/>
                </a:cubicBezTo>
                <a:lnTo>
                  <a:pt x="2611" y="1291"/>
                </a:lnTo>
                <a:lnTo>
                  <a:pt x="2694" y="1291"/>
                </a:lnTo>
                <a:close/>
                <a:moveTo>
                  <a:pt x="2252" y="1158"/>
                </a:moveTo>
                <a:lnTo>
                  <a:pt x="2252" y="818"/>
                </a:lnTo>
                <a:lnTo>
                  <a:pt x="2173" y="818"/>
                </a:lnTo>
                <a:lnTo>
                  <a:pt x="2173" y="1136"/>
                </a:lnTo>
                <a:cubicBezTo>
                  <a:pt x="2173" y="1198"/>
                  <a:pt x="2145" y="1232"/>
                  <a:pt x="2088" y="1232"/>
                </a:cubicBezTo>
                <a:cubicBezTo>
                  <a:pt x="2030" y="1232"/>
                  <a:pt x="2004" y="1208"/>
                  <a:pt x="2004" y="1136"/>
                </a:cubicBezTo>
                <a:lnTo>
                  <a:pt x="2004" y="818"/>
                </a:lnTo>
                <a:lnTo>
                  <a:pt x="1924" y="818"/>
                </a:lnTo>
                <a:lnTo>
                  <a:pt x="1924" y="1159"/>
                </a:lnTo>
                <a:cubicBezTo>
                  <a:pt x="1924" y="1235"/>
                  <a:pt x="1963" y="1299"/>
                  <a:pt x="2088" y="1299"/>
                </a:cubicBezTo>
                <a:cubicBezTo>
                  <a:pt x="2192" y="1299"/>
                  <a:pt x="2252" y="1245"/>
                  <a:pt x="2252" y="1158"/>
                </a:cubicBezTo>
                <a:close/>
                <a:moveTo>
                  <a:pt x="5711" y="1975"/>
                </a:moveTo>
                <a:lnTo>
                  <a:pt x="5711" y="1501"/>
                </a:lnTo>
                <a:lnTo>
                  <a:pt x="5637" y="1501"/>
                </a:lnTo>
                <a:lnTo>
                  <a:pt x="5638" y="1718"/>
                </a:lnTo>
                <a:cubicBezTo>
                  <a:pt x="5638" y="1761"/>
                  <a:pt x="5643" y="1828"/>
                  <a:pt x="5645" y="1852"/>
                </a:cubicBezTo>
                <a:lnTo>
                  <a:pt x="5643" y="1854"/>
                </a:lnTo>
                <a:cubicBezTo>
                  <a:pt x="5637" y="1832"/>
                  <a:pt x="5616" y="1776"/>
                  <a:pt x="5595" y="1733"/>
                </a:cubicBezTo>
                <a:lnTo>
                  <a:pt x="5480" y="1501"/>
                </a:lnTo>
                <a:lnTo>
                  <a:pt x="5391" y="1501"/>
                </a:lnTo>
                <a:lnTo>
                  <a:pt x="5391" y="1975"/>
                </a:lnTo>
                <a:lnTo>
                  <a:pt x="5468" y="1975"/>
                </a:lnTo>
                <a:lnTo>
                  <a:pt x="5465" y="1746"/>
                </a:lnTo>
                <a:cubicBezTo>
                  <a:pt x="5465" y="1704"/>
                  <a:pt x="5464" y="1654"/>
                  <a:pt x="5460" y="1614"/>
                </a:cubicBezTo>
                <a:lnTo>
                  <a:pt x="5463" y="1612"/>
                </a:lnTo>
                <a:cubicBezTo>
                  <a:pt x="5471" y="1640"/>
                  <a:pt x="5497" y="1700"/>
                  <a:pt x="5523" y="1752"/>
                </a:cubicBezTo>
                <a:lnTo>
                  <a:pt x="5629" y="1975"/>
                </a:lnTo>
                <a:lnTo>
                  <a:pt x="5711" y="1975"/>
                </a:lnTo>
                <a:close/>
                <a:moveTo>
                  <a:pt x="5286" y="1975"/>
                </a:moveTo>
                <a:lnTo>
                  <a:pt x="5216" y="1861"/>
                </a:lnTo>
                <a:cubicBezTo>
                  <a:pt x="5192" y="1822"/>
                  <a:pt x="5160" y="1776"/>
                  <a:pt x="5143" y="1767"/>
                </a:cubicBezTo>
                <a:cubicBezTo>
                  <a:pt x="5217" y="1767"/>
                  <a:pt x="5261" y="1705"/>
                  <a:pt x="5261" y="1637"/>
                </a:cubicBezTo>
                <a:cubicBezTo>
                  <a:pt x="5261" y="1563"/>
                  <a:pt x="5213" y="1501"/>
                  <a:pt x="5107" y="1501"/>
                </a:cubicBezTo>
                <a:lnTo>
                  <a:pt x="4962" y="1501"/>
                </a:lnTo>
                <a:lnTo>
                  <a:pt x="4962" y="1975"/>
                </a:lnTo>
                <a:lnTo>
                  <a:pt x="5040" y="1975"/>
                </a:lnTo>
                <a:lnTo>
                  <a:pt x="5040" y="1770"/>
                </a:lnTo>
                <a:cubicBezTo>
                  <a:pt x="5055" y="1771"/>
                  <a:pt x="5062" y="1776"/>
                  <a:pt x="5070" y="1785"/>
                </a:cubicBezTo>
                <a:cubicBezTo>
                  <a:pt x="5096" y="1811"/>
                  <a:pt x="5118" y="1843"/>
                  <a:pt x="5151" y="1902"/>
                </a:cubicBezTo>
                <a:lnTo>
                  <a:pt x="5192" y="1975"/>
                </a:lnTo>
                <a:lnTo>
                  <a:pt x="5286" y="1975"/>
                </a:lnTo>
                <a:close/>
                <a:moveTo>
                  <a:pt x="5179" y="1638"/>
                </a:moveTo>
                <a:cubicBezTo>
                  <a:pt x="5179" y="1662"/>
                  <a:pt x="5170" y="1682"/>
                  <a:pt x="5157" y="1695"/>
                </a:cubicBezTo>
                <a:cubicBezTo>
                  <a:pt x="5143" y="1709"/>
                  <a:pt x="5121" y="1715"/>
                  <a:pt x="5080" y="1715"/>
                </a:cubicBezTo>
                <a:lnTo>
                  <a:pt x="5040" y="1715"/>
                </a:lnTo>
                <a:lnTo>
                  <a:pt x="5040" y="1565"/>
                </a:lnTo>
                <a:lnTo>
                  <a:pt x="5083" y="1565"/>
                </a:lnTo>
                <a:cubicBezTo>
                  <a:pt x="5153" y="1565"/>
                  <a:pt x="5179" y="1590"/>
                  <a:pt x="5179" y="1638"/>
                </a:cubicBezTo>
                <a:close/>
                <a:moveTo>
                  <a:pt x="4837" y="1739"/>
                </a:moveTo>
                <a:cubicBezTo>
                  <a:pt x="4837" y="1601"/>
                  <a:pt x="4773" y="1495"/>
                  <a:pt x="4639" y="1495"/>
                </a:cubicBezTo>
                <a:cubicBezTo>
                  <a:pt x="4521" y="1495"/>
                  <a:pt x="4442" y="1582"/>
                  <a:pt x="4442" y="1738"/>
                </a:cubicBezTo>
                <a:cubicBezTo>
                  <a:pt x="4442" y="1878"/>
                  <a:pt x="4508" y="1982"/>
                  <a:pt x="4643" y="1982"/>
                </a:cubicBezTo>
                <a:cubicBezTo>
                  <a:pt x="4766" y="1982"/>
                  <a:pt x="4837" y="1886"/>
                  <a:pt x="4837" y="1739"/>
                </a:cubicBezTo>
                <a:close/>
                <a:moveTo>
                  <a:pt x="4747" y="1744"/>
                </a:moveTo>
                <a:cubicBezTo>
                  <a:pt x="4747" y="1871"/>
                  <a:pt x="4711" y="1923"/>
                  <a:pt x="4641" y="1923"/>
                </a:cubicBezTo>
                <a:cubicBezTo>
                  <a:pt x="4560" y="1923"/>
                  <a:pt x="4529" y="1855"/>
                  <a:pt x="4529" y="1733"/>
                </a:cubicBezTo>
                <a:cubicBezTo>
                  <a:pt x="4529" y="1620"/>
                  <a:pt x="4559" y="1555"/>
                  <a:pt x="4639" y="1555"/>
                </a:cubicBezTo>
                <a:cubicBezTo>
                  <a:pt x="4724" y="1555"/>
                  <a:pt x="4747" y="1628"/>
                  <a:pt x="4747" y="1744"/>
                </a:cubicBezTo>
                <a:close/>
                <a:moveTo>
                  <a:pt x="4337" y="1841"/>
                </a:moveTo>
                <a:cubicBezTo>
                  <a:pt x="4337" y="1793"/>
                  <a:pt x="4315" y="1740"/>
                  <a:pt x="4236" y="1721"/>
                </a:cubicBezTo>
                <a:cubicBezTo>
                  <a:pt x="4289" y="1706"/>
                  <a:pt x="4318" y="1668"/>
                  <a:pt x="4318" y="1618"/>
                </a:cubicBezTo>
                <a:cubicBezTo>
                  <a:pt x="4318" y="1578"/>
                  <a:pt x="4300" y="1547"/>
                  <a:pt x="4264" y="1525"/>
                </a:cubicBezTo>
                <a:cubicBezTo>
                  <a:pt x="4235" y="1506"/>
                  <a:pt x="4210" y="1501"/>
                  <a:pt x="4140" y="1501"/>
                </a:cubicBezTo>
                <a:lnTo>
                  <a:pt x="4015" y="1501"/>
                </a:lnTo>
                <a:lnTo>
                  <a:pt x="4015" y="1975"/>
                </a:lnTo>
                <a:lnTo>
                  <a:pt x="4152" y="1975"/>
                </a:lnTo>
                <a:cubicBezTo>
                  <a:pt x="4272" y="1975"/>
                  <a:pt x="4337" y="1934"/>
                  <a:pt x="4337" y="1841"/>
                </a:cubicBezTo>
                <a:close/>
                <a:moveTo>
                  <a:pt x="4250" y="1833"/>
                </a:moveTo>
                <a:cubicBezTo>
                  <a:pt x="4250" y="1876"/>
                  <a:pt x="4224" y="1910"/>
                  <a:pt x="4164" y="1910"/>
                </a:cubicBezTo>
                <a:lnTo>
                  <a:pt x="4093" y="1910"/>
                </a:lnTo>
                <a:lnTo>
                  <a:pt x="4093" y="1760"/>
                </a:lnTo>
                <a:lnTo>
                  <a:pt x="4162" y="1760"/>
                </a:lnTo>
                <a:cubicBezTo>
                  <a:pt x="4184" y="1760"/>
                  <a:pt x="4194" y="1761"/>
                  <a:pt x="4206" y="1764"/>
                </a:cubicBezTo>
                <a:cubicBezTo>
                  <a:pt x="4232" y="1772"/>
                  <a:pt x="4250" y="1800"/>
                  <a:pt x="4250" y="1833"/>
                </a:cubicBezTo>
                <a:close/>
                <a:moveTo>
                  <a:pt x="4235" y="1630"/>
                </a:moveTo>
                <a:cubicBezTo>
                  <a:pt x="4235" y="1642"/>
                  <a:pt x="4231" y="1662"/>
                  <a:pt x="4216" y="1677"/>
                </a:cubicBezTo>
                <a:cubicBezTo>
                  <a:pt x="4201" y="1693"/>
                  <a:pt x="4187" y="1695"/>
                  <a:pt x="4158" y="1695"/>
                </a:cubicBezTo>
                <a:lnTo>
                  <a:pt x="4091" y="1695"/>
                </a:lnTo>
                <a:lnTo>
                  <a:pt x="4091" y="1566"/>
                </a:lnTo>
                <a:lnTo>
                  <a:pt x="4152" y="1566"/>
                </a:lnTo>
                <a:cubicBezTo>
                  <a:pt x="4175" y="1566"/>
                  <a:pt x="4187" y="1568"/>
                  <a:pt x="4197" y="1571"/>
                </a:cubicBezTo>
                <a:cubicBezTo>
                  <a:pt x="4219" y="1579"/>
                  <a:pt x="4235" y="1603"/>
                  <a:pt x="4235" y="1630"/>
                </a:cubicBezTo>
                <a:close/>
                <a:moveTo>
                  <a:pt x="3910" y="1975"/>
                </a:moveTo>
                <a:lnTo>
                  <a:pt x="3840" y="1861"/>
                </a:lnTo>
                <a:cubicBezTo>
                  <a:pt x="3815" y="1822"/>
                  <a:pt x="3784" y="1776"/>
                  <a:pt x="3767" y="1767"/>
                </a:cubicBezTo>
                <a:cubicBezTo>
                  <a:pt x="3841" y="1767"/>
                  <a:pt x="3885" y="1705"/>
                  <a:pt x="3885" y="1637"/>
                </a:cubicBezTo>
                <a:cubicBezTo>
                  <a:pt x="3885" y="1563"/>
                  <a:pt x="3837" y="1501"/>
                  <a:pt x="3731" y="1501"/>
                </a:cubicBezTo>
                <a:lnTo>
                  <a:pt x="3586" y="1501"/>
                </a:lnTo>
                <a:lnTo>
                  <a:pt x="3586" y="1975"/>
                </a:lnTo>
                <a:lnTo>
                  <a:pt x="3664" y="1975"/>
                </a:lnTo>
                <a:lnTo>
                  <a:pt x="3664" y="1770"/>
                </a:lnTo>
                <a:cubicBezTo>
                  <a:pt x="3679" y="1771"/>
                  <a:pt x="3686" y="1776"/>
                  <a:pt x="3694" y="1785"/>
                </a:cubicBezTo>
                <a:cubicBezTo>
                  <a:pt x="3720" y="1811"/>
                  <a:pt x="3742" y="1843"/>
                  <a:pt x="3775" y="1902"/>
                </a:cubicBezTo>
                <a:lnTo>
                  <a:pt x="3816" y="1975"/>
                </a:lnTo>
                <a:lnTo>
                  <a:pt x="3910" y="1975"/>
                </a:lnTo>
                <a:close/>
                <a:moveTo>
                  <a:pt x="3802" y="1638"/>
                </a:moveTo>
                <a:cubicBezTo>
                  <a:pt x="3802" y="1662"/>
                  <a:pt x="3794" y="1682"/>
                  <a:pt x="3781" y="1695"/>
                </a:cubicBezTo>
                <a:cubicBezTo>
                  <a:pt x="3767" y="1709"/>
                  <a:pt x="3745" y="1715"/>
                  <a:pt x="3704" y="1715"/>
                </a:cubicBezTo>
                <a:lnTo>
                  <a:pt x="3664" y="1715"/>
                </a:lnTo>
                <a:lnTo>
                  <a:pt x="3664" y="1565"/>
                </a:lnTo>
                <a:lnTo>
                  <a:pt x="3707" y="1565"/>
                </a:lnTo>
                <a:cubicBezTo>
                  <a:pt x="3777" y="1565"/>
                  <a:pt x="3802" y="1590"/>
                  <a:pt x="3802" y="1638"/>
                </a:cubicBezTo>
                <a:close/>
                <a:moveTo>
                  <a:pt x="3478" y="1975"/>
                </a:moveTo>
                <a:lnTo>
                  <a:pt x="3478" y="1908"/>
                </a:lnTo>
                <a:lnTo>
                  <a:pt x="3289" y="1908"/>
                </a:lnTo>
                <a:lnTo>
                  <a:pt x="3289" y="1760"/>
                </a:lnTo>
                <a:lnTo>
                  <a:pt x="3433" y="1760"/>
                </a:lnTo>
                <a:lnTo>
                  <a:pt x="3433" y="1695"/>
                </a:lnTo>
                <a:lnTo>
                  <a:pt x="3287" y="1695"/>
                </a:lnTo>
                <a:lnTo>
                  <a:pt x="3287" y="1566"/>
                </a:lnTo>
                <a:lnTo>
                  <a:pt x="3461" y="1566"/>
                </a:lnTo>
                <a:lnTo>
                  <a:pt x="3471" y="1501"/>
                </a:lnTo>
                <a:lnTo>
                  <a:pt x="3209" y="1501"/>
                </a:lnTo>
                <a:lnTo>
                  <a:pt x="3209" y="1975"/>
                </a:lnTo>
                <a:lnTo>
                  <a:pt x="3478" y="1975"/>
                </a:lnTo>
                <a:close/>
                <a:moveTo>
                  <a:pt x="3083" y="1739"/>
                </a:moveTo>
                <a:cubicBezTo>
                  <a:pt x="3083" y="1666"/>
                  <a:pt x="3067" y="1609"/>
                  <a:pt x="3032" y="1568"/>
                </a:cubicBezTo>
                <a:cubicBezTo>
                  <a:pt x="2987" y="1518"/>
                  <a:pt x="2935" y="1501"/>
                  <a:pt x="2846" y="1501"/>
                </a:cubicBezTo>
                <a:lnTo>
                  <a:pt x="2747" y="1501"/>
                </a:lnTo>
                <a:lnTo>
                  <a:pt x="2747" y="1975"/>
                </a:lnTo>
                <a:lnTo>
                  <a:pt x="2864" y="1975"/>
                </a:lnTo>
                <a:cubicBezTo>
                  <a:pt x="2953" y="1975"/>
                  <a:pt x="2994" y="1959"/>
                  <a:pt x="3033" y="1908"/>
                </a:cubicBezTo>
                <a:cubicBezTo>
                  <a:pt x="3065" y="1867"/>
                  <a:pt x="3083" y="1811"/>
                  <a:pt x="3083" y="1739"/>
                </a:cubicBezTo>
                <a:close/>
                <a:moveTo>
                  <a:pt x="2996" y="1748"/>
                </a:moveTo>
                <a:cubicBezTo>
                  <a:pt x="2996" y="1855"/>
                  <a:pt x="2962" y="1910"/>
                  <a:pt x="2879" y="1910"/>
                </a:cubicBezTo>
                <a:lnTo>
                  <a:pt x="2827" y="1910"/>
                </a:lnTo>
                <a:lnTo>
                  <a:pt x="2827" y="1564"/>
                </a:lnTo>
                <a:lnTo>
                  <a:pt x="2877" y="1564"/>
                </a:lnTo>
                <a:cubicBezTo>
                  <a:pt x="2919" y="1564"/>
                  <a:pt x="2944" y="1575"/>
                  <a:pt x="2966" y="1605"/>
                </a:cubicBezTo>
                <a:cubicBezTo>
                  <a:pt x="2990" y="1638"/>
                  <a:pt x="2996" y="1687"/>
                  <a:pt x="2996" y="1748"/>
                </a:cubicBezTo>
                <a:close/>
                <a:moveTo>
                  <a:pt x="2658" y="1975"/>
                </a:moveTo>
                <a:lnTo>
                  <a:pt x="2507" y="1501"/>
                </a:lnTo>
                <a:lnTo>
                  <a:pt x="2416" y="1501"/>
                </a:lnTo>
                <a:lnTo>
                  <a:pt x="2260" y="1975"/>
                </a:lnTo>
                <a:lnTo>
                  <a:pt x="2342" y="1975"/>
                </a:lnTo>
                <a:lnTo>
                  <a:pt x="2380" y="1850"/>
                </a:lnTo>
                <a:lnTo>
                  <a:pt x="2533" y="1850"/>
                </a:lnTo>
                <a:lnTo>
                  <a:pt x="2572" y="1975"/>
                </a:lnTo>
                <a:lnTo>
                  <a:pt x="2658" y="1975"/>
                </a:lnTo>
                <a:close/>
                <a:moveTo>
                  <a:pt x="2515" y="1785"/>
                </a:moveTo>
                <a:lnTo>
                  <a:pt x="2399" y="1785"/>
                </a:lnTo>
                <a:cubicBezTo>
                  <a:pt x="2410" y="1753"/>
                  <a:pt x="2459" y="1579"/>
                  <a:pt x="2459" y="1579"/>
                </a:cubicBezTo>
                <a:lnTo>
                  <a:pt x="2459" y="1579"/>
                </a:lnTo>
                <a:cubicBezTo>
                  <a:pt x="2463" y="1598"/>
                  <a:pt x="2511" y="1774"/>
                  <a:pt x="2515" y="1785"/>
                </a:cubicBezTo>
                <a:close/>
                <a:moveTo>
                  <a:pt x="2152" y="1648"/>
                </a:moveTo>
                <a:cubicBezTo>
                  <a:pt x="2152" y="1704"/>
                  <a:pt x="2125" y="1731"/>
                  <a:pt x="2067" y="1731"/>
                </a:cubicBezTo>
                <a:lnTo>
                  <a:pt x="2006" y="1731"/>
                </a:lnTo>
                <a:lnTo>
                  <a:pt x="2006" y="1565"/>
                </a:lnTo>
                <a:lnTo>
                  <a:pt x="2067" y="1565"/>
                </a:lnTo>
                <a:cubicBezTo>
                  <a:pt x="2098" y="1565"/>
                  <a:pt x="2119" y="1573"/>
                  <a:pt x="2133" y="1588"/>
                </a:cubicBezTo>
                <a:cubicBezTo>
                  <a:pt x="2146" y="1602"/>
                  <a:pt x="2152" y="1622"/>
                  <a:pt x="2152" y="1648"/>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800"/>
          </a:p>
        </p:txBody>
      </p:sp>
      <p:sp>
        <p:nvSpPr>
          <p:cNvPr id="6" name="Freihandform: Form 37"/>
          <p:cNvSpPr>
            <a:spLocks noGrp="1"/>
          </p:cNvSpPr>
          <p:nvPr>
            <p:ph type="pic" sz="quarter" idx="19" hasCustomPrompt="1"/>
          </p:nvPr>
        </p:nvSpPr>
        <p:spPr bwMode="auto">
          <a:xfrm>
            <a:off x="6167969" y="0"/>
            <a:ext cx="6024033" cy="4068763"/>
          </a:xfrm>
          <a:custGeom>
            <a:avLst/>
            <a:gdLst>
              <a:gd name="connsiteX0" fmla="*/ 2833204 w 4518025"/>
              <a:gd name="connsiteY0" fmla="*/ 0 h 4068763"/>
              <a:gd name="connsiteX1" fmla="*/ 4518025 w 4518025"/>
              <a:gd name="connsiteY1" fmla="*/ 0 h 4068763"/>
              <a:gd name="connsiteX2" fmla="*/ 4518025 w 4518025"/>
              <a:gd name="connsiteY2" fmla="*/ 3285035 h 4068763"/>
              <a:gd name="connsiteX3" fmla="*/ 3769096 w 4518025"/>
              <a:gd name="connsiteY3" fmla="*/ 4012603 h 4068763"/>
              <a:gd name="connsiteX4" fmla="*/ 3714445 w 4518025"/>
              <a:gd name="connsiteY4" fmla="*/ 3992442 h 4068763"/>
              <a:gd name="connsiteX5" fmla="*/ 3630312 w 4518025"/>
              <a:gd name="connsiteY5" fmla="*/ 4068763 h 4068763"/>
              <a:gd name="connsiteX6" fmla="*/ 1507926 w 4518025"/>
              <a:gd name="connsiteY6" fmla="*/ 3825401 h 4068763"/>
              <a:gd name="connsiteX7" fmla="*/ 1508645 w 4518025"/>
              <a:gd name="connsiteY7" fmla="*/ 3816040 h 4068763"/>
              <a:gd name="connsiteX8" fmla="*/ 1424152 w 4518025"/>
              <a:gd name="connsiteY8" fmla="*/ 3731440 h 4068763"/>
              <a:gd name="connsiteX9" fmla="*/ 1380648 w 4518025"/>
              <a:gd name="connsiteY9" fmla="*/ 3743680 h 4068763"/>
              <a:gd name="connsiteX10" fmla="*/ 0 w 4518025"/>
              <a:gd name="connsiteY10" fmla="*/ 1538296 h 4068763"/>
              <a:gd name="connsiteX11" fmla="*/ 36314 w 4518025"/>
              <a:gd name="connsiteY11" fmla="*/ 1468816 h 4068763"/>
              <a:gd name="connsiteX12" fmla="*/ 11865 w 4518025"/>
              <a:gd name="connsiteY12" fmla="*/ 1409415 h 4068763"/>
              <a:gd name="connsiteX13" fmla="*/ 1061732 w 4518025"/>
              <a:gd name="connsiteY13" fmla="*/ 505085 h 4068763"/>
              <a:gd name="connsiteX14" fmla="*/ 1125731 w 4518025"/>
              <a:gd name="connsiteY14" fmla="*/ 534606 h 4068763"/>
              <a:gd name="connsiteX15" fmla="*/ 1210224 w 4518025"/>
              <a:gd name="connsiteY15" fmla="*/ 450005 h 4068763"/>
              <a:gd name="connsiteX16" fmla="*/ 1207348 w 4518025"/>
              <a:gd name="connsiteY16" fmla="*/ 428405 h 4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18025" h="4068763" extrusionOk="0">
                <a:moveTo>
                  <a:pt x="2833204" y="0"/>
                </a:moveTo>
                <a:lnTo>
                  <a:pt x="4518025" y="0"/>
                </a:lnTo>
                <a:lnTo>
                  <a:pt x="4518025" y="3285035"/>
                </a:lnTo>
                <a:lnTo>
                  <a:pt x="3769096" y="4012603"/>
                </a:lnTo>
                <a:cubicBezTo>
                  <a:pt x="3754354" y="4000002"/>
                  <a:pt x="3735299" y="3992442"/>
                  <a:pt x="3714445" y="3992442"/>
                </a:cubicBezTo>
                <a:cubicBezTo>
                  <a:pt x="3670581" y="3992442"/>
                  <a:pt x="3634626" y="4025923"/>
                  <a:pt x="3630312" y="4068763"/>
                </a:cubicBezTo>
                <a:lnTo>
                  <a:pt x="1507926" y="3825401"/>
                </a:lnTo>
                <a:cubicBezTo>
                  <a:pt x="1508286" y="3822521"/>
                  <a:pt x="1508645" y="3819280"/>
                  <a:pt x="1508645" y="3816040"/>
                </a:cubicBezTo>
                <a:cubicBezTo>
                  <a:pt x="1508645" y="3769240"/>
                  <a:pt x="1470893" y="3731440"/>
                  <a:pt x="1424152" y="3731440"/>
                </a:cubicBezTo>
                <a:cubicBezTo>
                  <a:pt x="1408333" y="3731440"/>
                  <a:pt x="1393232" y="3736120"/>
                  <a:pt x="1380648" y="3743680"/>
                </a:cubicBezTo>
                <a:lnTo>
                  <a:pt x="0" y="1538296"/>
                </a:lnTo>
                <a:cubicBezTo>
                  <a:pt x="21932" y="1522816"/>
                  <a:pt x="36314" y="1497616"/>
                  <a:pt x="36314" y="1468816"/>
                </a:cubicBezTo>
                <a:cubicBezTo>
                  <a:pt x="36314" y="1445775"/>
                  <a:pt x="26966" y="1424535"/>
                  <a:pt x="11865" y="1409415"/>
                </a:cubicBezTo>
                <a:lnTo>
                  <a:pt x="1061732" y="505085"/>
                </a:lnTo>
                <a:cubicBezTo>
                  <a:pt x="1077193" y="523086"/>
                  <a:pt x="1100204" y="534606"/>
                  <a:pt x="1125731" y="534606"/>
                </a:cubicBezTo>
                <a:cubicBezTo>
                  <a:pt x="1172472" y="534606"/>
                  <a:pt x="1210224" y="496805"/>
                  <a:pt x="1210224" y="450005"/>
                </a:cubicBezTo>
                <a:cubicBezTo>
                  <a:pt x="1210224" y="442445"/>
                  <a:pt x="1209145" y="435245"/>
                  <a:pt x="1207348" y="428405"/>
                </a:cubicBezTo>
                <a:close/>
              </a:path>
            </a:pathLst>
          </a:custGeom>
          <a:solidFill>
            <a:srgbClr val="EBEBEB"/>
          </a:solidFill>
        </p:spPr>
        <p:txBody>
          <a:bodyPr wrap="square" anchor="ctr" anchorCtr="0">
            <a:noAutofit/>
          </a:bodyPr>
          <a:lstStyle>
            <a:lvl1pPr algn="ctr">
              <a:defRPr sz="1600"/>
            </a:lvl1pPr>
          </a:lstStyle>
          <a:p>
            <a:pPr>
              <a:defRPr/>
            </a:pPr>
            <a:r>
              <a:rPr lang="de-DE"/>
              <a:t>Bild </a:t>
            </a:r>
            <a:br>
              <a:rPr lang="de-DE"/>
            </a:br>
            <a:br>
              <a:rPr lang="de-DE"/>
            </a:br>
            <a:br>
              <a:rPr lang="de-DE"/>
            </a:br>
            <a:r>
              <a:rPr lang="de-DE"/>
              <a:t>einfügen</a:t>
            </a:r>
            <a:endParaRPr/>
          </a:p>
        </p:txBody>
      </p:sp>
      <p:sp>
        <p:nvSpPr>
          <p:cNvPr id="7" name="Titel 1"/>
          <p:cNvSpPr>
            <a:spLocks noGrp="1"/>
          </p:cNvSpPr>
          <p:nvPr>
            <p:ph type="ctrTitle" hasCustomPrompt="1"/>
          </p:nvPr>
        </p:nvSpPr>
        <p:spPr bwMode="auto">
          <a:xfrm>
            <a:off x="601135" y="2268000"/>
            <a:ext cx="6000000" cy="648000"/>
          </a:xfrm>
          <a:prstGeom prst="rect">
            <a:avLst/>
          </a:prstGeom>
          <a:noFill/>
        </p:spPr>
        <p:txBody>
          <a:bodyPr anchor="b"/>
          <a:lstStyle>
            <a:lvl1pPr algn="l">
              <a:lnSpc>
                <a:spcPct val="100000"/>
              </a:lnSpc>
              <a:defRPr sz="2000" b="1" cap="all">
                <a:solidFill>
                  <a:schemeClr val="tx2"/>
                </a:solidFill>
                <a:latin typeface="+mj-lt"/>
              </a:defRPr>
            </a:lvl1pPr>
          </a:lstStyle>
          <a:p>
            <a:pPr>
              <a:defRPr/>
            </a:pPr>
            <a:r>
              <a:rPr lang="de-DE"/>
              <a:t>NAME Fachbereich oder Institution</a:t>
            </a:r>
            <a:br>
              <a:rPr lang="de-DE"/>
            </a:br>
            <a:r>
              <a:rPr lang="de-DE"/>
              <a:t>als Zweizeiler</a:t>
            </a:r>
            <a:endParaRPr/>
          </a:p>
        </p:txBody>
      </p:sp>
      <p:sp>
        <p:nvSpPr>
          <p:cNvPr id="8" name="Untertitel 2"/>
          <p:cNvSpPr>
            <a:spLocks noGrp="1"/>
          </p:cNvSpPr>
          <p:nvPr>
            <p:ph type="subTitle" idx="1" hasCustomPrompt="1"/>
          </p:nvPr>
        </p:nvSpPr>
        <p:spPr bwMode="auto">
          <a:xfrm>
            <a:off x="601133" y="5849620"/>
            <a:ext cx="6720000" cy="324000"/>
          </a:xfrm>
        </p:spPr>
        <p:txBody>
          <a:bodyPr/>
          <a:lstStyle>
            <a:lvl1pPr marL="0" indent="0" algn="l">
              <a:lnSpc>
                <a:spcPct val="100000"/>
              </a:lnSpc>
              <a:buFont typeface="Arial"/>
              <a:buNone/>
              <a:defRPr sz="2000" b="1" cap="all">
                <a:solidFill>
                  <a:schemeClr val="tx2"/>
                </a:solidFill>
                <a:latin typeface="+mj-lt"/>
              </a:defRPr>
            </a:lvl1pPr>
            <a:lvl2pPr marL="0" indent="0" algn="l">
              <a:lnSpc>
                <a:spcPct val="100000"/>
              </a:lnSpc>
              <a:buFont typeface="Arial"/>
              <a:buNone/>
              <a:defRPr sz="2000" b="1" cap="all">
                <a:solidFill>
                  <a:schemeClr val="tx2"/>
                </a:solidFill>
                <a:latin typeface="+mj-lt"/>
              </a:defRPr>
            </a:lvl2pPr>
            <a:lvl3pPr marL="0" indent="0" algn="l">
              <a:lnSpc>
                <a:spcPct val="100000"/>
              </a:lnSpc>
              <a:buFont typeface="Arial"/>
              <a:buNone/>
              <a:defRPr sz="2000" b="1" cap="all">
                <a:solidFill>
                  <a:schemeClr val="tx2"/>
                </a:solidFill>
                <a:latin typeface="+mj-lt"/>
              </a:defRPr>
            </a:lvl3pPr>
            <a:lvl4pPr marL="0" indent="0" algn="l">
              <a:lnSpc>
                <a:spcPct val="100000"/>
              </a:lnSpc>
              <a:buFont typeface="Arial"/>
              <a:buNone/>
              <a:defRPr sz="2000" b="1" cap="all">
                <a:solidFill>
                  <a:schemeClr val="tx2"/>
                </a:solidFill>
                <a:latin typeface="+mj-lt"/>
              </a:defRPr>
            </a:lvl4pPr>
            <a:lvl5pPr marL="0" indent="0" algn="l">
              <a:lnSpc>
                <a:spcPct val="100000"/>
              </a:lnSpc>
              <a:buFont typeface="Arial"/>
              <a:buNone/>
              <a:defRPr sz="2000" b="1" cap="all">
                <a:solidFill>
                  <a:schemeClr val="tx2"/>
                </a:solidFill>
                <a:latin typeface="+mj-lt"/>
              </a:defRPr>
            </a:lvl5pPr>
            <a:lvl6pPr marL="0" indent="0" algn="l">
              <a:lnSpc>
                <a:spcPct val="100000"/>
              </a:lnSpc>
              <a:buFont typeface="Arial"/>
              <a:buNone/>
              <a:defRPr sz="2000" b="1" cap="all">
                <a:solidFill>
                  <a:schemeClr val="tx2"/>
                </a:solidFill>
                <a:latin typeface="+mj-lt"/>
              </a:defRPr>
            </a:lvl6pPr>
            <a:lvl7pPr marL="0" indent="0" algn="l">
              <a:lnSpc>
                <a:spcPct val="100000"/>
              </a:lnSpc>
              <a:buFont typeface="Arial"/>
              <a:buNone/>
              <a:defRPr sz="2000" b="1" cap="all">
                <a:solidFill>
                  <a:schemeClr val="tx2"/>
                </a:solidFill>
                <a:latin typeface="+mj-lt"/>
              </a:defRPr>
            </a:lvl7pPr>
            <a:lvl8pPr marL="0" indent="0" algn="l">
              <a:lnSpc>
                <a:spcPct val="100000"/>
              </a:lnSpc>
              <a:buFont typeface="Arial"/>
              <a:buNone/>
              <a:defRPr sz="2000" b="1" cap="all">
                <a:solidFill>
                  <a:schemeClr val="tx2"/>
                </a:solidFill>
                <a:latin typeface="+mj-lt"/>
              </a:defRPr>
            </a:lvl8pPr>
            <a:lvl9pPr marL="0" indent="0" algn="l">
              <a:lnSpc>
                <a:spcPct val="100000"/>
              </a:lnSpc>
              <a:buFont typeface="Arial"/>
              <a:buNone/>
              <a:defRPr sz="2000" b="1" cap="all">
                <a:solidFill>
                  <a:schemeClr val="tx2"/>
                </a:solidFill>
                <a:latin typeface="+mj-lt"/>
              </a:defRPr>
            </a:lvl9pPr>
          </a:lstStyle>
          <a:p>
            <a:pPr lvl="0">
              <a:defRPr/>
            </a:pPr>
            <a:r>
              <a:rPr lang="de-DE"/>
              <a:t>Untertitel der Präsentation</a:t>
            </a:r>
            <a:endParaRPr/>
          </a:p>
        </p:txBody>
      </p:sp>
      <p:sp>
        <p:nvSpPr>
          <p:cNvPr id="9" name="Fußzeilenplatzhalter 39"/>
          <p:cNvSpPr>
            <a:spLocks noGrp="1"/>
          </p:cNvSpPr>
          <p:nvPr>
            <p:ph type="ftr" sz="quarter" idx="20"/>
          </p:nvPr>
        </p:nvSpPr>
        <p:spPr bwMode="auto">
          <a:xfrm>
            <a:off x="601133" y="6208047"/>
            <a:ext cx="6720000" cy="324000"/>
          </a:xfrm>
        </p:spPr>
        <p:txBody>
          <a:bodyPr/>
          <a:lstStyle>
            <a:lvl1pPr>
              <a:defRPr sz="1600"/>
            </a:lvl1pPr>
          </a:lstStyle>
          <a:p>
            <a:pPr>
              <a:defRPr/>
            </a:pPr>
            <a:r>
              <a:rPr lang="de-DE"/>
              <a:t>Name Referent*in</a:t>
            </a:r>
            <a:endParaRPr/>
          </a:p>
        </p:txBody>
      </p:sp>
      <p:sp>
        <p:nvSpPr>
          <p:cNvPr id="10" name="Foliennummernplatzhalter 40"/>
          <p:cNvSpPr>
            <a:spLocks noGrp="1"/>
          </p:cNvSpPr>
          <p:nvPr>
            <p:ph type="sldNum" sz="quarter" idx="21"/>
          </p:nvPr>
        </p:nvSpPr>
        <p:spPr bwMode="auto">
          <a:xfrm>
            <a:off x="10632984" y="6948000"/>
            <a:ext cx="960000" cy="288000"/>
          </a:xfrm>
        </p:spPr>
        <p:txBody>
          <a:bodyPr/>
          <a:lstStyle/>
          <a:p>
            <a:pPr>
              <a:defRPr/>
            </a:pPr>
            <a:fld id="{C0BC624C-2554-4659-A1D8-66347873820C}" type="slidenum">
              <a:rPr lang="de-DE"/>
              <a:t>‹Nr.›</a:t>
            </a:fld>
            <a:endParaRPr lang="de-DE" sz="1800"/>
          </a:p>
        </p:txBody>
      </p:sp>
      <p:sp>
        <p:nvSpPr>
          <p:cNvPr id="11" name="Vertikaler Textplatzhalter 2"/>
          <p:cNvSpPr>
            <a:spLocks noGrp="1"/>
          </p:cNvSpPr>
          <p:nvPr>
            <p:ph type="body" orient="vert" idx="12" hasCustomPrompt="1"/>
          </p:nvPr>
        </p:nvSpPr>
        <p:spPr bwMode="auto">
          <a:xfrm>
            <a:off x="1" y="5076000"/>
            <a:ext cx="2098041" cy="646331"/>
          </a:xfrm>
          <a:prstGeom prst="rect">
            <a:avLst/>
          </a:prstGeom>
          <a:solidFill>
            <a:schemeClr val="accent4"/>
          </a:solidFill>
        </p:spPr>
        <p:txBody>
          <a:bodyPr vert="horz" wrap="none" lIns="450000" tIns="0" rIns="72000" bIns="0" numCol="1" spcCol="234000">
            <a:spAutoFit/>
          </a:bodyPr>
          <a:lstStyle>
            <a:lvl1pPr marL="0" indent="0" algn="l">
              <a:lnSpc>
                <a:spcPct val="100000"/>
              </a:lnSpc>
              <a:buFont typeface="Arial"/>
              <a:buNone/>
              <a:defRPr sz="4200" b="1" cap="all">
                <a:solidFill>
                  <a:schemeClr val="bg1"/>
                </a:solidFill>
                <a:latin typeface="+mj-lt"/>
              </a:defRPr>
            </a:lvl1pPr>
            <a:lvl2pPr marL="0" indent="0" algn="l">
              <a:lnSpc>
                <a:spcPct val="100000"/>
              </a:lnSpc>
              <a:buFont typeface="Arial"/>
              <a:buNone/>
              <a:defRPr sz="4200" b="1" cap="all">
                <a:solidFill>
                  <a:schemeClr val="bg1"/>
                </a:solidFill>
                <a:latin typeface="+mj-lt"/>
              </a:defRPr>
            </a:lvl2pPr>
            <a:lvl3pPr marL="0" indent="0" algn="l">
              <a:lnSpc>
                <a:spcPct val="100000"/>
              </a:lnSpc>
              <a:buNone/>
              <a:defRPr sz="4200" b="1" cap="all">
                <a:solidFill>
                  <a:schemeClr val="bg1"/>
                </a:solidFill>
                <a:latin typeface="+mj-lt"/>
              </a:defRPr>
            </a:lvl3pPr>
            <a:lvl4pPr marL="0" indent="0" algn="l">
              <a:lnSpc>
                <a:spcPct val="100000"/>
              </a:lnSpc>
              <a:buNone/>
              <a:defRPr sz="4200" b="1" cap="all">
                <a:solidFill>
                  <a:schemeClr val="bg1"/>
                </a:solidFill>
                <a:latin typeface="+mj-lt"/>
              </a:defRPr>
            </a:lvl4pPr>
            <a:lvl5pPr marL="0" indent="0" algn="l">
              <a:lnSpc>
                <a:spcPct val="100000"/>
              </a:lnSpc>
              <a:buNone/>
              <a:defRPr sz="4200" b="1" cap="all">
                <a:solidFill>
                  <a:schemeClr val="bg1"/>
                </a:solidFill>
                <a:latin typeface="+mj-lt"/>
              </a:defRPr>
            </a:lvl5pPr>
            <a:lvl6pPr marL="0" indent="0" algn="l">
              <a:lnSpc>
                <a:spcPct val="100000"/>
              </a:lnSpc>
              <a:buNone/>
              <a:defRPr sz="4200" b="1" cap="all">
                <a:solidFill>
                  <a:schemeClr val="bg1"/>
                </a:solidFill>
                <a:latin typeface="+mj-lt"/>
              </a:defRPr>
            </a:lvl6pPr>
            <a:lvl7pPr marL="0" indent="0" algn="l">
              <a:lnSpc>
                <a:spcPct val="100000"/>
              </a:lnSpc>
              <a:buNone/>
              <a:defRPr sz="4200" b="1" cap="all">
                <a:solidFill>
                  <a:schemeClr val="bg1"/>
                </a:solidFill>
                <a:latin typeface="+mj-lt"/>
              </a:defRPr>
            </a:lvl7pPr>
            <a:lvl8pPr marL="0" indent="0" algn="l">
              <a:lnSpc>
                <a:spcPct val="100000"/>
              </a:lnSpc>
              <a:buNone/>
              <a:defRPr sz="4200" b="1" cap="all">
                <a:solidFill>
                  <a:schemeClr val="bg1"/>
                </a:solidFill>
                <a:latin typeface="+mj-lt"/>
              </a:defRPr>
            </a:lvl8pPr>
            <a:lvl9pPr marL="0" indent="0" algn="l">
              <a:lnSpc>
                <a:spcPct val="100000"/>
              </a:lnSpc>
              <a:buNone/>
              <a:defRPr sz="4200" b="1" cap="all">
                <a:solidFill>
                  <a:schemeClr val="bg1"/>
                </a:solidFill>
                <a:latin typeface="+mj-lt"/>
              </a:defRPr>
            </a:lvl9pPr>
          </a:lstStyle>
          <a:p>
            <a:pPr lvl="0">
              <a:defRPr/>
            </a:pPr>
            <a:r>
              <a:rPr lang="de-DE"/>
              <a:t>Zeilen</a:t>
            </a:r>
            <a:endParaRPr/>
          </a:p>
        </p:txBody>
      </p:sp>
      <p:sp>
        <p:nvSpPr>
          <p:cNvPr id="12" name="Vertikaler Textplatzhalter 2"/>
          <p:cNvSpPr>
            <a:spLocks noGrp="1"/>
          </p:cNvSpPr>
          <p:nvPr>
            <p:ph type="body" orient="vert" idx="13" hasCustomPrompt="1"/>
          </p:nvPr>
        </p:nvSpPr>
        <p:spPr bwMode="auto">
          <a:xfrm>
            <a:off x="1" y="4392494"/>
            <a:ext cx="4577887" cy="646331"/>
          </a:xfrm>
          <a:prstGeom prst="rect">
            <a:avLst/>
          </a:prstGeom>
          <a:solidFill>
            <a:schemeClr val="accent4"/>
          </a:solidFill>
        </p:spPr>
        <p:txBody>
          <a:bodyPr vert="horz" wrap="none" lIns="450000" tIns="0" rIns="72000" bIns="0" numCol="1" spcCol="234000">
            <a:spAutoFit/>
          </a:bodyPr>
          <a:lstStyle>
            <a:lvl1pPr marL="0" indent="0" algn="l">
              <a:lnSpc>
                <a:spcPct val="100000"/>
              </a:lnSpc>
              <a:buFont typeface="Arial"/>
              <a:buNone/>
              <a:defRPr sz="4200" b="1" cap="all">
                <a:solidFill>
                  <a:schemeClr val="bg1"/>
                </a:solidFill>
                <a:latin typeface="+mj-lt"/>
              </a:defRPr>
            </a:lvl1pPr>
            <a:lvl2pPr marL="0" indent="0" algn="l">
              <a:lnSpc>
                <a:spcPct val="100000"/>
              </a:lnSpc>
              <a:buFont typeface="Arial"/>
              <a:buNone/>
              <a:defRPr sz="4200" b="1" cap="all">
                <a:solidFill>
                  <a:schemeClr val="bg1"/>
                </a:solidFill>
                <a:latin typeface="+mj-lt"/>
              </a:defRPr>
            </a:lvl2pPr>
            <a:lvl3pPr marL="0" indent="0" algn="l">
              <a:lnSpc>
                <a:spcPct val="100000"/>
              </a:lnSpc>
              <a:buNone/>
              <a:defRPr sz="4200" b="1" cap="all">
                <a:solidFill>
                  <a:schemeClr val="bg1"/>
                </a:solidFill>
                <a:latin typeface="+mj-lt"/>
              </a:defRPr>
            </a:lvl3pPr>
            <a:lvl4pPr marL="0" indent="0" algn="l">
              <a:lnSpc>
                <a:spcPct val="100000"/>
              </a:lnSpc>
              <a:buNone/>
              <a:defRPr sz="4200" b="1" cap="all">
                <a:solidFill>
                  <a:schemeClr val="bg1"/>
                </a:solidFill>
                <a:latin typeface="+mj-lt"/>
              </a:defRPr>
            </a:lvl4pPr>
            <a:lvl5pPr marL="0" indent="0" algn="l">
              <a:lnSpc>
                <a:spcPct val="100000"/>
              </a:lnSpc>
              <a:buNone/>
              <a:defRPr sz="4200" b="1" cap="all">
                <a:solidFill>
                  <a:schemeClr val="bg1"/>
                </a:solidFill>
                <a:latin typeface="+mj-lt"/>
              </a:defRPr>
            </a:lvl5pPr>
            <a:lvl6pPr marL="0" indent="0" algn="l">
              <a:lnSpc>
                <a:spcPct val="100000"/>
              </a:lnSpc>
              <a:buNone/>
              <a:defRPr sz="4200" b="1" cap="all">
                <a:solidFill>
                  <a:schemeClr val="bg1"/>
                </a:solidFill>
                <a:latin typeface="+mj-lt"/>
              </a:defRPr>
            </a:lvl6pPr>
            <a:lvl7pPr marL="0" indent="0" algn="l">
              <a:lnSpc>
                <a:spcPct val="100000"/>
              </a:lnSpc>
              <a:buNone/>
              <a:defRPr sz="4200" b="1" cap="all">
                <a:solidFill>
                  <a:schemeClr val="bg1"/>
                </a:solidFill>
                <a:latin typeface="+mj-lt"/>
              </a:defRPr>
            </a:lvl7pPr>
            <a:lvl8pPr marL="0" indent="0" algn="l">
              <a:lnSpc>
                <a:spcPct val="100000"/>
              </a:lnSpc>
              <a:buNone/>
              <a:defRPr sz="4200" b="1" cap="all">
                <a:solidFill>
                  <a:schemeClr val="bg1"/>
                </a:solidFill>
                <a:latin typeface="+mj-lt"/>
              </a:defRPr>
            </a:lvl8pPr>
            <a:lvl9pPr marL="0" indent="0" algn="l">
              <a:lnSpc>
                <a:spcPct val="100000"/>
              </a:lnSpc>
              <a:buNone/>
              <a:defRPr sz="4200" b="1" cap="all">
                <a:solidFill>
                  <a:schemeClr val="bg1"/>
                </a:solidFill>
                <a:latin typeface="+mj-lt"/>
              </a:defRPr>
            </a:lvl9pPr>
          </a:lstStyle>
          <a:p>
            <a:pPr lvl="0">
              <a:defRPr/>
            </a:pPr>
            <a:r>
              <a:rPr lang="de-DE"/>
              <a:t>Auf ganzen vier</a:t>
            </a:r>
            <a:endParaRPr/>
          </a:p>
        </p:txBody>
      </p:sp>
      <p:sp>
        <p:nvSpPr>
          <p:cNvPr id="13" name="Vertikaler Textplatzhalter 2"/>
          <p:cNvSpPr>
            <a:spLocks noGrp="1"/>
          </p:cNvSpPr>
          <p:nvPr>
            <p:ph type="body" orient="vert" idx="22" hasCustomPrompt="1"/>
          </p:nvPr>
        </p:nvSpPr>
        <p:spPr bwMode="auto">
          <a:xfrm>
            <a:off x="1" y="3708988"/>
            <a:ext cx="5533276" cy="646331"/>
          </a:xfrm>
          <a:prstGeom prst="rect">
            <a:avLst/>
          </a:prstGeom>
          <a:solidFill>
            <a:schemeClr val="accent4"/>
          </a:solidFill>
        </p:spPr>
        <p:txBody>
          <a:bodyPr vert="horz" wrap="none" lIns="450000" tIns="0" rIns="72000" bIns="0" numCol="1" spcCol="234000">
            <a:spAutoFit/>
          </a:bodyPr>
          <a:lstStyle>
            <a:lvl1pPr marL="0" indent="0" algn="l">
              <a:lnSpc>
                <a:spcPct val="100000"/>
              </a:lnSpc>
              <a:buFont typeface="Arial"/>
              <a:buNone/>
              <a:defRPr sz="4200" b="1" cap="all">
                <a:solidFill>
                  <a:schemeClr val="bg1"/>
                </a:solidFill>
                <a:latin typeface="+mj-lt"/>
              </a:defRPr>
            </a:lvl1pPr>
            <a:lvl2pPr marL="0" indent="0" algn="l">
              <a:lnSpc>
                <a:spcPct val="100000"/>
              </a:lnSpc>
              <a:buFont typeface="Arial"/>
              <a:buNone/>
              <a:defRPr sz="4200" b="1" cap="all">
                <a:solidFill>
                  <a:schemeClr val="bg1"/>
                </a:solidFill>
                <a:latin typeface="+mj-lt"/>
              </a:defRPr>
            </a:lvl2pPr>
            <a:lvl3pPr marL="0" indent="0" algn="l">
              <a:lnSpc>
                <a:spcPct val="100000"/>
              </a:lnSpc>
              <a:buNone/>
              <a:defRPr sz="4200" b="1" cap="all">
                <a:solidFill>
                  <a:schemeClr val="bg1"/>
                </a:solidFill>
                <a:latin typeface="+mj-lt"/>
              </a:defRPr>
            </a:lvl3pPr>
            <a:lvl4pPr marL="0" indent="0" algn="l">
              <a:lnSpc>
                <a:spcPct val="100000"/>
              </a:lnSpc>
              <a:buNone/>
              <a:defRPr sz="4200" b="1" cap="all">
                <a:solidFill>
                  <a:schemeClr val="bg1"/>
                </a:solidFill>
                <a:latin typeface="+mj-lt"/>
              </a:defRPr>
            </a:lvl4pPr>
            <a:lvl5pPr marL="0" indent="0" algn="l">
              <a:lnSpc>
                <a:spcPct val="100000"/>
              </a:lnSpc>
              <a:buNone/>
              <a:defRPr sz="4200" b="1" cap="all">
                <a:solidFill>
                  <a:schemeClr val="bg1"/>
                </a:solidFill>
                <a:latin typeface="+mj-lt"/>
              </a:defRPr>
            </a:lvl5pPr>
            <a:lvl6pPr marL="0" indent="0" algn="l">
              <a:lnSpc>
                <a:spcPct val="100000"/>
              </a:lnSpc>
              <a:buNone/>
              <a:defRPr sz="4200" b="1" cap="all">
                <a:solidFill>
                  <a:schemeClr val="bg1"/>
                </a:solidFill>
                <a:latin typeface="+mj-lt"/>
              </a:defRPr>
            </a:lvl6pPr>
            <a:lvl7pPr marL="0" indent="0" algn="l">
              <a:lnSpc>
                <a:spcPct val="100000"/>
              </a:lnSpc>
              <a:buNone/>
              <a:defRPr sz="4200" b="1" cap="all">
                <a:solidFill>
                  <a:schemeClr val="bg1"/>
                </a:solidFill>
                <a:latin typeface="+mj-lt"/>
              </a:defRPr>
            </a:lvl7pPr>
            <a:lvl8pPr marL="0" indent="0" algn="l">
              <a:lnSpc>
                <a:spcPct val="100000"/>
              </a:lnSpc>
              <a:buNone/>
              <a:defRPr sz="4200" b="1" cap="all">
                <a:solidFill>
                  <a:schemeClr val="bg1"/>
                </a:solidFill>
                <a:latin typeface="+mj-lt"/>
              </a:defRPr>
            </a:lvl8pPr>
            <a:lvl9pPr marL="0" indent="0" algn="l">
              <a:lnSpc>
                <a:spcPct val="100000"/>
              </a:lnSpc>
              <a:buNone/>
              <a:defRPr sz="4200" b="1" cap="all">
                <a:solidFill>
                  <a:schemeClr val="bg1"/>
                </a:solidFill>
                <a:latin typeface="+mj-lt"/>
              </a:defRPr>
            </a:lvl9pPr>
          </a:lstStyle>
          <a:p>
            <a:pPr lvl="0">
              <a:defRPr/>
            </a:pPr>
            <a:r>
              <a:rPr lang="de-DE"/>
              <a:t>Präsentationstitel</a:t>
            </a:r>
            <a:endParaRPr/>
          </a:p>
        </p:txBody>
      </p:sp>
      <p:sp>
        <p:nvSpPr>
          <p:cNvPr id="14" name="Vertikaler Textplatzhalter 2"/>
          <p:cNvSpPr>
            <a:spLocks noGrp="1"/>
          </p:cNvSpPr>
          <p:nvPr>
            <p:ph type="body" orient="vert" idx="23" hasCustomPrompt="1"/>
          </p:nvPr>
        </p:nvSpPr>
        <p:spPr bwMode="auto">
          <a:xfrm>
            <a:off x="0" y="3024000"/>
            <a:ext cx="4210798" cy="646331"/>
          </a:xfrm>
          <a:prstGeom prst="rect">
            <a:avLst/>
          </a:prstGeom>
          <a:solidFill>
            <a:schemeClr val="accent4"/>
          </a:solidFill>
        </p:spPr>
        <p:txBody>
          <a:bodyPr vert="horz" wrap="none" lIns="450000" tIns="0" rIns="72000" bIns="0" numCol="1" spcCol="234000">
            <a:spAutoFit/>
          </a:bodyPr>
          <a:lstStyle>
            <a:lvl1pPr marL="0" indent="0" algn="l">
              <a:lnSpc>
                <a:spcPct val="100000"/>
              </a:lnSpc>
              <a:buFont typeface="Arial"/>
              <a:buNone/>
              <a:defRPr sz="4200" b="1" cap="all">
                <a:solidFill>
                  <a:schemeClr val="bg1"/>
                </a:solidFill>
                <a:latin typeface="+mj-lt"/>
              </a:defRPr>
            </a:lvl1pPr>
            <a:lvl2pPr marL="0" indent="0" algn="l">
              <a:lnSpc>
                <a:spcPct val="100000"/>
              </a:lnSpc>
              <a:buFont typeface="Arial"/>
              <a:buNone/>
              <a:defRPr sz="4200" b="1" cap="all">
                <a:solidFill>
                  <a:schemeClr val="bg1"/>
                </a:solidFill>
                <a:latin typeface="+mj-lt"/>
              </a:defRPr>
            </a:lvl2pPr>
            <a:lvl3pPr marL="0" indent="0" algn="l">
              <a:lnSpc>
                <a:spcPct val="100000"/>
              </a:lnSpc>
              <a:buNone/>
              <a:defRPr sz="4200" b="1" cap="all">
                <a:solidFill>
                  <a:schemeClr val="bg1"/>
                </a:solidFill>
                <a:latin typeface="+mj-lt"/>
              </a:defRPr>
            </a:lvl3pPr>
            <a:lvl4pPr marL="0" indent="0" algn="l">
              <a:lnSpc>
                <a:spcPct val="100000"/>
              </a:lnSpc>
              <a:buNone/>
              <a:defRPr sz="4200" b="1" cap="all">
                <a:solidFill>
                  <a:schemeClr val="bg1"/>
                </a:solidFill>
                <a:latin typeface="+mj-lt"/>
              </a:defRPr>
            </a:lvl4pPr>
            <a:lvl5pPr marL="0" indent="0" algn="l">
              <a:lnSpc>
                <a:spcPct val="100000"/>
              </a:lnSpc>
              <a:buNone/>
              <a:defRPr sz="4200" b="1" cap="all">
                <a:solidFill>
                  <a:schemeClr val="bg1"/>
                </a:solidFill>
                <a:latin typeface="+mj-lt"/>
              </a:defRPr>
            </a:lvl5pPr>
            <a:lvl6pPr marL="0" indent="0" algn="l">
              <a:lnSpc>
                <a:spcPct val="100000"/>
              </a:lnSpc>
              <a:buNone/>
              <a:defRPr sz="4200" b="1" cap="all">
                <a:solidFill>
                  <a:schemeClr val="bg1"/>
                </a:solidFill>
                <a:latin typeface="+mj-lt"/>
              </a:defRPr>
            </a:lvl6pPr>
            <a:lvl7pPr marL="0" indent="0" algn="l">
              <a:lnSpc>
                <a:spcPct val="100000"/>
              </a:lnSpc>
              <a:buNone/>
              <a:defRPr sz="4200" b="1" cap="all">
                <a:solidFill>
                  <a:schemeClr val="bg1"/>
                </a:solidFill>
                <a:latin typeface="+mj-lt"/>
              </a:defRPr>
            </a:lvl7pPr>
            <a:lvl8pPr marL="0" indent="0" algn="l">
              <a:lnSpc>
                <a:spcPct val="100000"/>
              </a:lnSpc>
              <a:buNone/>
              <a:defRPr sz="4200" b="1" cap="all">
                <a:solidFill>
                  <a:schemeClr val="bg1"/>
                </a:solidFill>
                <a:latin typeface="+mj-lt"/>
              </a:defRPr>
            </a:lvl8pPr>
            <a:lvl9pPr marL="0" indent="0" algn="l">
              <a:lnSpc>
                <a:spcPct val="100000"/>
              </a:lnSpc>
              <a:buNone/>
              <a:defRPr sz="4200" b="1" cap="all">
                <a:solidFill>
                  <a:schemeClr val="bg1"/>
                </a:solidFill>
                <a:latin typeface="+mj-lt"/>
              </a:defRPr>
            </a:lvl9pPr>
          </a:lstStyle>
          <a:p>
            <a:pPr lvl="0">
              <a:defRPr/>
            </a:pPr>
            <a:r>
              <a:rPr lang="de-DE"/>
              <a:t>hier steht der</a:t>
            </a:r>
            <a:endParaRPr/>
          </a:p>
        </p:txBody>
      </p:sp>
      <p:grpSp>
        <p:nvGrpSpPr>
          <p:cNvPr id="15" name="Regieanweisung"/>
          <p:cNvGrpSpPr/>
          <p:nvPr userDrawn="1"/>
        </p:nvGrpSpPr>
        <p:grpSpPr bwMode="auto">
          <a:xfrm>
            <a:off x="599016" y="0"/>
            <a:ext cx="14328985" cy="7236000"/>
            <a:chOff x="449261" y="0"/>
            <a:chExt cx="10746739" cy="7236000"/>
          </a:xfrm>
        </p:grpSpPr>
        <p:sp>
          <p:nvSpPr>
            <p:cNvPr id="16" name="Regieanweisung"/>
            <p:cNvSpPr>
              <a:spLocks noAdjustHandles="1"/>
            </p:cNvSpPr>
            <p:nvPr userDrawn="1"/>
          </p:nvSpPr>
          <p:spPr bwMode="auto">
            <a:xfrm rot="10800000" flipH="1" flipV="1">
              <a:off x="9252000" y="0"/>
              <a:ext cx="1944000" cy="2088000"/>
            </a:xfrm>
            <a:prstGeom prst="rect">
              <a:avLst/>
            </a:prstGeom>
            <a:noFill/>
            <a:ln w="12700">
              <a:noFill/>
            </a:ln>
          </p:spPr>
          <p:txBody>
            <a:bodyPr vert="horz" wrap="square" lIns="0" tIns="0" rIns="0" bIns="0" rtlCol="0" anchor="t" anchorCtr="0">
              <a:noAutofit/>
            </a:bodyPr>
            <a:lstStyle>
              <a:defPPr>
                <a:defRPr lang="de-DE"/>
              </a:defPPr>
              <a:lvl1pPr marL="0" algn="l" defTabSz="1043056">
                <a:defRPr sz="2100">
                  <a:solidFill>
                    <a:schemeClr val="tx1"/>
                  </a:solidFill>
                  <a:latin typeface="+mn-lt"/>
                  <a:ea typeface="+mn-ea"/>
                  <a:cs typeface="+mn-cs"/>
                </a:defRPr>
              </a:lvl1pPr>
              <a:lvl2pPr marL="521528" algn="l" defTabSz="1043056">
                <a:defRPr sz="2100">
                  <a:solidFill>
                    <a:schemeClr val="tx1"/>
                  </a:solidFill>
                  <a:latin typeface="+mn-lt"/>
                  <a:ea typeface="+mn-ea"/>
                  <a:cs typeface="+mn-cs"/>
                </a:defRPr>
              </a:lvl2pPr>
              <a:lvl3pPr marL="1043056" algn="l" defTabSz="1043056">
                <a:defRPr sz="2100">
                  <a:solidFill>
                    <a:schemeClr val="tx1"/>
                  </a:solidFill>
                  <a:latin typeface="+mn-lt"/>
                  <a:ea typeface="+mn-ea"/>
                  <a:cs typeface="+mn-cs"/>
                </a:defRPr>
              </a:lvl3pPr>
              <a:lvl4pPr marL="1564584" algn="l" defTabSz="1043056">
                <a:defRPr sz="2100">
                  <a:solidFill>
                    <a:schemeClr val="tx1"/>
                  </a:solidFill>
                  <a:latin typeface="+mn-lt"/>
                  <a:ea typeface="+mn-ea"/>
                  <a:cs typeface="+mn-cs"/>
                </a:defRPr>
              </a:lvl4pPr>
              <a:lvl5pPr marL="2086112" algn="l" defTabSz="1043056">
                <a:defRPr sz="2100">
                  <a:solidFill>
                    <a:schemeClr val="tx1"/>
                  </a:solidFill>
                  <a:latin typeface="+mn-lt"/>
                  <a:ea typeface="+mn-ea"/>
                  <a:cs typeface="+mn-cs"/>
                </a:defRPr>
              </a:lvl5pPr>
              <a:lvl6pPr marL="2607639" algn="l" defTabSz="1043056">
                <a:defRPr sz="2100">
                  <a:solidFill>
                    <a:schemeClr val="tx1"/>
                  </a:solidFill>
                  <a:latin typeface="+mn-lt"/>
                  <a:ea typeface="+mn-ea"/>
                  <a:cs typeface="+mn-cs"/>
                </a:defRPr>
              </a:lvl6pPr>
              <a:lvl7pPr marL="3129168" algn="l" defTabSz="1043056">
                <a:defRPr sz="2100">
                  <a:solidFill>
                    <a:schemeClr val="tx1"/>
                  </a:solidFill>
                  <a:latin typeface="+mn-lt"/>
                  <a:ea typeface="+mn-ea"/>
                  <a:cs typeface="+mn-cs"/>
                </a:defRPr>
              </a:lvl7pPr>
              <a:lvl8pPr marL="3650696" algn="l" defTabSz="1043056">
                <a:defRPr sz="2100">
                  <a:solidFill>
                    <a:schemeClr val="tx1"/>
                  </a:solidFill>
                  <a:latin typeface="+mn-lt"/>
                  <a:ea typeface="+mn-ea"/>
                  <a:cs typeface="+mn-cs"/>
                </a:defRPr>
              </a:lvl8pPr>
              <a:lvl9pPr marL="4172224" algn="l" defTabSz="1043056">
                <a:defRPr sz="2100">
                  <a:solidFill>
                    <a:schemeClr val="tx1"/>
                  </a:solidFill>
                  <a:latin typeface="+mn-lt"/>
                  <a:ea typeface="+mn-ea"/>
                  <a:cs typeface="+mn-cs"/>
                </a:defRPr>
              </a:lvl9pPr>
            </a:lstStyle>
            <a:p>
              <a:pPr indent="0" algn="l">
                <a:lnSpc>
                  <a:spcPct val="100000"/>
                </a:lnSpc>
                <a:spcBef>
                  <a:spcPts val="0"/>
                </a:spcBef>
                <a:spcAft>
                  <a:spcPts val="0"/>
                </a:spcAft>
                <a:defRPr/>
              </a:pPr>
              <a:r>
                <a:rPr lang="de-DE" sz="1200" b="0">
                  <a:solidFill>
                    <a:schemeClr val="tx1"/>
                  </a:solidFill>
                  <a:latin typeface="+mn-lt"/>
                </a:rPr>
                <a:t>Folie in Ursprungsform </a:t>
              </a:r>
              <a:endParaRPr sz="2100"/>
            </a:p>
            <a:p>
              <a:pPr indent="0" algn="l">
                <a:lnSpc>
                  <a:spcPct val="100000"/>
                </a:lnSpc>
                <a:spcBef>
                  <a:spcPts val="0"/>
                </a:spcBef>
                <a:spcAft>
                  <a:spcPts val="0"/>
                </a:spcAft>
                <a:defRPr/>
              </a:pPr>
              <a:r>
                <a:rPr lang="de-DE" sz="1200" b="0">
                  <a:solidFill>
                    <a:schemeClr val="tx1"/>
                  </a:solidFill>
                  <a:latin typeface="+mn-lt"/>
                </a:rPr>
                <a:t>bringen über Menu:</a:t>
              </a:r>
              <a:endParaRPr sz="2100"/>
            </a:p>
            <a:p>
              <a:pPr indent="0" algn="l">
                <a:lnSpc>
                  <a:spcPct val="100000"/>
                </a:lnSpc>
                <a:spcBef>
                  <a:spcPts val="0"/>
                </a:spcBef>
                <a:spcAft>
                  <a:spcPts val="0"/>
                </a:spcAft>
                <a:defRPr/>
              </a:pPr>
              <a:r>
                <a:rPr lang="de-DE" sz="1200" b="1">
                  <a:solidFill>
                    <a:schemeClr val="tx1"/>
                  </a:solidFill>
                  <a:latin typeface="+mn-lt"/>
                </a:rPr>
                <a:t>Start &gt; Folien &gt; Zurücksetzen</a:t>
              </a:r>
              <a:endParaRPr sz="2100"/>
            </a:p>
            <a:p>
              <a:pPr indent="0" algn="l">
                <a:lnSpc>
                  <a:spcPct val="100000"/>
                </a:lnSpc>
                <a:spcBef>
                  <a:spcPts val="0"/>
                </a:spcBef>
                <a:spcAft>
                  <a:spcPts val="0"/>
                </a:spcAft>
                <a:defRPr/>
              </a:pPr>
              <a:endParaRPr lang="de-DE" sz="1200" b="1">
                <a:solidFill>
                  <a:schemeClr val="tx1"/>
                </a:solidFill>
                <a:latin typeface="+mn-lt"/>
              </a:endParaRPr>
            </a:p>
            <a:p>
              <a:pPr indent="0" algn="l">
                <a:lnSpc>
                  <a:spcPct val="100000"/>
                </a:lnSpc>
                <a:spcBef>
                  <a:spcPts val="0"/>
                </a:spcBef>
                <a:spcAft>
                  <a:spcPts val="0"/>
                </a:spcAft>
                <a:defRPr/>
              </a:pPr>
              <a:r>
                <a:rPr lang="de-DE" sz="1200" b="0">
                  <a:solidFill>
                    <a:schemeClr val="tx1"/>
                  </a:solidFill>
                  <a:latin typeface="+mn-lt"/>
                </a:rPr>
                <a:t>Wechsel des Folienlayouts </a:t>
              </a:r>
              <a:br>
                <a:rPr lang="de-DE" sz="1200" b="0">
                  <a:solidFill>
                    <a:schemeClr val="tx1"/>
                  </a:solidFill>
                  <a:latin typeface="+mn-lt"/>
                </a:rPr>
              </a:br>
              <a:r>
                <a:rPr lang="de-DE" sz="1200" b="0">
                  <a:solidFill>
                    <a:schemeClr val="tx1"/>
                  </a:solidFill>
                  <a:latin typeface="+mn-lt"/>
                </a:rPr>
                <a:t>im Menü über:</a:t>
              </a:r>
              <a:endParaRPr sz="2100"/>
            </a:p>
            <a:p>
              <a:pPr marL="0" marR="0" lvl="0" indent="0" algn="l" defTabSz="2517235">
                <a:lnSpc>
                  <a:spcPct val="100000"/>
                </a:lnSpc>
                <a:spcBef>
                  <a:spcPts val="0"/>
                </a:spcBef>
                <a:spcAft>
                  <a:spcPts val="0"/>
                </a:spcAft>
                <a:buClrTx/>
                <a:buSzTx/>
                <a:buFontTx/>
                <a:buNone/>
                <a:defRPr/>
              </a:pPr>
              <a:r>
                <a:rPr lang="de-DE" sz="1200" b="1">
                  <a:solidFill>
                    <a:schemeClr val="tx1"/>
                  </a:solidFill>
                  <a:latin typeface="+mn-lt"/>
                </a:rPr>
                <a:t>Start &gt; Folien &gt; Layout</a:t>
              </a:r>
              <a:endParaRPr sz="2100"/>
            </a:p>
            <a:p>
              <a:pPr marL="0" marR="0" lvl="0" indent="0" algn="l" defTabSz="2517235">
                <a:lnSpc>
                  <a:spcPct val="100000"/>
                </a:lnSpc>
                <a:spcBef>
                  <a:spcPts val="0"/>
                </a:spcBef>
                <a:spcAft>
                  <a:spcPts val="0"/>
                </a:spcAft>
                <a:buClrTx/>
                <a:buSzTx/>
                <a:buFontTx/>
                <a:buNone/>
                <a:defRPr/>
              </a:pPr>
              <a:endParaRPr lang="de-DE" sz="1200" b="1">
                <a:solidFill>
                  <a:schemeClr val="tx1"/>
                </a:solidFill>
                <a:latin typeface="+mn-lt"/>
              </a:endParaRPr>
            </a:p>
            <a:p>
              <a:pPr marL="0" marR="0" lvl="0" indent="0" algn="l" defTabSz="2871412">
                <a:lnSpc>
                  <a:spcPct val="100000"/>
                </a:lnSpc>
                <a:spcBef>
                  <a:spcPts val="0"/>
                </a:spcBef>
                <a:spcAft>
                  <a:spcPts val="0"/>
                </a:spcAft>
                <a:buClrTx/>
                <a:buSzTx/>
                <a:buFontTx/>
                <a:buNone/>
                <a:defRPr/>
              </a:pPr>
              <a:r>
                <a:rPr lang="de-DE" sz="1200" b="0" i="0" u="none" strike="noStrike" cap="none" spc="0">
                  <a:ln>
                    <a:noFill/>
                  </a:ln>
                  <a:solidFill>
                    <a:schemeClr val="tx1"/>
                  </a:solidFill>
                  <a:latin typeface="+mn-lt"/>
                  <a:ea typeface="+mn-ea"/>
                  <a:cs typeface="+mn-cs"/>
                </a:rPr>
                <a:t>Hilfslinien anzeigen über Menu: </a:t>
              </a:r>
              <a:endParaRPr sz="2100"/>
            </a:p>
            <a:p>
              <a:pPr marL="0" marR="0" lvl="0" indent="0" algn="l" defTabSz="2871412">
                <a:lnSpc>
                  <a:spcPct val="100000"/>
                </a:lnSpc>
                <a:spcBef>
                  <a:spcPts val="0"/>
                </a:spcBef>
                <a:spcAft>
                  <a:spcPts val="0"/>
                </a:spcAft>
                <a:buClrTx/>
                <a:buSzTx/>
                <a:buFontTx/>
                <a:buNone/>
                <a:defRPr/>
              </a:pPr>
              <a:r>
                <a:rPr lang="de-DE" sz="1200" b="1" i="0" u="none" strike="noStrike" cap="none" spc="0">
                  <a:ln>
                    <a:noFill/>
                  </a:ln>
                  <a:solidFill>
                    <a:schemeClr val="tx1"/>
                  </a:solidFill>
                  <a:latin typeface="+mn-lt"/>
                  <a:ea typeface="+mn-ea"/>
                  <a:cs typeface="+mn-cs"/>
                </a:rPr>
                <a:t>Ansicht &gt; Anzeigen &gt; </a:t>
              </a:r>
              <a:r>
                <a:rPr lang="de-DE" sz="1200" b="0" i="0" u="none" strike="noStrike" cap="none" spc="0">
                  <a:ln>
                    <a:noFill/>
                  </a:ln>
                  <a:solidFill>
                    <a:schemeClr val="tx1"/>
                  </a:solidFill>
                  <a:latin typeface="+mn-lt"/>
                  <a:ea typeface="+mn-ea"/>
                  <a:cs typeface="+mn-cs"/>
                </a:rPr>
                <a:t>Haken</a:t>
              </a:r>
              <a:r>
                <a:rPr lang="de-DE" sz="1200" b="1" i="0" u="none" strike="noStrike" cap="none" spc="0">
                  <a:ln>
                    <a:noFill/>
                  </a:ln>
                  <a:solidFill>
                    <a:schemeClr val="tx1"/>
                  </a:solidFill>
                  <a:latin typeface="+mn-lt"/>
                  <a:ea typeface="+mn-ea"/>
                  <a:cs typeface="+mn-cs"/>
                </a:rPr>
                <a:t> </a:t>
              </a:r>
              <a:r>
                <a:rPr lang="de-DE" sz="1200" b="0" i="0" u="none" strike="noStrike" cap="none" spc="0">
                  <a:ln>
                    <a:noFill/>
                  </a:ln>
                  <a:solidFill>
                    <a:schemeClr val="tx1"/>
                  </a:solidFill>
                  <a:latin typeface="+mn-lt"/>
                  <a:ea typeface="+mn-ea"/>
                  <a:cs typeface="+mn-cs"/>
                </a:rPr>
                <a:t>bei</a:t>
              </a:r>
              <a:r>
                <a:rPr lang="de-DE" sz="1200" b="1" i="0" u="none" strike="noStrike" cap="none" spc="0">
                  <a:ln>
                    <a:noFill/>
                  </a:ln>
                  <a:solidFill>
                    <a:schemeClr val="tx1"/>
                  </a:solidFill>
                  <a:latin typeface="+mn-lt"/>
                  <a:ea typeface="+mn-ea"/>
                  <a:cs typeface="+mn-cs"/>
                </a:rPr>
                <a:t> Führungslinien </a:t>
              </a:r>
              <a:r>
                <a:rPr lang="de-DE" sz="1200" b="0" i="0" u="none" strike="noStrike" cap="none" spc="0">
                  <a:ln>
                    <a:noFill/>
                  </a:ln>
                  <a:solidFill>
                    <a:schemeClr val="tx1"/>
                  </a:solidFill>
                  <a:latin typeface="+mn-lt"/>
                  <a:ea typeface="+mn-ea"/>
                  <a:cs typeface="+mn-cs"/>
                </a:rPr>
                <a:t>setzen</a:t>
              </a:r>
              <a:endParaRPr sz="2100"/>
            </a:p>
            <a:p>
              <a:pPr marL="0" marR="0" lvl="0" indent="0" algn="l" defTabSz="2517235">
                <a:lnSpc>
                  <a:spcPct val="100000"/>
                </a:lnSpc>
                <a:spcBef>
                  <a:spcPts val="0"/>
                </a:spcBef>
                <a:spcAft>
                  <a:spcPts val="0"/>
                </a:spcAft>
                <a:buClrTx/>
                <a:buSzTx/>
                <a:buFontTx/>
                <a:buNone/>
                <a:defRPr/>
              </a:pPr>
              <a:endParaRPr lang="de-DE" sz="1200" b="1">
                <a:solidFill>
                  <a:schemeClr val="tx1"/>
                </a:solidFill>
                <a:latin typeface="+mn-lt"/>
              </a:endParaRPr>
            </a:p>
            <a:p>
              <a:pPr indent="0" algn="l">
                <a:lnSpc>
                  <a:spcPct val="100000"/>
                </a:lnSpc>
                <a:spcBef>
                  <a:spcPts val="0"/>
                </a:spcBef>
                <a:spcAft>
                  <a:spcPts val="0"/>
                </a:spcAft>
                <a:defRPr/>
              </a:pPr>
              <a:endParaRPr lang="de-DE" sz="1200" b="1">
                <a:solidFill>
                  <a:schemeClr val="tx1"/>
                </a:solidFill>
                <a:latin typeface="+mn-lt"/>
              </a:endParaRPr>
            </a:p>
          </p:txBody>
        </p:sp>
        <p:grpSp>
          <p:nvGrpSpPr>
            <p:cNvPr id="17" name="Regieanweisung"/>
            <p:cNvGrpSpPr/>
            <p:nvPr userDrawn="1"/>
          </p:nvGrpSpPr>
          <p:grpSpPr bwMode="auto">
            <a:xfrm>
              <a:off x="9252000" y="2579687"/>
              <a:ext cx="1800001" cy="1548574"/>
              <a:chOff x="7667999" y="8675426"/>
              <a:chExt cx="1800001" cy="1548574"/>
            </a:xfrm>
          </p:grpSpPr>
          <p:sp>
            <p:nvSpPr>
              <p:cNvPr id="18" name="Text // Listenebene erhöhen"/>
              <p:cNvSpPr>
                <a:spLocks noAdjustHandles="1"/>
              </p:cNvSpPr>
              <p:nvPr userDrawn="1"/>
            </p:nvSpPr>
            <p:spPr bwMode="auto">
              <a:xfrm>
                <a:off x="8352000" y="9504000"/>
                <a:ext cx="898412" cy="324000"/>
              </a:xfrm>
              <a:prstGeom prst="rect">
                <a:avLst/>
              </a:prstGeom>
              <a:noFill/>
            </p:spPr>
            <p:txBody>
              <a:bodyPr wrap="square" lIns="0" tIns="0" rIns="0" bIns="0" rtlCol="0" anchor="ctr" anchorCtr="0">
                <a:noAutofit/>
              </a:bodyPr>
              <a:lstStyle/>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Listenebene</a:t>
                </a:r>
                <a:endParaRPr sz="1800"/>
              </a:p>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erhöhen</a:t>
                </a:r>
                <a:endParaRPr sz="1800"/>
              </a:p>
            </p:txBody>
          </p:sp>
          <p:sp>
            <p:nvSpPr>
              <p:cNvPr id="19" name="Text // Listenebene verringern"/>
              <p:cNvSpPr>
                <a:spLocks noAdjustHandles="1"/>
              </p:cNvSpPr>
              <p:nvPr userDrawn="1"/>
            </p:nvSpPr>
            <p:spPr bwMode="auto">
              <a:xfrm>
                <a:off x="8352000" y="9900000"/>
                <a:ext cx="898412" cy="324000"/>
              </a:xfrm>
              <a:prstGeom prst="rect">
                <a:avLst/>
              </a:prstGeom>
              <a:noFill/>
            </p:spPr>
            <p:txBody>
              <a:bodyPr wrap="square" lIns="0" tIns="0" rIns="0" bIns="0" rtlCol="0" anchor="ctr" anchorCtr="0">
                <a:noAutofit/>
              </a:bodyPr>
              <a:lstStyle/>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Listenebene</a:t>
                </a:r>
                <a:endParaRPr sz="1800"/>
              </a:p>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verringern</a:t>
                </a:r>
                <a:endParaRPr sz="1800"/>
              </a:p>
            </p:txBody>
          </p:sp>
          <p:sp>
            <p:nvSpPr>
              <p:cNvPr id="20" name="Listenebenen"/>
              <p:cNvSpPr>
                <a:spLocks noAdjustHandles="1"/>
              </p:cNvSpPr>
              <p:nvPr userDrawn="1"/>
            </p:nvSpPr>
            <p:spPr bwMode="auto">
              <a:xfrm rot="10800000" flipH="1" flipV="1">
                <a:off x="7668000" y="8675426"/>
                <a:ext cx="1800000" cy="792000"/>
              </a:xfrm>
              <a:prstGeom prst="rect">
                <a:avLst/>
              </a:prstGeom>
              <a:noFill/>
              <a:ln w="12700">
                <a:noFill/>
              </a:ln>
            </p:spPr>
            <p:txBody>
              <a:bodyPr vert="horz" wrap="square" lIns="0" tIns="0" rIns="0" bIns="0" rtlCol="0" anchor="t" anchorCtr="0">
                <a:noAutofit/>
              </a:bodyPr>
              <a:lstStyle>
                <a:defPPr>
                  <a:defRPr lang="de-DE"/>
                </a:defPPr>
                <a:lvl1pPr marL="0" algn="l" defTabSz="1043056">
                  <a:defRPr sz="2100">
                    <a:solidFill>
                      <a:schemeClr val="tx1"/>
                    </a:solidFill>
                    <a:latin typeface="+mn-lt"/>
                    <a:ea typeface="+mn-ea"/>
                    <a:cs typeface="+mn-cs"/>
                  </a:defRPr>
                </a:lvl1pPr>
                <a:lvl2pPr marL="521528" algn="l" defTabSz="1043056">
                  <a:defRPr sz="2100">
                    <a:solidFill>
                      <a:schemeClr val="tx1"/>
                    </a:solidFill>
                    <a:latin typeface="+mn-lt"/>
                    <a:ea typeface="+mn-ea"/>
                    <a:cs typeface="+mn-cs"/>
                  </a:defRPr>
                </a:lvl2pPr>
                <a:lvl3pPr marL="1043056" algn="l" defTabSz="1043056">
                  <a:defRPr sz="2100">
                    <a:solidFill>
                      <a:schemeClr val="tx1"/>
                    </a:solidFill>
                    <a:latin typeface="+mn-lt"/>
                    <a:ea typeface="+mn-ea"/>
                    <a:cs typeface="+mn-cs"/>
                  </a:defRPr>
                </a:lvl3pPr>
                <a:lvl4pPr marL="1564584" algn="l" defTabSz="1043056">
                  <a:defRPr sz="2100">
                    <a:solidFill>
                      <a:schemeClr val="tx1"/>
                    </a:solidFill>
                    <a:latin typeface="+mn-lt"/>
                    <a:ea typeface="+mn-ea"/>
                    <a:cs typeface="+mn-cs"/>
                  </a:defRPr>
                </a:lvl4pPr>
                <a:lvl5pPr marL="2086112" algn="l" defTabSz="1043056">
                  <a:defRPr sz="2100">
                    <a:solidFill>
                      <a:schemeClr val="tx1"/>
                    </a:solidFill>
                    <a:latin typeface="+mn-lt"/>
                    <a:ea typeface="+mn-ea"/>
                    <a:cs typeface="+mn-cs"/>
                  </a:defRPr>
                </a:lvl5pPr>
                <a:lvl6pPr marL="2607639" algn="l" defTabSz="1043056">
                  <a:defRPr sz="2100">
                    <a:solidFill>
                      <a:schemeClr val="tx1"/>
                    </a:solidFill>
                    <a:latin typeface="+mn-lt"/>
                    <a:ea typeface="+mn-ea"/>
                    <a:cs typeface="+mn-cs"/>
                  </a:defRPr>
                </a:lvl6pPr>
                <a:lvl7pPr marL="3129168" algn="l" defTabSz="1043056">
                  <a:defRPr sz="2100">
                    <a:solidFill>
                      <a:schemeClr val="tx1"/>
                    </a:solidFill>
                    <a:latin typeface="+mn-lt"/>
                    <a:ea typeface="+mn-ea"/>
                    <a:cs typeface="+mn-cs"/>
                  </a:defRPr>
                </a:lvl7pPr>
                <a:lvl8pPr marL="3650696" algn="l" defTabSz="1043056">
                  <a:defRPr sz="2100">
                    <a:solidFill>
                      <a:schemeClr val="tx1"/>
                    </a:solidFill>
                    <a:latin typeface="+mn-lt"/>
                    <a:ea typeface="+mn-ea"/>
                    <a:cs typeface="+mn-cs"/>
                  </a:defRPr>
                </a:lvl8pPr>
                <a:lvl9pPr marL="4172224" algn="l" defTabSz="1043056">
                  <a:defRPr sz="2100">
                    <a:solidFill>
                      <a:schemeClr val="tx1"/>
                    </a:solidFill>
                    <a:latin typeface="+mn-lt"/>
                    <a:ea typeface="+mn-ea"/>
                    <a:cs typeface="+mn-cs"/>
                  </a:defRPr>
                </a:lvl9pPr>
              </a:lstStyle>
              <a:p>
                <a:pPr marL="0" marR="0" lvl="0" indent="0" algn="l" defTabSz="2517235">
                  <a:lnSpc>
                    <a:spcPct val="100000"/>
                  </a:lnSpc>
                  <a:spcBef>
                    <a:spcPts val="0"/>
                  </a:spcBef>
                  <a:spcAft>
                    <a:spcPts val="0"/>
                  </a:spcAft>
                  <a:buClrTx/>
                  <a:buSzTx/>
                  <a:buFontTx/>
                  <a:buNone/>
                  <a:defRPr/>
                </a:pPr>
                <a:r>
                  <a:rPr lang="de-DE" sz="1200" b="0">
                    <a:solidFill>
                      <a:schemeClr val="tx1"/>
                    </a:solidFill>
                    <a:latin typeface="+mn-lt"/>
                  </a:rPr>
                  <a:t>Wechsel der Textebene</a:t>
                </a:r>
                <a:endParaRPr sz="2100"/>
              </a:p>
              <a:p>
                <a:pPr marL="0" marR="0" lvl="0" indent="0" algn="l" defTabSz="2517235">
                  <a:lnSpc>
                    <a:spcPct val="100000"/>
                  </a:lnSpc>
                  <a:spcBef>
                    <a:spcPts val="0"/>
                  </a:spcBef>
                  <a:spcAft>
                    <a:spcPts val="0"/>
                  </a:spcAft>
                  <a:buClrTx/>
                  <a:buSzTx/>
                  <a:buFontTx/>
                  <a:buNone/>
                  <a:defRPr/>
                </a:pPr>
                <a:r>
                  <a:rPr lang="de-DE" sz="1200" b="0">
                    <a:solidFill>
                      <a:schemeClr val="tx1"/>
                    </a:solidFill>
                    <a:latin typeface="+mn-lt"/>
                  </a:rPr>
                  <a:t>im Menü über: </a:t>
                </a:r>
                <a:br>
                  <a:rPr lang="de-DE" sz="1200" b="0">
                    <a:solidFill>
                      <a:schemeClr val="tx1"/>
                    </a:solidFill>
                    <a:latin typeface="+mn-lt"/>
                  </a:rPr>
                </a:br>
                <a:r>
                  <a:rPr lang="de-DE" sz="1200" b="1">
                    <a:solidFill>
                      <a:schemeClr val="tx1"/>
                    </a:solidFill>
                    <a:latin typeface="+mn-lt"/>
                  </a:rPr>
                  <a:t>Start &gt; Absatz &gt; Listenebene erhöhen/verringern</a:t>
                </a:r>
                <a:endParaRPr sz="2100"/>
              </a:p>
            </p:txBody>
          </p:sp>
          <p:pic>
            <p:nvPicPr>
              <p:cNvPr id="21" name="Bild // Listenebene verringern"/>
              <p:cNvPicPr>
                <a:picLocks noChangeAspect="1"/>
              </p:cNvPicPr>
              <p:nvPr userDrawn="1"/>
            </p:nvPicPr>
            <p:blipFill>
              <a:blip r:embed="rId2"/>
              <a:stretch/>
            </p:blipFill>
            <p:spPr bwMode="auto">
              <a:xfrm>
                <a:off x="7667999" y="9918000"/>
                <a:ext cx="622082" cy="288000"/>
              </a:xfrm>
              <a:prstGeom prst="rect">
                <a:avLst/>
              </a:prstGeom>
              <a:noFill/>
              <a:ln>
                <a:noFill/>
              </a:ln>
            </p:spPr>
          </p:pic>
          <p:pic>
            <p:nvPicPr>
              <p:cNvPr id="22" name="Bild // Listenebene erhöhen"/>
              <p:cNvPicPr>
                <a:picLocks noChangeAspect="1"/>
              </p:cNvPicPr>
              <p:nvPr userDrawn="1"/>
            </p:nvPicPr>
            <p:blipFill>
              <a:blip r:embed="rId3"/>
              <a:stretch/>
            </p:blipFill>
            <p:spPr bwMode="auto">
              <a:xfrm>
                <a:off x="7667999" y="9522000"/>
                <a:ext cx="622082" cy="288000"/>
              </a:xfrm>
              <a:prstGeom prst="rect">
                <a:avLst/>
              </a:prstGeom>
              <a:noFill/>
              <a:ln>
                <a:noFill/>
              </a:ln>
            </p:spPr>
          </p:pic>
        </p:grpSp>
        <p:sp>
          <p:nvSpPr>
            <p:cNvPr id="23" name="Fußzeile"/>
            <p:cNvSpPr>
              <a:spLocks noAdjustHandles="1"/>
            </p:cNvSpPr>
            <p:nvPr userDrawn="1"/>
          </p:nvSpPr>
          <p:spPr bwMode="auto">
            <a:xfrm rot="10800000" flipH="1" flipV="1">
              <a:off x="449261" y="6948000"/>
              <a:ext cx="6804000" cy="288000"/>
            </a:xfrm>
            <a:prstGeom prst="rect">
              <a:avLst/>
            </a:prstGeom>
            <a:noFill/>
            <a:ln w="12700">
              <a:noFill/>
            </a:ln>
          </p:spPr>
          <p:txBody>
            <a:bodyPr vert="horz" wrap="square" lIns="0" tIns="0" rIns="0" bIns="0" rtlCol="0" anchor="t" anchorCtr="0">
              <a:noAutofit/>
            </a:bodyPr>
            <a:lstStyle>
              <a:defPPr>
                <a:defRPr lang="de-DE"/>
              </a:defPPr>
              <a:lvl1pPr marL="0" algn="l" defTabSz="1043056">
                <a:defRPr sz="2100">
                  <a:solidFill>
                    <a:schemeClr val="tx1"/>
                  </a:solidFill>
                  <a:latin typeface="+mn-lt"/>
                  <a:ea typeface="+mn-ea"/>
                  <a:cs typeface="+mn-cs"/>
                </a:defRPr>
              </a:lvl1pPr>
              <a:lvl2pPr marL="521528" algn="l" defTabSz="1043056">
                <a:defRPr sz="2100">
                  <a:solidFill>
                    <a:schemeClr val="tx1"/>
                  </a:solidFill>
                  <a:latin typeface="+mn-lt"/>
                  <a:ea typeface="+mn-ea"/>
                  <a:cs typeface="+mn-cs"/>
                </a:defRPr>
              </a:lvl2pPr>
              <a:lvl3pPr marL="1043056" algn="l" defTabSz="1043056">
                <a:defRPr sz="2100">
                  <a:solidFill>
                    <a:schemeClr val="tx1"/>
                  </a:solidFill>
                  <a:latin typeface="+mn-lt"/>
                  <a:ea typeface="+mn-ea"/>
                  <a:cs typeface="+mn-cs"/>
                </a:defRPr>
              </a:lvl3pPr>
              <a:lvl4pPr marL="1564584" algn="l" defTabSz="1043056">
                <a:defRPr sz="2100">
                  <a:solidFill>
                    <a:schemeClr val="tx1"/>
                  </a:solidFill>
                  <a:latin typeface="+mn-lt"/>
                  <a:ea typeface="+mn-ea"/>
                  <a:cs typeface="+mn-cs"/>
                </a:defRPr>
              </a:lvl4pPr>
              <a:lvl5pPr marL="2086112" algn="l" defTabSz="1043056">
                <a:defRPr sz="2100">
                  <a:solidFill>
                    <a:schemeClr val="tx1"/>
                  </a:solidFill>
                  <a:latin typeface="+mn-lt"/>
                  <a:ea typeface="+mn-ea"/>
                  <a:cs typeface="+mn-cs"/>
                </a:defRPr>
              </a:lvl5pPr>
              <a:lvl6pPr marL="2607639" algn="l" defTabSz="1043056">
                <a:defRPr sz="2100">
                  <a:solidFill>
                    <a:schemeClr val="tx1"/>
                  </a:solidFill>
                  <a:latin typeface="+mn-lt"/>
                  <a:ea typeface="+mn-ea"/>
                  <a:cs typeface="+mn-cs"/>
                </a:defRPr>
              </a:lvl6pPr>
              <a:lvl7pPr marL="3129168" algn="l" defTabSz="1043056">
                <a:defRPr sz="2100">
                  <a:solidFill>
                    <a:schemeClr val="tx1"/>
                  </a:solidFill>
                  <a:latin typeface="+mn-lt"/>
                  <a:ea typeface="+mn-ea"/>
                  <a:cs typeface="+mn-cs"/>
                </a:defRPr>
              </a:lvl7pPr>
              <a:lvl8pPr marL="3650696" algn="l" defTabSz="1043056">
                <a:defRPr sz="2100">
                  <a:solidFill>
                    <a:schemeClr val="tx1"/>
                  </a:solidFill>
                  <a:latin typeface="+mn-lt"/>
                  <a:ea typeface="+mn-ea"/>
                  <a:cs typeface="+mn-cs"/>
                </a:defRPr>
              </a:lvl8pPr>
              <a:lvl9pPr marL="4172224" algn="l" defTabSz="1043056">
                <a:defRPr sz="2100">
                  <a:solidFill>
                    <a:schemeClr val="tx1"/>
                  </a:solidFill>
                  <a:latin typeface="+mn-lt"/>
                  <a:ea typeface="+mn-ea"/>
                  <a:cs typeface="+mn-cs"/>
                </a:defRPr>
              </a:lvl9pPr>
            </a:lstStyle>
            <a:p>
              <a:pPr marL="0" marR="0" lvl="0" indent="0" algn="l" defTabSz="1377788">
                <a:lnSpc>
                  <a:spcPct val="100000"/>
                </a:lnSpc>
                <a:spcBef>
                  <a:spcPts val="0"/>
                </a:spcBef>
                <a:spcAft>
                  <a:spcPts val="0"/>
                </a:spcAft>
                <a:buClrTx/>
                <a:buSzTx/>
                <a:buFontTx/>
                <a:buNone/>
                <a:defRPr/>
              </a:pPr>
              <a:r>
                <a:rPr lang="de-DE" sz="1200" b="0">
                  <a:solidFill>
                    <a:schemeClr val="tx1"/>
                  </a:solidFill>
                  <a:latin typeface="+mn-lt"/>
                </a:rPr>
                <a:t>Fußzeile anpassen: </a:t>
              </a:r>
              <a:r>
                <a:rPr lang="de-DE" sz="1200" b="1">
                  <a:solidFill>
                    <a:schemeClr val="tx1"/>
                  </a:solidFill>
                  <a:latin typeface="+mn-lt"/>
                </a:rPr>
                <a:t>Einfügen &gt; Text &gt; Kopf- und Fußzeile</a:t>
              </a:r>
              <a:endParaRPr sz="2100"/>
            </a:p>
          </p:txBody>
        </p:sp>
      </p:grpSp>
      <p:pic>
        <p:nvPicPr>
          <p:cNvPr id="24" name="Grafik 23"/>
          <p:cNvPicPr>
            <a:picLocks noChangeAspect="1"/>
          </p:cNvPicPr>
          <p:nvPr userDrawn="1"/>
        </p:nvPicPr>
        <p:blipFill>
          <a:blip r:embed="rId4"/>
          <a:stretch/>
        </p:blipFill>
        <p:spPr bwMode="auto">
          <a:xfrm>
            <a:off x="7774462" y="5817813"/>
            <a:ext cx="952193" cy="714145"/>
          </a:xfrm>
          <a:prstGeom prst="rect">
            <a:avLst/>
          </a:prstGeom>
        </p:spPr>
      </p:pic>
      <p:pic>
        <p:nvPicPr>
          <p:cNvPr id="25" name="Grafik 24"/>
          <p:cNvPicPr>
            <a:picLocks noChangeAspect="1"/>
          </p:cNvPicPr>
          <p:nvPr userDrawn="1"/>
        </p:nvPicPr>
        <p:blipFill>
          <a:blip r:embed="rId5"/>
          <a:stretch/>
        </p:blipFill>
        <p:spPr bwMode="auto">
          <a:xfrm>
            <a:off x="9179984" y="5817812"/>
            <a:ext cx="2846464" cy="711616"/>
          </a:xfrm>
          <a:prstGeom prst="rect">
            <a:avLst/>
          </a:prstGeom>
        </p:spPr>
      </p:pic>
    </p:spTree>
  </p:cSld>
  <p:clrMapOvr>
    <a:masterClrMapping/>
  </p:clrMapOvr>
  <p:hf/>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folie mit Zusatzlogo H">
    <p:spTree>
      <p:nvGrpSpPr>
        <p:cNvPr id="1" name=""/>
        <p:cNvGrpSpPr/>
        <p:nvPr/>
      </p:nvGrpSpPr>
      <p:grpSpPr>
        <a:xfrm>
          <a:off x="0" y="0"/>
          <a:ext cx="0" cy="0"/>
          <a:chOff x="0" y="0"/>
          <a:chExt cx="0" cy="0"/>
        </a:xfrm>
      </p:grpSpPr>
      <p:grpSp>
        <p:nvGrpSpPr>
          <p:cNvPr id="86" name="Regieanweisungen">
            <a:extLst>
              <a:ext uri="{FF2B5EF4-FFF2-40B4-BE49-F238E27FC236}">
                <a16:creationId xmlns:a16="http://schemas.microsoft.com/office/drawing/2014/main" id="{7CE8D66D-8CB2-8C1F-DBB0-2D223CEFAF2A}"/>
              </a:ext>
            </a:extLst>
          </p:cNvPr>
          <p:cNvGrpSpPr/>
          <p:nvPr userDrawn="1"/>
        </p:nvGrpSpPr>
        <p:grpSpPr>
          <a:xfrm>
            <a:off x="-1548000" y="-360000"/>
            <a:ext cx="15804000" cy="1584000"/>
            <a:chOff x="-1548000" y="-360000"/>
            <a:chExt cx="15804000" cy="1584000"/>
          </a:xfrm>
          <a:solidFill>
            <a:srgbClr val="E9ECF0"/>
          </a:solidFill>
        </p:grpSpPr>
        <p:sp>
          <p:nvSpPr>
            <p:cNvPr id="87" name="Zurücksetzen">
              <a:extLst>
                <a:ext uri="{FF2B5EF4-FFF2-40B4-BE49-F238E27FC236}">
                  <a16:creationId xmlns:a16="http://schemas.microsoft.com/office/drawing/2014/main" id="{C42062E5-7DF6-CAF4-2B38-852C84E9B16D}"/>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88" name="Layoutwechsel">
              <a:extLst>
                <a:ext uri="{FF2B5EF4-FFF2-40B4-BE49-F238E27FC236}">
                  <a16:creationId xmlns:a16="http://schemas.microsoft.com/office/drawing/2014/main" id="{5F8A8792-1FB7-D75A-E18D-A6A75D510858}"/>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89" name="Hilfslinien">
              <a:extLst>
                <a:ext uri="{FF2B5EF4-FFF2-40B4-BE49-F238E27FC236}">
                  <a16:creationId xmlns:a16="http://schemas.microsoft.com/office/drawing/2014/main" id="{C07C178B-B5D1-108B-5830-515386CE2A03}"/>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90" name="Hilfslinien">
              <a:extLst>
                <a:ext uri="{FF2B5EF4-FFF2-40B4-BE49-F238E27FC236}">
                  <a16:creationId xmlns:a16="http://schemas.microsoft.com/office/drawing/2014/main" id="{3439896A-6320-8017-3D78-020F76972A2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91" name="Logo">
              <a:extLst>
                <a:ext uri="{FF2B5EF4-FFF2-40B4-BE49-F238E27FC236}">
                  <a16:creationId xmlns:a16="http://schemas.microsoft.com/office/drawing/2014/main" id="{40A1B498-711E-6D1D-CA37-A18957474F6C}"/>
                </a:ext>
              </a:extLst>
            </p:cNvPr>
            <p:cNvSpPr txBox="1"/>
            <p:nvPr userDrawn="1"/>
          </p:nvSpPr>
          <p:spPr>
            <a:xfrm rot="10800000" flipH="1" flipV="1">
              <a:off x="-1548000" y="0"/>
              <a:ext cx="1440000" cy="122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1" baseline="0" dirty="0">
                  <a:solidFill>
                    <a:schemeClr val="tx1"/>
                  </a:solidFill>
                  <a:latin typeface="+mn-lt"/>
                </a:rPr>
                <a:t>Zum Platzieren </a:t>
              </a:r>
              <a:r>
                <a:rPr lang="de-DE" sz="1000" b="0" baseline="0" dirty="0">
                  <a:solidFill>
                    <a:schemeClr val="tx1"/>
                  </a:solidFill>
                  <a:latin typeface="+mn-lt"/>
                </a:rPr>
                <a:t>das Zusatzlogo per Drag-and-Drop einfügen. </a:t>
              </a:r>
              <a:r>
                <a:rPr lang="de-DE" sz="1000" b="1" baseline="0" dirty="0">
                  <a:solidFill>
                    <a:schemeClr val="tx1"/>
                  </a:solidFill>
                  <a:latin typeface="+mn-lt"/>
                </a:rPr>
                <a:t>Beim Austauschen </a:t>
              </a:r>
              <a:r>
                <a:rPr lang="de-DE" sz="1000" b="0" baseline="0" dirty="0">
                  <a:solidFill>
                    <a:schemeClr val="tx1"/>
                  </a:solidFill>
                  <a:latin typeface="+mn-lt"/>
                </a:rPr>
                <a:t>das bereits platzierte Logo zunächst löschen und dann ein neues Zusatzlogo einfügen.</a:t>
              </a:r>
            </a:p>
          </p:txBody>
        </p:sp>
      </p:grpSp>
      <p:grpSp>
        <p:nvGrpSpPr>
          <p:cNvPr id="25" name="Grafik">
            <a:extLst>
              <a:ext uri="{FF2B5EF4-FFF2-40B4-BE49-F238E27FC236}">
                <a16:creationId xmlns:a16="http://schemas.microsoft.com/office/drawing/2014/main" id="{ACEF06B2-3DA6-E8C6-8D1D-8376A903C1D0}"/>
              </a:ext>
            </a:extLst>
          </p:cNvPr>
          <p:cNvGrpSpPr>
            <a:grpSpLocks noGrp="1" noUngrp="1" noRot="1" noMove="1" noResize="1"/>
          </p:cNvGrpSpPr>
          <p:nvPr userDrawn="1"/>
        </p:nvGrpSpPr>
        <p:grpSpPr bwMode="auto">
          <a:xfrm>
            <a:off x="9383713" y="315913"/>
            <a:ext cx="2808287" cy="6542087"/>
            <a:chOff x="5911" y="199"/>
            <a:chExt cx="1769" cy="4121"/>
          </a:xfrm>
        </p:grpSpPr>
        <p:sp>
          <p:nvSpPr>
            <p:cNvPr id="26" name="Freeform 5">
              <a:extLst>
                <a:ext uri="{FF2B5EF4-FFF2-40B4-BE49-F238E27FC236}">
                  <a16:creationId xmlns:a16="http://schemas.microsoft.com/office/drawing/2014/main" id="{047FFB8F-C6DB-2E65-7B14-A70A1FE52A43}"/>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6">
              <a:extLst>
                <a:ext uri="{FF2B5EF4-FFF2-40B4-BE49-F238E27FC236}">
                  <a16:creationId xmlns:a16="http://schemas.microsoft.com/office/drawing/2014/main" id="{DF64E28F-B614-8B85-B18F-122BE813E1E8}"/>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7">
              <a:extLst>
                <a:ext uri="{FF2B5EF4-FFF2-40B4-BE49-F238E27FC236}">
                  <a16:creationId xmlns:a16="http://schemas.microsoft.com/office/drawing/2014/main" id="{621DC891-572A-8830-85EF-6C852551B7BB}"/>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8">
              <a:extLst>
                <a:ext uri="{FF2B5EF4-FFF2-40B4-BE49-F238E27FC236}">
                  <a16:creationId xmlns:a16="http://schemas.microsoft.com/office/drawing/2014/main" id="{BBDE9E24-9B55-6364-5A2C-99AC70CAB13A}"/>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9">
              <a:extLst>
                <a:ext uri="{FF2B5EF4-FFF2-40B4-BE49-F238E27FC236}">
                  <a16:creationId xmlns:a16="http://schemas.microsoft.com/office/drawing/2014/main" id="{00A4FC4B-91E9-6D9F-8EC4-38E9F7FEC705}"/>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0">
              <a:extLst>
                <a:ext uri="{FF2B5EF4-FFF2-40B4-BE49-F238E27FC236}">
                  <a16:creationId xmlns:a16="http://schemas.microsoft.com/office/drawing/2014/main" id="{BC55CFEA-C2FB-D674-77BB-006B1DF1E257}"/>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1">
              <a:extLst>
                <a:ext uri="{FF2B5EF4-FFF2-40B4-BE49-F238E27FC236}">
                  <a16:creationId xmlns:a16="http://schemas.microsoft.com/office/drawing/2014/main" id="{F6756EE2-9753-7EF2-5DFF-085934123915}"/>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2">
              <a:extLst>
                <a:ext uri="{FF2B5EF4-FFF2-40B4-BE49-F238E27FC236}">
                  <a16:creationId xmlns:a16="http://schemas.microsoft.com/office/drawing/2014/main" id="{411C9F48-B4BF-9222-E9AD-205F6FF5BD4B}"/>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3">
              <a:extLst>
                <a:ext uri="{FF2B5EF4-FFF2-40B4-BE49-F238E27FC236}">
                  <a16:creationId xmlns:a16="http://schemas.microsoft.com/office/drawing/2014/main" id="{FE06CC74-CFEA-5713-B7D3-FDE740B8D560}"/>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4">
              <a:extLst>
                <a:ext uri="{FF2B5EF4-FFF2-40B4-BE49-F238E27FC236}">
                  <a16:creationId xmlns:a16="http://schemas.microsoft.com/office/drawing/2014/main" id="{C8CD735D-A17F-69C2-ACB1-05901B446F8B}"/>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5">
              <a:extLst>
                <a:ext uri="{FF2B5EF4-FFF2-40B4-BE49-F238E27FC236}">
                  <a16:creationId xmlns:a16="http://schemas.microsoft.com/office/drawing/2014/main" id="{C4DA814A-DA73-747F-C367-BC78B753A72A}"/>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6">
              <a:extLst>
                <a:ext uri="{FF2B5EF4-FFF2-40B4-BE49-F238E27FC236}">
                  <a16:creationId xmlns:a16="http://schemas.microsoft.com/office/drawing/2014/main" id="{2D2C5ABB-DB3E-CB0D-0D5F-74562FA21724}"/>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7">
              <a:extLst>
                <a:ext uri="{FF2B5EF4-FFF2-40B4-BE49-F238E27FC236}">
                  <a16:creationId xmlns:a16="http://schemas.microsoft.com/office/drawing/2014/main" id="{2488E5CE-E95E-31EB-6801-CC23AEB68AF5}"/>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8">
              <a:extLst>
                <a:ext uri="{FF2B5EF4-FFF2-40B4-BE49-F238E27FC236}">
                  <a16:creationId xmlns:a16="http://schemas.microsoft.com/office/drawing/2014/main" id="{BF66B5C8-5E72-C429-A936-5650B1BE371B}"/>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19">
              <a:extLst>
                <a:ext uri="{FF2B5EF4-FFF2-40B4-BE49-F238E27FC236}">
                  <a16:creationId xmlns:a16="http://schemas.microsoft.com/office/drawing/2014/main" id="{B170BCA9-8093-C904-4E9E-18E48A6FFE50}"/>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0">
              <a:extLst>
                <a:ext uri="{FF2B5EF4-FFF2-40B4-BE49-F238E27FC236}">
                  <a16:creationId xmlns:a16="http://schemas.microsoft.com/office/drawing/2014/main" id="{11A1D986-C840-7013-52E8-EA829F303144}"/>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1">
              <a:extLst>
                <a:ext uri="{FF2B5EF4-FFF2-40B4-BE49-F238E27FC236}">
                  <a16:creationId xmlns:a16="http://schemas.microsoft.com/office/drawing/2014/main" id="{0B309A86-7715-71FB-8358-DB356971F9AF}"/>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
              <a:extLst>
                <a:ext uri="{FF2B5EF4-FFF2-40B4-BE49-F238E27FC236}">
                  <a16:creationId xmlns:a16="http://schemas.microsoft.com/office/drawing/2014/main" id="{5F72E6F2-5610-ECE3-33C3-135E2A610B34}"/>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3">
              <a:extLst>
                <a:ext uri="{FF2B5EF4-FFF2-40B4-BE49-F238E27FC236}">
                  <a16:creationId xmlns:a16="http://schemas.microsoft.com/office/drawing/2014/main" id="{C7E6F391-5C25-9CA8-E2C8-9B231E1534E5}"/>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4">
              <a:extLst>
                <a:ext uri="{FF2B5EF4-FFF2-40B4-BE49-F238E27FC236}">
                  <a16:creationId xmlns:a16="http://schemas.microsoft.com/office/drawing/2014/main" id="{22E6D6CD-0A43-DC5E-E356-9D2CA6CD0A00}"/>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5">
              <a:extLst>
                <a:ext uri="{FF2B5EF4-FFF2-40B4-BE49-F238E27FC236}">
                  <a16:creationId xmlns:a16="http://schemas.microsoft.com/office/drawing/2014/main" id="{53CE4B4D-2466-1490-4C26-44F17DAABF34}"/>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6">
              <a:extLst>
                <a:ext uri="{FF2B5EF4-FFF2-40B4-BE49-F238E27FC236}">
                  <a16:creationId xmlns:a16="http://schemas.microsoft.com/office/drawing/2014/main" id="{A814D79C-2314-0F7C-5C78-516571B5B4FE}"/>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7">
              <a:extLst>
                <a:ext uri="{FF2B5EF4-FFF2-40B4-BE49-F238E27FC236}">
                  <a16:creationId xmlns:a16="http://schemas.microsoft.com/office/drawing/2014/main" id="{0CCBAF94-BC67-4813-32F8-324E222C1255}"/>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8">
              <a:extLst>
                <a:ext uri="{FF2B5EF4-FFF2-40B4-BE49-F238E27FC236}">
                  <a16:creationId xmlns:a16="http://schemas.microsoft.com/office/drawing/2014/main" id="{5A01153A-2C54-B095-0DA0-A1F176B67441}"/>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9">
              <a:extLst>
                <a:ext uri="{FF2B5EF4-FFF2-40B4-BE49-F238E27FC236}">
                  <a16:creationId xmlns:a16="http://schemas.microsoft.com/office/drawing/2014/main" id="{E9949415-86AE-708E-19FB-6C91CBFDF0DF}"/>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0">
              <a:extLst>
                <a:ext uri="{FF2B5EF4-FFF2-40B4-BE49-F238E27FC236}">
                  <a16:creationId xmlns:a16="http://schemas.microsoft.com/office/drawing/2014/main" id="{05BEE0B0-4B6E-F4B6-10AA-4EE0BA5B1523}"/>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1">
              <a:extLst>
                <a:ext uri="{FF2B5EF4-FFF2-40B4-BE49-F238E27FC236}">
                  <a16:creationId xmlns:a16="http://schemas.microsoft.com/office/drawing/2014/main" id="{88063957-097A-5771-1E34-43D3445C91DE}"/>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2">
              <a:extLst>
                <a:ext uri="{FF2B5EF4-FFF2-40B4-BE49-F238E27FC236}">
                  <a16:creationId xmlns:a16="http://schemas.microsoft.com/office/drawing/2014/main" id="{BD24F370-A542-8EB8-6D51-3EA84EB1790C}"/>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3">
              <a:extLst>
                <a:ext uri="{FF2B5EF4-FFF2-40B4-BE49-F238E27FC236}">
                  <a16:creationId xmlns:a16="http://schemas.microsoft.com/office/drawing/2014/main" id="{C7A7DB8D-B5DE-8958-4E53-B8F4D3151161}"/>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4">
              <a:extLst>
                <a:ext uri="{FF2B5EF4-FFF2-40B4-BE49-F238E27FC236}">
                  <a16:creationId xmlns:a16="http://schemas.microsoft.com/office/drawing/2014/main" id="{15CD75CF-0E90-F615-4899-4CCC9734AC02}"/>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5">
              <a:extLst>
                <a:ext uri="{FF2B5EF4-FFF2-40B4-BE49-F238E27FC236}">
                  <a16:creationId xmlns:a16="http://schemas.microsoft.com/office/drawing/2014/main" id="{1D8365A4-6E7E-4F7C-0AC6-73F7A622AF5E}"/>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6">
              <a:extLst>
                <a:ext uri="{FF2B5EF4-FFF2-40B4-BE49-F238E27FC236}">
                  <a16:creationId xmlns:a16="http://schemas.microsoft.com/office/drawing/2014/main" id="{6299C39F-0564-91E0-343B-EF35C96E3424}"/>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7">
              <a:extLst>
                <a:ext uri="{FF2B5EF4-FFF2-40B4-BE49-F238E27FC236}">
                  <a16:creationId xmlns:a16="http://schemas.microsoft.com/office/drawing/2014/main" id="{6863FCB1-B748-47E0-737B-1B0546C21524}"/>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8">
              <a:extLst>
                <a:ext uri="{FF2B5EF4-FFF2-40B4-BE49-F238E27FC236}">
                  <a16:creationId xmlns:a16="http://schemas.microsoft.com/office/drawing/2014/main" id="{A2FB6981-85C5-6980-B4CE-C4B5318A8EF5}"/>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39">
              <a:extLst>
                <a:ext uri="{FF2B5EF4-FFF2-40B4-BE49-F238E27FC236}">
                  <a16:creationId xmlns:a16="http://schemas.microsoft.com/office/drawing/2014/main" id="{ECA88CEA-6A96-206E-92A3-7DA4C21683C1}"/>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0">
              <a:extLst>
                <a:ext uri="{FF2B5EF4-FFF2-40B4-BE49-F238E27FC236}">
                  <a16:creationId xmlns:a16="http://schemas.microsoft.com/office/drawing/2014/main" id="{A1AB9104-9B02-8D64-5266-DF841E48DFA7}"/>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1">
              <a:extLst>
                <a:ext uri="{FF2B5EF4-FFF2-40B4-BE49-F238E27FC236}">
                  <a16:creationId xmlns:a16="http://schemas.microsoft.com/office/drawing/2014/main" id="{F1E57F19-DC6C-01A7-3815-5AAF347DCC81}"/>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2">
              <a:extLst>
                <a:ext uri="{FF2B5EF4-FFF2-40B4-BE49-F238E27FC236}">
                  <a16:creationId xmlns:a16="http://schemas.microsoft.com/office/drawing/2014/main" id="{F8DB78F8-EF77-04D7-3546-91F559D22D85}"/>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3">
              <a:extLst>
                <a:ext uri="{FF2B5EF4-FFF2-40B4-BE49-F238E27FC236}">
                  <a16:creationId xmlns:a16="http://schemas.microsoft.com/office/drawing/2014/main" id="{8DAAF1F7-E75F-D0A0-C98A-1B9477AB5DB1}"/>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4">
              <a:extLst>
                <a:ext uri="{FF2B5EF4-FFF2-40B4-BE49-F238E27FC236}">
                  <a16:creationId xmlns:a16="http://schemas.microsoft.com/office/drawing/2014/main" id="{B47AC4ED-5A72-889F-3E50-7B912361212C}"/>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5">
              <a:extLst>
                <a:ext uri="{FF2B5EF4-FFF2-40B4-BE49-F238E27FC236}">
                  <a16:creationId xmlns:a16="http://schemas.microsoft.com/office/drawing/2014/main" id="{C5988EFC-0C58-488A-3D03-5B48F082D784}"/>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6">
              <a:extLst>
                <a:ext uri="{FF2B5EF4-FFF2-40B4-BE49-F238E27FC236}">
                  <a16:creationId xmlns:a16="http://schemas.microsoft.com/office/drawing/2014/main" id="{1E9CA0BD-01A9-4CDC-95C4-A3B107846988}"/>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7">
              <a:extLst>
                <a:ext uri="{FF2B5EF4-FFF2-40B4-BE49-F238E27FC236}">
                  <a16:creationId xmlns:a16="http://schemas.microsoft.com/office/drawing/2014/main" id="{DE9E72BC-51C6-1371-A2E0-8FB90319A20E}"/>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8">
              <a:extLst>
                <a:ext uri="{FF2B5EF4-FFF2-40B4-BE49-F238E27FC236}">
                  <a16:creationId xmlns:a16="http://schemas.microsoft.com/office/drawing/2014/main" id="{D2A92187-F6F3-16F6-8C13-E83DC7D450EF}"/>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49">
              <a:extLst>
                <a:ext uri="{FF2B5EF4-FFF2-40B4-BE49-F238E27FC236}">
                  <a16:creationId xmlns:a16="http://schemas.microsoft.com/office/drawing/2014/main" id="{17FCB02D-1D5B-63D4-B0AC-BA8BA9B6C299}"/>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0">
              <a:extLst>
                <a:ext uri="{FF2B5EF4-FFF2-40B4-BE49-F238E27FC236}">
                  <a16:creationId xmlns:a16="http://schemas.microsoft.com/office/drawing/2014/main" id="{1CFF4F37-95EB-609F-D355-E68669F7055F}"/>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1">
              <a:extLst>
                <a:ext uri="{FF2B5EF4-FFF2-40B4-BE49-F238E27FC236}">
                  <a16:creationId xmlns:a16="http://schemas.microsoft.com/office/drawing/2014/main" id="{EF20276F-8414-B984-613E-A7B6E2AD2230}"/>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2">
              <a:extLst>
                <a:ext uri="{FF2B5EF4-FFF2-40B4-BE49-F238E27FC236}">
                  <a16:creationId xmlns:a16="http://schemas.microsoft.com/office/drawing/2014/main" id="{12C9CA6C-5AF9-986E-004B-099B4EFE4BA4}"/>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3">
              <a:extLst>
                <a:ext uri="{FF2B5EF4-FFF2-40B4-BE49-F238E27FC236}">
                  <a16:creationId xmlns:a16="http://schemas.microsoft.com/office/drawing/2014/main" id="{97F2FF5E-67DC-EA17-18FD-1B40A229ED11}"/>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4">
              <a:extLst>
                <a:ext uri="{FF2B5EF4-FFF2-40B4-BE49-F238E27FC236}">
                  <a16:creationId xmlns:a16="http://schemas.microsoft.com/office/drawing/2014/main" id="{0681F4DD-DA49-ED96-40DC-851A68B49ACA}"/>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5">
              <a:extLst>
                <a:ext uri="{FF2B5EF4-FFF2-40B4-BE49-F238E27FC236}">
                  <a16:creationId xmlns:a16="http://schemas.microsoft.com/office/drawing/2014/main" id="{B4E5FE45-7649-6631-04EA-06D7742F1233}"/>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6">
              <a:extLst>
                <a:ext uri="{FF2B5EF4-FFF2-40B4-BE49-F238E27FC236}">
                  <a16:creationId xmlns:a16="http://schemas.microsoft.com/office/drawing/2014/main" id="{863636AD-D2A9-387B-7E1C-1E86307CD02A}"/>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7">
              <a:extLst>
                <a:ext uri="{FF2B5EF4-FFF2-40B4-BE49-F238E27FC236}">
                  <a16:creationId xmlns:a16="http://schemas.microsoft.com/office/drawing/2014/main" id="{6C306655-A716-7BD5-953C-D042D30AF1B9}"/>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8">
              <a:extLst>
                <a:ext uri="{FF2B5EF4-FFF2-40B4-BE49-F238E27FC236}">
                  <a16:creationId xmlns:a16="http://schemas.microsoft.com/office/drawing/2014/main" id="{6BA926C7-6F37-756A-B934-C47614A26BCF}"/>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59">
              <a:extLst>
                <a:ext uri="{FF2B5EF4-FFF2-40B4-BE49-F238E27FC236}">
                  <a16:creationId xmlns:a16="http://schemas.microsoft.com/office/drawing/2014/main" id="{50F7CA58-CA12-46B3-3B0A-44D23D36B458}"/>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0">
              <a:extLst>
                <a:ext uri="{FF2B5EF4-FFF2-40B4-BE49-F238E27FC236}">
                  <a16:creationId xmlns:a16="http://schemas.microsoft.com/office/drawing/2014/main" id="{026A27EE-7E7D-2643-EFD0-5D5B459C7BCB}"/>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1">
              <a:extLst>
                <a:ext uri="{FF2B5EF4-FFF2-40B4-BE49-F238E27FC236}">
                  <a16:creationId xmlns:a16="http://schemas.microsoft.com/office/drawing/2014/main" id="{C19AA5AE-B50A-5A0E-1044-1C30E2143CC2}"/>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2">
              <a:extLst>
                <a:ext uri="{FF2B5EF4-FFF2-40B4-BE49-F238E27FC236}">
                  <a16:creationId xmlns:a16="http://schemas.microsoft.com/office/drawing/2014/main" id="{33FFB862-A3A7-DA03-2F69-20E72420B01E}"/>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63">
              <a:extLst>
                <a:ext uri="{FF2B5EF4-FFF2-40B4-BE49-F238E27FC236}">
                  <a16:creationId xmlns:a16="http://schemas.microsoft.com/office/drawing/2014/main" id="{8F86BA44-69E7-20F6-932B-F2FFDB24DADF}"/>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9" name="UNIVERSITÄT PADERBORN Logo">
            <a:extLst>
              <a:ext uri="{FF2B5EF4-FFF2-40B4-BE49-F238E27FC236}">
                <a16:creationId xmlns:a16="http://schemas.microsoft.com/office/drawing/2014/main" id="{A4F28B7D-682C-B2CB-E94D-845137C65BEE}"/>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4" y="254012"/>
            <a:ext cx="2584799" cy="1052305"/>
          </a:xfrm>
          <a:prstGeom prst="rect">
            <a:avLst/>
          </a:prstGeom>
        </p:spPr>
      </p:pic>
      <p:sp>
        <p:nvSpPr>
          <p:cNvPr id="15" name="Logo Trenner">
            <a:extLst>
              <a:ext uri="{FF2B5EF4-FFF2-40B4-BE49-F238E27FC236}">
                <a16:creationId xmlns:a16="http://schemas.microsoft.com/office/drawing/2014/main" id="{9E1DC981-F581-645C-FD53-78865C49B74C}"/>
              </a:ext>
            </a:extLst>
          </p:cNvPr>
          <p:cNvSpPr>
            <a:spLocks noChangeAspect="1"/>
          </p:cNvSpPr>
          <p:nvPr userDrawn="1"/>
        </p:nvSpPr>
        <p:spPr bwMode="auto">
          <a:xfrm>
            <a:off x="2928938" y="430213"/>
            <a:ext cx="33337" cy="733425"/>
          </a:xfrm>
          <a:custGeom>
            <a:avLst/>
            <a:gdLst>
              <a:gd name="T0" fmla="*/ 71 w 71"/>
              <a:gd name="T1" fmla="*/ 1962 h 2018"/>
              <a:gd name="T2" fmla="*/ 71 w 71"/>
              <a:gd name="T3" fmla="*/ 0 h 2018"/>
              <a:gd name="T4" fmla="*/ 0 w 71"/>
              <a:gd name="T5" fmla="*/ 58 h 2018"/>
              <a:gd name="T6" fmla="*/ 0 w 71"/>
              <a:gd name="T7" fmla="*/ 2018 h 2018"/>
              <a:gd name="T8" fmla="*/ 71 w 71"/>
              <a:gd name="T9" fmla="*/ 1962 h 2018"/>
            </a:gdLst>
            <a:ahLst/>
            <a:cxnLst>
              <a:cxn ang="0">
                <a:pos x="T0" y="T1"/>
              </a:cxn>
              <a:cxn ang="0">
                <a:pos x="T2" y="T3"/>
              </a:cxn>
              <a:cxn ang="0">
                <a:pos x="T4" y="T5"/>
              </a:cxn>
              <a:cxn ang="0">
                <a:pos x="T6" y="T7"/>
              </a:cxn>
              <a:cxn ang="0">
                <a:pos x="T8" y="T9"/>
              </a:cxn>
            </a:cxnLst>
            <a:rect l="0" t="0" r="r" b="b"/>
            <a:pathLst>
              <a:path w="71" h="2018">
                <a:moveTo>
                  <a:pt x="71" y="1962"/>
                </a:moveTo>
                <a:lnTo>
                  <a:pt x="71" y="0"/>
                </a:lnTo>
                <a:lnTo>
                  <a:pt x="0" y="58"/>
                </a:lnTo>
                <a:lnTo>
                  <a:pt x="0" y="2018"/>
                </a:lnTo>
                <a:lnTo>
                  <a:pt x="71" y="1962"/>
                </a:lnTo>
                <a:close/>
              </a:path>
            </a:pathLst>
          </a:custGeom>
          <a:solidFill>
            <a:srgbClr val="E8E8EF"/>
          </a:solidFill>
          <a:ln>
            <a:noFill/>
          </a:ln>
        </p:spPr>
        <p:txBody>
          <a:bodyPr vert="horz" wrap="square" lIns="91440" tIns="45720" rIns="91440" bIns="45720" numCol="1" anchor="t" anchorCtr="0" compatLnSpc="1">
            <a:prstTxWarp prst="textNoShape">
              <a:avLst/>
            </a:prstTxWarp>
          </a:bodyPr>
          <a:lstStyle/>
          <a:p>
            <a:endParaRPr lang="de-DE"/>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Bitte diese Vorlage für Zusatzlogos verwenden, die im Original eher breiter als hoch angelegt sind. Logo wird automatisch ausgerichtet. Bitte die Platzierung nicht selbstständig vornehmen. Das Logo darf maximal so hoch sein wie die Wortmarke im UPB-Logo.</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5272"/>
          </a:xfrm>
        </p:spPr>
        <p:txBody>
          <a:bodyPr anchor="b"/>
          <a:lstStyle>
            <a:lvl1pPr algn="l">
              <a:defRPr sz="3500"/>
            </a:lvl1pPr>
          </a:lstStyle>
          <a:p>
            <a:r>
              <a:rPr lang="de-DE" dirty="0"/>
              <a:t>Titel der Präsentation </a:t>
            </a:r>
            <a:br>
              <a:rPr lang="de-DE" dirty="0"/>
            </a:br>
            <a:r>
              <a:rPr lang="de-DE" dirty="0"/>
              <a:t>mit horizontalem Zusatzlogo</a:t>
            </a:r>
          </a:p>
        </p:txBody>
      </p:sp>
      <p:sp>
        <p:nvSpPr>
          <p:cNvPr id="85" name="Zusatzlogo">
            <a:extLst>
              <a:ext uri="{FF2B5EF4-FFF2-40B4-BE49-F238E27FC236}">
                <a16:creationId xmlns:a16="http://schemas.microsoft.com/office/drawing/2014/main" id="{34477080-F9FE-3699-8728-6DDF1406A5C1}"/>
              </a:ext>
            </a:extLst>
          </p:cNvPr>
          <p:cNvSpPr>
            <a:spLocks noGrp="1"/>
          </p:cNvSpPr>
          <p:nvPr>
            <p:ph type="clipArt" sz="quarter" idx="14" hasCustomPrompt="1"/>
          </p:nvPr>
        </p:nvSpPr>
        <p:spPr>
          <a:xfrm>
            <a:off x="3128439" y="712470"/>
            <a:ext cx="1512000" cy="417600"/>
          </a:xfrm>
        </p:spPr>
        <p:txBody>
          <a:bodyPr wrap="none" lIns="1728000"/>
          <a:lstStyle>
            <a:lvl1pPr>
              <a:lnSpc>
                <a:spcPct val="100000"/>
              </a:lnSpc>
              <a:defRPr sz="1200"/>
            </a:lvl1pPr>
          </a:lstStyle>
          <a:p>
            <a:r>
              <a:rPr lang="de-DE" dirty="0"/>
              <a:t>Zusatzlogo einfügen</a:t>
            </a:r>
            <a:br>
              <a:rPr lang="de-DE" dirty="0"/>
            </a:br>
            <a:r>
              <a:rPr lang="de-DE" dirty="0"/>
              <a:t>per Drag-and-Drop</a:t>
            </a:r>
          </a:p>
        </p:txBody>
      </p:sp>
      <p:sp>
        <p:nvSpPr>
          <p:cNvPr id="92" name="Foliennummer">
            <a:extLst>
              <a:ext uri="{FF2B5EF4-FFF2-40B4-BE49-F238E27FC236}">
                <a16:creationId xmlns:a16="http://schemas.microsoft.com/office/drawing/2014/main" id="{34505A76-42FC-4A80-A6BA-E2DACC7BE1B4}"/>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93" name="Fußzeile">
            <a:extLst>
              <a:ext uri="{FF2B5EF4-FFF2-40B4-BE49-F238E27FC236}">
                <a16:creationId xmlns:a16="http://schemas.microsoft.com/office/drawing/2014/main" id="{5E0EF551-6660-4307-8579-51DF4D6CF721}"/>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2520336414"/>
      </p:ext>
    </p:extLst>
  </p:cSld>
  <p:clrMapOvr>
    <a:masterClrMapping/>
  </p:clrMapOvr>
  <p:extLst mod="1">
    <p:ext uri="{DCECCB84-F9BA-43D5-87BE-67443E8EF086}">
      <p15:sldGuideLst xmlns:p15="http://schemas.microsoft.com/office/powerpoint/2012/main">
        <p15:guide id="1" orient="horz" pos="2107">
          <p15:clr>
            <a:srgbClr val="000000"/>
          </p15:clr>
        </p15:guide>
        <p15:guide id="2" pos="768">
          <p15:clr>
            <a:srgbClr val="000000"/>
          </p15:clr>
        </p15:guide>
        <p15:guide id="3" pos="6153">
          <p15:clr>
            <a:srgbClr val="000000"/>
          </p15:clr>
        </p15:guide>
        <p15:guide id="4" orient="horz" pos="2396">
          <p15:clr>
            <a:srgbClr val="000000"/>
          </p15:clr>
        </p15:guide>
        <p15:guide id="5" orient="horz" pos="3583">
          <p15:clr>
            <a:srgbClr val="00000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folie mit ZusatzlogoQ/V">
    <p:spTree>
      <p:nvGrpSpPr>
        <p:cNvPr id="1" name=""/>
        <p:cNvGrpSpPr/>
        <p:nvPr/>
      </p:nvGrpSpPr>
      <p:grpSpPr>
        <a:xfrm>
          <a:off x="0" y="0"/>
          <a:ext cx="0" cy="0"/>
          <a:chOff x="0" y="0"/>
          <a:chExt cx="0" cy="0"/>
        </a:xfrm>
      </p:grpSpPr>
      <p:grpSp>
        <p:nvGrpSpPr>
          <p:cNvPr id="25" name="Grafik">
            <a:extLst>
              <a:ext uri="{FF2B5EF4-FFF2-40B4-BE49-F238E27FC236}">
                <a16:creationId xmlns:a16="http://schemas.microsoft.com/office/drawing/2014/main" id="{05095A7D-E97B-C1A2-0330-AC63FADD8445}"/>
              </a:ext>
            </a:extLst>
          </p:cNvPr>
          <p:cNvGrpSpPr>
            <a:grpSpLocks noGrp="1" noUngrp="1" noRot="1" noMove="1" noResize="1"/>
          </p:cNvGrpSpPr>
          <p:nvPr userDrawn="1"/>
        </p:nvGrpSpPr>
        <p:grpSpPr bwMode="auto">
          <a:xfrm>
            <a:off x="9383713" y="315913"/>
            <a:ext cx="2808287" cy="6542087"/>
            <a:chOff x="5911" y="199"/>
            <a:chExt cx="1769" cy="4121"/>
          </a:xfrm>
        </p:grpSpPr>
        <p:sp>
          <p:nvSpPr>
            <p:cNvPr id="26" name="Freeform 5">
              <a:extLst>
                <a:ext uri="{FF2B5EF4-FFF2-40B4-BE49-F238E27FC236}">
                  <a16:creationId xmlns:a16="http://schemas.microsoft.com/office/drawing/2014/main" id="{69B7A9D7-C7D7-D128-2D6F-693383FE559E}"/>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6">
              <a:extLst>
                <a:ext uri="{FF2B5EF4-FFF2-40B4-BE49-F238E27FC236}">
                  <a16:creationId xmlns:a16="http://schemas.microsoft.com/office/drawing/2014/main" id="{7E0B3B40-3573-59A1-E716-22D3E205EE15}"/>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7">
              <a:extLst>
                <a:ext uri="{FF2B5EF4-FFF2-40B4-BE49-F238E27FC236}">
                  <a16:creationId xmlns:a16="http://schemas.microsoft.com/office/drawing/2014/main" id="{7FA1C484-EDC0-311B-7732-110D3FFC2A4D}"/>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8">
              <a:extLst>
                <a:ext uri="{FF2B5EF4-FFF2-40B4-BE49-F238E27FC236}">
                  <a16:creationId xmlns:a16="http://schemas.microsoft.com/office/drawing/2014/main" id="{0EE47797-EE5D-CE19-4385-A30C421AE7EA}"/>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9">
              <a:extLst>
                <a:ext uri="{FF2B5EF4-FFF2-40B4-BE49-F238E27FC236}">
                  <a16:creationId xmlns:a16="http://schemas.microsoft.com/office/drawing/2014/main" id="{A95623AC-1BA7-F2BC-3FBB-16A7CF059CE7}"/>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0">
              <a:extLst>
                <a:ext uri="{FF2B5EF4-FFF2-40B4-BE49-F238E27FC236}">
                  <a16:creationId xmlns:a16="http://schemas.microsoft.com/office/drawing/2014/main" id="{5F906A55-72A5-2DFB-4E8E-E48B23B8E66F}"/>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1">
              <a:extLst>
                <a:ext uri="{FF2B5EF4-FFF2-40B4-BE49-F238E27FC236}">
                  <a16:creationId xmlns:a16="http://schemas.microsoft.com/office/drawing/2014/main" id="{E792D761-B933-D03E-86FD-D87499D41681}"/>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2">
              <a:extLst>
                <a:ext uri="{FF2B5EF4-FFF2-40B4-BE49-F238E27FC236}">
                  <a16:creationId xmlns:a16="http://schemas.microsoft.com/office/drawing/2014/main" id="{95F61F78-E6A4-7F99-EFEF-74D96DE6CB98}"/>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3">
              <a:extLst>
                <a:ext uri="{FF2B5EF4-FFF2-40B4-BE49-F238E27FC236}">
                  <a16:creationId xmlns:a16="http://schemas.microsoft.com/office/drawing/2014/main" id="{B706DCEC-F7AD-48FB-A4A9-F4BA24496B6B}"/>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4">
              <a:extLst>
                <a:ext uri="{FF2B5EF4-FFF2-40B4-BE49-F238E27FC236}">
                  <a16:creationId xmlns:a16="http://schemas.microsoft.com/office/drawing/2014/main" id="{CCA83F53-B6CC-C1BE-E745-0CA00392FF49}"/>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5">
              <a:extLst>
                <a:ext uri="{FF2B5EF4-FFF2-40B4-BE49-F238E27FC236}">
                  <a16:creationId xmlns:a16="http://schemas.microsoft.com/office/drawing/2014/main" id="{16374377-3BB4-7B8C-D44B-27DAF5059093}"/>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6">
              <a:extLst>
                <a:ext uri="{FF2B5EF4-FFF2-40B4-BE49-F238E27FC236}">
                  <a16:creationId xmlns:a16="http://schemas.microsoft.com/office/drawing/2014/main" id="{0057DBE6-DEA1-2D01-2517-44E3459C61F0}"/>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7">
              <a:extLst>
                <a:ext uri="{FF2B5EF4-FFF2-40B4-BE49-F238E27FC236}">
                  <a16:creationId xmlns:a16="http://schemas.microsoft.com/office/drawing/2014/main" id="{01BD0F5F-148A-04CA-F08D-6D257C038D3E}"/>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8">
              <a:extLst>
                <a:ext uri="{FF2B5EF4-FFF2-40B4-BE49-F238E27FC236}">
                  <a16:creationId xmlns:a16="http://schemas.microsoft.com/office/drawing/2014/main" id="{139FBEDB-FBAA-5E06-8E89-508CCADFF336}"/>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19">
              <a:extLst>
                <a:ext uri="{FF2B5EF4-FFF2-40B4-BE49-F238E27FC236}">
                  <a16:creationId xmlns:a16="http://schemas.microsoft.com/office/drawing/2014/main" id="{3CFEA3F2-6289-CD38-F4B3-D59D19B4FE28}"/>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0">
              <a:extLst>
                <a:ext uri="{FF2B5EF4-FFF2-40B4-BE49-F238E27FC236}">
                  <a16:creationId xmlns:a16="http://schemas.microsoft.com/office/drawing/2014/main" id="{762AAF45-E91B-390A-C182-CD5C7314FBD9}"/>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1">
              <a:extLst>
                <a:ext uri="{FF2B5EF4-FFF2-40B4-BE49-F238E27FC236}">
                  <a16:creationId xmlns:a16="http://schemas.microsoft.com/office/drawing/2014/main" id="{A15EC74C-B431-FB58-0504-0D76AD230D4A}"/>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
              <a:extLst>
                <a:ext uri="{FF2B5EF4-FFF2-40B4-BE49-F238E27FC236}">
                  <a16:creationId xmlns:a16="http://schemas.microsoft.com/office/drawing/2014/main" id="{76AD573F-DBAD-07C2-38EF-6A61232214E6}"/>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3">
              <a:extLst>
                <a:ext uri="{FF2B5EF4-FFF2-40B4-BE49-F238E27FC236}">
                  <a16:creationId xmlns:a16="http://schemas.microsoft.com/office/drawing/2014/main" id="{570E9A4F-DB43-DD92-25C6-77B1301B7BA6}"/>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4">
              <a:extLst>
                <a:ext uri="{FF2B5EF4-FFF2-40B4-BE49-F238E27FC236}">
                  <a16:creationId xmlns:a16="http://schemas.microsoft.com/office/drawing/2014/main" id="{134566EA-D1A0-94CE-0392-DE7654EFAA2F}"/>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5">
              <a:extLst>
                <a:ext uri="{FF2B5EF4-FFF2-40B4-BE49-F238E27FC236}">
                  <a16:creationId xmlns:a16="http://schemas.microsoft.com/office/drawing/2014/main" id="{116F2D52-C750-691D-895C-5F0EB4E7B502}"/>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6">
              <a:extLst>
                <a:ext uri="{FF2B5EF4-FFF2-40B4-BE49-F238E27FC236}">
                  <a16:creationId xmlns:a16="http://schemas.microsoft.com/office/drawing/2014/main" id="{E7A387B1-D08E-E9DF-B44E-AD3FA3EE6A98}"/>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7">
              <a:extLst>
                <a:ext uri="{FF2B5EF4-FFF2-40B4-BE49-F238E27FC236}">
                  <a16:creationId xmlns:a16="http://schemas.microsoft.com/office/drawing/2014/main" id="{BABB32D8-F96A-F2BB-8AAF-8F39E382188B}"/>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8">
              <a:extLst>
                <a:ext uri="{FF2B5EF4-FFF2-40B4-BE49-F238E27FC236}">
                  <a16:creationId xmlns:a16="http://schemas.microsoft.com/office/drawing/2014/main" id="{E3BCE945-62B2-4ED8-DBE2-884396B5EA96}"/>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9">
              <a:extLst>
                <a:ext uri="{FF2B5EF4-FFF2-40B4-BE49-F238E27FC236}">
                  <a16:creationId xmlns:a16="http://schemas.microsoft.com/office/drawing/2014/main" id="{A428DA92-EE42-42A6-30CD-D522D9356D9C}"/>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0">
              <a:extLst>
                <a:ext uri="{FF2B5EF4-FFF2-40B4-BE49-F238E27FC236}">
                  <a16:creationId xmlns:a16="http://schemas.microsoft.com/office/drawing/2014/main" id="{5C72DAA2-4BBB-426C-DC91-1C3165383148}"/>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1">
              <a:extLst>
                <a:ext uri="{FF2B5EF4-FFF2-40B4-BE49-F238E27FC236}">
                  <a16:creationId xmlns:a16="http://schemas.microsoft.com/office/drawing/2014/main" id="{27C9841A-7F09-CE9E-794C-EA1BF9A0405C}"/>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2">
              <a:extLst>
                <a:ext uri="{FF2B5EF4-FFF2-40B4-BE49-F238E27FC236}">
                  <a16:creationId xmlns:a16="http://schemas.microsoft.com/office/drawing/2014/main" id="{545B3F32-0948-A30B-7CFB-1E20A045E766}"/>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3">
              <a:extLst>
                <a:ext uri="{FF2B5EF4-FFF2-40B4-BE49-F238E27FC236}">
                  <a16:creationId xmlns:a16="http://schemas.microsoft.com/office/drawing/2014/main" id="{670AC843-E8EF-826A-9978-27D1DBCC68EA}"/>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4">
              <a:extLst>
                <a:ext uri="{FF2B5EF4-FFF2-40B4-BE49-F238E27FC236}">
                  <a16:creationId xmlns:a16="http://schemas.microsoft.com/office/drawing/2014/main" id="{198902B6-4DA3-5540-5C5D-0C4F6B0C68BA}"/>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5">
              <a:extLst>
                <a:ext uri="{FF2B5EF4-FFF2-40B4-BE49-F238E27FC236}">
                  <a16:creationId xmlns:a16="http://schemas.microsoft.com/office/drawing/2014/main" id="{CD7D4F3B-645E-E0EF-61A2-7441E2E8A26E}"/>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6">
              <a:extLst>
                <a:ext uri="{FF2B5EF4-FFF2-40B4-BE49-F238E27FC236}">
                  <a16:creationId xmlns:a16="http://schemas.microsoft.com/office/drawing/2014/main" id="{A0A5D97F-706B-7964-FAEC-69E87BBCA585}"/>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7">
              <a:extLst>
                <a:ext uri="{FF2B5EF4-FFF2-40B4-BE49-F238E27FC236}">
                  <a16:creationId xmlns:a16="http://schemas.microsoft.com/office/drawing/2014/main" id="{A3811A9B-AF47-9081-C3FB-20EBBAF5165D}"/>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8">
              <a:extLst>
                <a:ext uri="{FF2B5EF4-FFF2-40B4-BE49-F238E27FC236}">
                  <a16:creationId xmlns:a16="http://schemas.microsoft.com/office/drawing/2014/main" id="{0D895668-3785-0DC8-431B-F264290CB78A}"/>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39">
              <a:extLst>
                <a:ext uri="{FF2B5EF4-FFF2-40B4-BE49-F238E27FC236}">
                  <a16:creationId xmlns:a16="http://schemas.microsoft.com/office/drawing/2014/main" id="{AA279687-F598-DB79-2A80-008BAA6A3F55}"/>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0">
              <a:extLst>
                <a:ext uri="{FF2B5EF4-FFF2-40B4-BE49-F238E27FC236}">
                  <a16:creationId xmlns:a16="http://schemas.microsoft.com/office/drawing/2014/main" id="{450093C3-232D-DC9C-419F-AF23EEE22F60}"/>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1">
              <a:extLst>
                <a:ext uri="{FF2B5EF4-FFF2-40B4-BE49-F238E27FC236}">
                  <a16:creationId xmlns:a16="http://schemas.microsoft.com/office/drawing/2014/main" id="{2DBDD804-6202-BE4D-056D-8D13FA518031}"/>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2">
              <a:extLst>
                <a:ext uri="{FF2B5EF4-FFF2-40B4-BE49-F238E27FC236}">
                  <a16:creationId xmlns:a16="http://schemas.microsoft.com/office/drawing/2014/main" id="{8AD1C58C-5514-1D49-E898-889252F8AADE}"/>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3">
              <a:extLst>
                <a:ext uri="{FF2B5EF4-FFF2-40B4-BE49-F238E27FC236}">
                  <a16:creationId xmlns:a16="http://schemas.microsoft.com/office/drawing/2014/main" id="{BCC4CF47-DBC8-5175-224B-F04DE6ABCC65}"/>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4">
              <a:extLst>
                <a:ext uri="{FF2B5EF4-FFF2-40B4-BE49-F238E27FC236}">
                  <a16:creationId xmlns:a16="http://schemas.microsoft.com/office/drawing/2014/main" id="{633717DD-41EA-5490-0D0C-2AF5B05D65F6}"/>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5">
              <a:extLst>
                <a:ext uri="{FF2B5EF4-FFF2-40B4-BE49-F238E27FC236}">
                  <a16:creationId xmlns:a16="http://schemas.microsoft.com/office/drawing/2014/main" id="{94352AD5-81E2-22A2-A145-B1957327D6D0}"/>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6">
              <a:extLst>
                <a:ext uri="{FF2B5EF4-FFF2-40B4-BE49-F238E27FC236}">
                  <a16:creationId xmlns:a16="http://schemas.microsoft.com/office/drawing/2014/main" id="{7D78843C-1FE1-89D1-EDAF-6D17C3A68BDA}"/>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7">
              <a:extLst>
                <a:ext uri="{FF2B5EF4-FFF2-40B4-BE49-F238E27FC236}">
                  <a16:creationId xmlns:a16="http://schemas.microsoft.com/office/drawing/2014/main" id="{7A83A5AF-A8D6-9ABD-3F06-439CB9C15798}"/>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8">
              <a:extLst>
                <a:ext uri="{FF2B5EF4-FFF2-40B4-BE49-F238E27FC236}">
                  <a16:creationId xmlns:a16="http://schemas.microsoft.com/office/drawing/2014/main" id="{61FE3E60-15F5-1C0A-3BB1-3933B5C9EB75}"/>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49">
              <a:extLst>
                <a:ext uri="{FF2B5EF4-FFF2-40B4-BE49-F238E27FC236}">
                  <a16:creationId xmlns:a16="http://schemas.microsoft.com/office/drawing/2014/main" id="{EA0442E3-6525-61DF-C8BF-D649372EC616}"/>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0">
              <a:extLst>
                <a:ext uri="{FF2B5EF4-FFF2-40B4-BE49-F238E27FC236}">
                  <a16:creationId xmlns:a16="http://schemas.microsoft.com/office/drawing/2014/main" id="{B223ED8C-F5BB-2A9E-CE52-D6D5D68889B6}"/>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1">
              <a:extLst>
                <a:ext uri="{FF2B5EF4-FFF2-40B4-BE49-F238E27FC236}">
                  <a16:creationId xmlns:a16="http://schemas.microsoft.com/office/drawing/2014/main" id="{D88C2A8E-402D-E2F6-E299-AEBEAAAB89B0}"/>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2">
              <a:extLst>
                <a:ext uri="{FF2B5EF4-FFF2-40B4-BE49-F238E27FC236}">
                  <a16:creationId xmlns:a16="http://schemas.microsoft.com/office/drawing/2014/main" id="{C65057E5-377E-04C1-D1E5-C49454E4374C}"/>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3">
              <a:extLst>
                <a:ext uri="{FF2B5EF4-FFF2-40B4-BE49-F238E27FC236}">
                  <a16:creationId xmlns:a16="http://schemas.microsoft.com/office/drawing/2014/main" id="{643F0ED0-54CD-8D7E-283D-2D1521BA2AFC}"/>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4">
              <a:extLst>
                <a:ext uri="{FF2B5EF4-FFF2-40B4-BE49-F238E27FC236}">
                  <a16:creationId xmlns:a16="http://schemas.microsoft.com/office/drawing/2014/main" id="{FB0D5AA7-E2F9-D5F2-440D-5AEA7B509DBB}"/>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5">
              <a:extLst>
                <a:ext uri="{FF2B5EF4-FFF2-40B4-BE49-F238E27FC236}">
                  <a16:creationId xmlns:a16="http://schemas.microsoft.com/office/drawing/2014/main" id="{7277D29C-9120-85D9-638D-5CB80DCE4C2D}"/>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6">
              <a:extLst>
                <a:ext uri="{FF2B5EF4-FFF2-40B4-BE49-F238E27FC236}">
                  <a16:creationId xmlns:a16="http://schemas.microsoft.com/office/drawing/2014/main" id="{30160978-B221-575F-7949-7340390A9DB8}"/>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7">
              <a:extLst>
                <a:ext uri="{FF2B5EF4-FFF2-40B4-BE49-F238E27FC236}">
                  <a16:creationId xmlns:a16="http://schemas.microsoft.com/office/drawing/2014/main" id="{E426A3B7-EA2F-41D2-751F-9B5CE05DCD76}"/>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8">
              <a:extLst>
                <a:ext uri="{FF2B5EF4-FFF2-40B4-BE49-F238E27FC236}">
                  <a16:creationId xmlns:a16="http://schemas.microsoft.com/office/drawing/2014/main" id="{95CB1BC6-50A8-2C6C-70F2-CC666B9E14E8}"/>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59">
              <a:extLst>
                <a:ext uri="{FF2B5EF4-FFF2-40B4-BE49-F238E27FC236}">
                  <a16:creationId xmlns:a16="http://schemas.microsoft.com/office/drawing/2014/main" id="{015BFF4D-1227-C861-BFF1-C22C887C3ABA}"/>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0">
              <a:extLst>
                <a:ext uri="{FF2B5EF4-FFF2-40B4-BE49-F238E27FC236}">
                  <a16:creationId xmlns:a16="http://schemas.microsoft.com/office/drawing/2014/main" id="{259E14F5-09AA-9B90-84FC-E94C5BC5D610}"/>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1">
              <a:extLst>
                <a:ext uri="{FF2B5EF4-FFF2-40B4-BE49-F238E27FC236}">
                  <a16:creationId xmlns:a16="http://schemas.microsoft.com/office/drawing/2014/main" id="{DCB9BB48-0A42-CEED-CD04-35F69AF6D91D}"/>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2">
              <a:extLst>
                <a:ext uri="{FF2B5EF4-FFF2-40B4-BE49-F238E27FC236}">
                  <a16:creationId xmlns:a16="http://schemas.microsoft.com/office/drawing/2014/main" id="{66CADEAB-1442-8737-7C5A-667E51BDF94B}"/>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63">
              <a:extLst>
                <a:ext uri="{FF2B5EF4-FFF2-40B4-BE49-F238E27FC236}">
                  <a16:creationId xmlns:a16="http://schemas.microsoft.com/office/drawing/2014/main" id="{41673D34-2707-C5D1-A2FE-0A1A2D78A042}"/>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9" name="UNIVERSITÄT PADERBORN Logo">
            <a:extLst>
              <a:ext uri="{FF2B5EF4-FFF2-40B4-BE49-F238E27FC236}">
                <a16:creationId xmlns:a16="http://schemas.microsoft.com/office/drawing/2014/main" id="{02E98F2C-D9CF-B94A-1F25-45C5B7870C35}"/>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4" y="254012"/>
            <a:ext cx="2584799" cy="1052305"/>
          </a:xfrm>
          <a:prstGeom prst="rect">
            <a:avLst/>
          </a:prstGeom>
        </p:spPr>
      </p:pic>
      <p:sp>
        <p:nvSpPr>
          <p:cNvPr id="15" name="Logo Trenner">
            <a:extLst>
              <a:ext uri="{FF2B5EF4-FFF2-40B4-BE49-F238E27FC236}">
                <a16:creationId xmlns:a16="http://schemas.microsoft.com/office/drawing/2014/main" id="{9E1DC981-F581-645C-FD53-78865C49B74C}"/>
              </a:ext>
            </a:extLst>
          </p:cNvPr>
          <p:cNvSpPr>
            <a:spLocks noChangeAspect="1"/>
          </p:cNvSpPr>
          <p:nvPr userDrawn="1"/>
        </p:nvSpPr>
        <p:spPr bwMode="auto">
          <a:xfrm>
            <a:off x="2928938" y="430213"/>
            <a:ext cx="33337" cy="733425"/>
          </a:xfrm>
          <a:custGeom>
            <a:avLst/>
            <a:gdLst>
              <a:gd name="T0" fmla="*/ 71 w 71"/>
              <a:gd name="T1" fmla="*/ 1962 h 2018"/>
              <a:gd name="T2" fmla="*/ 71 w 71"/>
              <a:gd name="T3" fmla="*/ 0 h 2018"/>
              <a:gd name="T4" fmla="*/ 0 w 71"/>
              <a:gd name="T5" fmla="*/ 58 h 2018"/>
              <a:gd name="T6" fmla="*/ 0 w 71"/>
              <a:gd name="T7" fmla="*/ 2018 h 2018"/>
              <a:gd name="T8" fmla="*/ 71 w 71"/>
              <a:gd name="T9" fmla="*/ 1962 h 2018"/>
            </a:gdLst>
            <a:ahLst/>
            <a:cxnLst>
              <a:cxn ang="0">
                <a:pos x="T0" y="T1"/>
              </a:cxn>
              <a:cxn ang="0">
                <a:pos x="T2" y="T3"/>
              </a:cxn>
              <a:cxn ang="0">
                <a:pos x="T4" y="T5"/>
              </a:cxn>
              <a:cxn ang="0">
                <a:pos x="T6" y="T7"/>
              </a:cxn>
              <a:cxn ang="0">
                <a:pos x="T8" y="T9"/>
              </a:cxn>
            </a:cxnLst>
            <a:rect l="0" t="0" r="r" b="b"/>
            <a:pathLst>
              <a:path w="71" h="2018">
                <a:moveTo>
                  <a:pt x="71" y="1962"/>
                </a:moveTo>
                <a:lnTo>
                  <a:pt x="71" y="0"/>
                </a:lnTo>
                <a:lnTo>
                  <a:pt x="0" y="58"/>
                </a:lnTo>
                <a:lnTo>
                  <a:pt x="0" y="2018"/>
                </a:lnTo>
                <a:lnTo>
                  <a:pt x="71" y="1962"/>
                </a:lnTo>
                <a:close/>
              </a:path>
            </a:pathLst>
          </a:custGeom>
          <a:solidFill>
            <a:srgbClr val="E8E8EF"/>
          </a:solidFill>
          <a:ln>
            <a:noFill/>
          </a:ln>
        </p:spPr>
        <p:txBody>
          <a:bodyPr vert="horz" wrap="square" lIns="91440" tIns="45720" rIns="91440" bIns="45720" numCol="1" anchor="t" anchorCtr="0" compatLnSpc="1">
            <a:prstTxWarp prst="textNoShape">
              <a:avLst/>
            </a:prstTxWarp>
          </a:bodyPr>
          <a:lstStyle/>
          <a:p>
            <a:endParaRPr lang="de-DE"/>
          </a:p>
        </p:txBody>
      </p:sp>
      <p:sp>
        <p:nvSpPr>
          <p:cNvPr id="14" name="Text">
            <a:extLst>
              <a:ext uri="{FF2B5EF4-FFF2-40B4-BE49-F238E27FC236}">
                <a16:creationId xmlns:a16="http://schemas.microsoft.com/office/drawing/2014/main" id="{E171BC48-5C76-4B1B-F20C-D3D1CC11FB46}"/>
              </a:ext>
            </a:extLst>
          </p:cNvPr>
          <p:cNvSpPr>
            <a:spLocks noGrp="1"/>
          </p:cNvSpPr>
          <p:nvPr userDrawn="1">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userDrawn="1">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Bitte diese Vorlage für Zusatzlogos verwenden, die im Original quadratisch oder eher hoch als breit angelegt sind. Logo wird automatisch ausgerichtet. Bitte die Platzierung nicht selbstständig vornehmen. Das Logo darf maximal so breit sein wie die Bildmarke im UPB-Logo.</a:t>
            </a:r>
          </a:p>
        </p:txBody>
      </p:sp>
      <p:sp>
        <p:nvSpPr>
          <p:cNvPr id="2" name="Titel">
            <a:extLst>
              <a:ext uri="{FF2B5EF4-FFF2-40B4-BE49-F238E27FC236}">
                <a16:creationId xmlns:a16="http://schemas.microsoft.com/office/drawing/2014/main" id="{A59FA09D-AD95-6B5C-EC3F-0EB013E603ED}"/>
              </a:ext>
            </a:extLst>
          </p:cNvPr>
          <p:cNvSpPr>
            <a:spLocks noGrp="1"/>
          </p:cNvSpPr>
          <p:nvPr userDrawn="1">
            <p:ph type="ctrTitle" hasCustomPrompt="1"/>
          </p:nvPr>
        </p:nvSpPr>
        <p:spPr>
          <a:xfrm>
            <a:off x="1219200" y="2119591"/>
            <a:ext cx="8548688" cy="1225272"/>
          </a:xfrm>
        </p:spPr>
        <p:txBody>
          <a:bodyPr anchor="b"/>
          <a:lstStyle>
            <a:lvl1pPr algn="l">
              <a:defRPr sz="3500"/>
            </a:lvl1pPr>
          </a:lstStyle>
          <a:p>
            <a:r>
              <a:rPr lang="de-DE" dirty="0"/>
              <a:t>Titel der Präsentation mit vertikalem/quadratischem Zusatzlogo</a:t>
            </a:r>
          </a:p>
        </p:txBody>
      </p:sp>
      <p:sp>
        <p:nvSpPr>
          <p:cNvPr id="86" name="Zusatzlogo">
            <a:extLst>
              <a:ext uri="{FF2B5EF4-FFF2-40B4-BE49-F238E27FC236}">
                <a16:creationId xmlns:a16="http://schemas.microsoft.com/office/drawing/2014/main" id="{1F1E25B7-073C-2734-5FEE-5DC5693CA0D3}"/>
              </a:ext>
            </a:extLst>
          </p:cNvPr>
          <p:cNvSpPr>
            <a:spLocks noGrp="1"/>
          </p:cNvSpPr>
          <p:nvPr userDrawn="1">
            <p:ph type="clipArt" sz="quarter" idx="14" hasCustomPrompt="1"/>
          </p:nvPr>
        </p:nvSpPr>
        <p:spPr>
          <a:xfrm>
            <a:off x="3128439" y="505460"/>
            <a:ext cx="525600" cy="622800"/>
          </a:xfrm>
        </p:spPr>
        <p:txBody>
          <a:bodyPr wrap="none" lIns="756000"/>
          <a:lstStyle>
            <a:lvl1pPr>
              <a:lnSpc>
                <a:spcPct val="100000"/>
              </a:lnSpc>
              <a:defRPr sz="1200"/>
            </a:lvl1pPr>
          </a:lstStyle>
          <a:p>
            <a:r>
              <a:rPr lang="de-DE" dirty="0"/>
              <a:t>Zusatzlogo einfügen</a:t>
            </a:r>
            <a:br>
              <a:rPr lang="de-DE" dirty="0"/>
            </a:br>
            <a:r>
              <a:rPr lang="de-DE" dirty="0"/>
              <a:t>per Drag-and-Drop</a:t>
            </a:r>
          </a:p>
        </p:txBody>
      </p:sp>
      <p:sp>
        <p:nvSpPr>
          <p:cNvPr id="85" name="Foliennummer">
            <a:extLst>
              <a:ext uri="{FF2B5EF4-FFF2-40B4-BE49-F238E27FC236}">
                <a16:creationId xmlns:a16="http://schemas.microsoft.com/office/drawing/2014/main" id="{F4CDEFB2-C461-4969-88AD-85B6EB154420}"/>
              </a:ext>
            </a:extLst>
          </p:cNvPr>
          <p:cNvSpPr>
            <a:spLocks noGrp="1"/>
          </p:cNvSpPr>
          <p:nvPr userDrawn="1">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93" name="Fußzeile">
            <a:extLst>
              <a:ext uri="{FF2B5EF4-FFF2-40B4-BE49-F238E27FC236}">
                <a16:creationId xmlns:a16="http://schemas.microsoft.com/office/drawing/2014/main" id="{5918C62F-4D29-4140-9216-52A82AE17DED}"/>
              </a:ext>
            </a:extLst>
          </p:cNvPr>
          <p:cNvSpPr>
            <a:spLocks noGrp="1"/>
          </p:cNvSpPr>
          <p:nvPr userDrawn="1">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grpSp>
        <p:nvGrpSpPr>
          <p:cNvPr id="4" name="Gruppieren 3">
            <a:extLst>
              <a:ext uri="{FF2B5EF4-FFF2-40B4-BE49-F238E27FC236}">
                <a16:creationId xmlns:a16="http://schemas.microsoft.com/office/drawing/2014/main" id="{D39BE704-0EC9-48FB-B5F2-FB471CB784BA}"/>
              </a:ext>
            </a:extLst>
          </p:cNvPr>
          <p:cNvGrpSpPr/>
          <p:nvPr userDrawn="1"/>
        </p:nvGrpSpPr>
        <p:grpSpPr>
          <a:xfrm>
            <a:off x="-1548000" y="-360000"/>
            <a:ext cx="15804000" cy="1584000"/>
            <a:chOff x="-1548000" y="-360000"/>
            <a:chExt cx="15804000" cy="1584000"/>
          </a:xfrm>
        </p:grpSpPr>
        <p:sp>
          <p:nvSpPr>
            <p:cNvPr id="88" name="Zurücksetzen">
              <a:extLst>
                <a:ext uri="{FF2B5EF4-FFF2-40B4-BE49-F238E27FC236}">
                  <a16:creationId xmlns:a16="http://schemas.microsoft.com/office/drawing/2014/main" id="{01AE8D6B-7C4B-F4AA-7EDA-EAD9B0493543}"/>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89" name="Layoutwechsel">
              <a:extLst>
                <a:ext uri="{FF2B5EF4-FFF2-40B4-BE49-F238E27FC236}">
                  <a16:creationId xmlns:a16="http://schemas.microsoft.com/office/drawing/2014/main" id="{2A2B7685-3CB2-1B91-71F3-14EFFF3B9C24}"/>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90" name="Hilfslinien">
              <a:extLst>
                <a:ext uri="{FF2B5EF4-FFF2-40B4-BE49-F238E27FC236}">
                  <a16:creationId xmlns:a16="http://schemas.microsoft.com/office/drawing/2014/main" id="{1D2980FF-3C22-42F9-835B-9C3894E9ACD5}"/>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91" name="Hilfslinien">
              <a:extLst>
                <a:ext uri="{FF2B5EF4-FFF2-40B4-BE49-F238E27FC236}">
                  <a16:creationId xmlns:a16="http://schemas.microsoft.com/office/drawing/2014/main" id="{2F80F646-EC1A-6D6E-6CB2-FDCC02180B7B}"/>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94" name="Logo">
              <a:extLst>
                <a:ext uri="{FF2B5EF4-FFF2-40B4-BE49-F238E27FC236}">
                  <a16:creationId xmlns:a16="http://schemas.microsoft.com/office/drawing/2014/main" id="{CF062858-4440-40CC-A406-3A498428C29E}"/>
                </a:ext>
              </a:extLst>
            </p:cNvPr>
            <p:cNvSpPr txBox="1"/>
            <p:nvPr userDrawn="1"/>
          </p:nvSpPr>
          <p:spPr>
            <a:xfrm rot="10800000" flipH="1" flipV="1">
              <a:off x="-1548000" y="0"/>
              <a:ext cx="1440000" cy="122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1" baseline="0" dirty="0">
                  <a:solidFill>
                    <a:schemeClr val="tx1"/>
                  </a:solidFill>
                  <a:latin typeface="+mn-lt"/>
                </a:rPr>
                <a:t>Zum Platzieren </a:t>
              </a:r>
              <a:r>
                <a:rPr lang="de-DE" sz="1000" b="0" baseline="0" dirty="0">
                  <a:solidFill>
                    <a:schemeClr val="tx1"/>
                  </a:solidFill>
                  <a:latin typeface="+mn-lt"/>
                </a:rPr>
                <a:t>das Zusatzlogo per Drag-and-Drop einfügen. </a:t>
              </a:r>
              <a:r>
                <a:rPr lang="de-DE" sz="1000" b="1" baseline="0" dirty="0">
                  <a:solidFill>
                    <a:schemeClr val="tx1"/>
                  </a:solidFill>
                  <a:latin typeface="+mn-lt"/>
                </a:rPr>
                <a:t>Beim Austauschen </a:t>
              </a:r>
              <a:r>
                <a:rPr lang="de-DE" sz="1000" b="0" baseline="0" dirty="0">
                  <a:solidFill>
                    <a:schemeClr val="tx1"/>
                  </a:solidFill>
                  <a:latin typeface="+mn-lt"/>
                </a:rPr>
                <a:t>das bereits platzierte Logo zunächst löschen und dann ein neues Zusatzlogo einfügen.</a:t>
              </a:r>
            </a:p>
          </p:txBody>
        </p:sp>
      </p:grpSp>
    </p:spTree>
    <p:extLst>
      <p:ext uri="{BB962C8B-B14F-4D97-AF65-F5344CB8AC3E}">
        <p14:creationId xmlns:p14="http://schemas.microsoft.com/office/powerpoint/2010/main" val="2101321711"/>
      </p:ext>
    </p:extLst>
  </p:cSld>
  <p:clrMapOvr>
    <a:masterClrMapping/>
  </p:clrMapOvr>
  <p:extLst mod="1">
    <p:ext uri="{DCECCB84-F9BA-43D5-87BE-67443E8EF086}">
      <p15:sldGuideLst xmlns:p15="http://schemas.microsoft.com/office/powerpoint/2012/main">
        <p15:guide id="1" orient="horz" pos="2107">
          <p15:clr>
            <a:srgbClr val="000000"/>
          </p15:clr>
        </p15:guide>
        <p15:guide id="2" pos="768">
          <p15:clr>
            <a:srgbClr val="000000"/>
          </p15:clr>
        </p15:guide>
        <p15:guide id="3" pos="6153">
          <p15:clr>
            <a:srgbClr val="000000"/>
          </p15:clr>
        </p15:guide>
        <p15:guide id="4" orient="horz" pos="2396">
          <p15:clr>
            <a:srgbClr val="000000"/>
          </p15:clr>
        </p15:guide>
        <p15:guide id="5" orient="horz" pos="3583">
          <p15:clr>
            <a:srgbClr val="00000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A)">
    <p:spTree>
      <p:nvGrpSpPr>
        <p:cNvPr id="1" name=""/>
        <p:cNvGrpSpPr/>
        <p:nvPr/>
      </p:nvGrpSpPr>
      <p:grpSpPr>
        <a:xfrm>
          <a:off x="0" y="0"/>
          <a:ext cx="0" cy="0"/>
          <a:chOff x="0" y="0"/>
          <a:chExt cx="0" cy="0"/>
        </a:xfrm>
      </p:grpSpPr>
      <p:grpSp>
        <p:nvGrpSpPr>
          <p:cNvPr id="19" name="Regieanweisungen">
            <a:extLst>
              <a:ext uri="{FF2B5EF4-FFF2-40B4-BE49-F238E27FC236}">
                <a16:creationId xmlns:a16="http://schemas.microsoft.com/office/drawing/2014/main" id="{DD7AB4DE-1BA4-A859-16C8-EA3F1E8719B6}"/>
              </a:ext>
            </a:extLst>
          </p:cNvPr>
          <p:cNvGrpSpPr/>
          <p:nvPr userDrawn="1"/>
        </p:nvGrpSpPr>
        <p:grpSpPr>
          <a:xfrm>
            <a:off x="421200" y="-360000"/>
            <a:ext cx="13834800" cy="1584000"/>
            <a:chOff x="421200" y="-360000"/>
            <a:chExt cx="13834800" cy="1584000"/>
          </a:xfrm>
          <a:solidFill>
            <a:srgbClr val="E9ECF0"/>
          </a:solidFill>
        </p:grpSpPr>
        <p:sp>
          <p:nvSpPr>
            <p:cNvPr id="20" name="Zurücksetzen">
              <a:extLst>
                <a:ext uri="{FF2B5EF4-FFF2-40B4-BE49-F238E27FC236}">
                  <a16:creationId xmlns:a16="http://schemas.microsoft.com/office/drawing/2014/main" id="{FBABA767-D438-7298-B061-69C5346BB99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21" name="Layoutwechsel">
              <a:extLst>
                <a:ext uri="{FF2B5EF4-FFF2-40B4-BE49-F238E27FC236}">
                  <a16:creationId xmlns:a16="http://schemas.microsoft.com/office/drawing/2014/main" id="{5F7817E7-B90E-E4FF-346A-A812D3D97394}"/>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22" name="Hilfslinien">
              <a:extLst>
                <a:ext uri="{FF2B5EF4-FFF2-40B4-BE49-F238E27FC236}">
                  <a16:creationId xmlns:a16="http://schemas.microsoft.com/office/drawing/2014/main" id="{A2950C5F-854D-D365-C615-51EC6109F9F9}"/>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3" name="Hilfslinien">
              <a:extLst>
                <a:ext uri="{FF2B5EF4-FFF2-40B4-BE49-F238E27FC236}">
                  <a16:creationId xmlns:a16="http://schemas.microsoft.com/office/drawing/2014/main" id="{949BC80E-FF70-8342-9400-4EF908A64925}"/>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6" name="Regieanweisungen Bilder">
            <a:extLst>
              <a:ext uri="{FF2B5EF4-FFF2-40B4-BE49-F238E27FC236}">
                <a16:creationId xmlns:a16="http://schemas.microsoft.com/office/drawing/2014/main" id="{A25B40B8-D56A-EAEA-803B-3039A09C917D}"/>
              </a:ext>
            </a:extLst>
          </p:cNvPr>
          <p:cNvGrpSpPr/>
          <p:nvPr userDrawn="1"/>
        </p:nvGrpSpPr>
        <p:grpSpPr>
          <a:xfrm>
            <a:off x="12348000" y="2232000"/>
            <a:ext cx="1908000" cy="1648477"/>
            <a:chOff x="12348000" y="1295998"/>
            <a:chExt cx="1908000" cy="1648477"/>
          </a:xfrm>
        </p:grpSpPr>
        <p:sp>
          <p:nvSpPr>
            <p:cNvPr id="24" name="Bild austauschen">
              <a:extLst>
                <a:ext uri="{FF2B5EF4-FFF2-40B4-BE49-F238E27FC236}">
                  <a16:creationId xmlns:a16="http://schemas.microsoft.com/office/drawing/2014/main" id="{F8EA4FA8-627B-F401-1C1A-A771599AEC3F}"/>
                </a:ext>
              </a:extLst>
            </p:cNvPr>
            <p:cNvSpPr txBox="1"/>
            <p:nvPr userDrawn="1"/>
          </p:nvSpPr>
          <p:spPr>
            <a:xfrm rot="10800000" flipH="1" flipV="1">
              <a:off x="12348000" y="1295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25" name="Bildausschnitt">
              <a:extLst>
                <a:ext uri="{FF2B5EF4-FFF2-40B4-BE49-F238E27FC236}">
                  <a16:creationId xmlns:a16="http://schemas.microsoft.com/office/drawing/2014/main" id="{2588377B-869A-F7C2-CD51-5C5E7EF4F816}"/>
                </a:ext>
              </a:extLst>
            </p:cNvPr>
            <p:cNvSpPr txBox="1"/>
            <p:nvPr userDrawn="1"/>
          </p:nvSpPr>
          <p:spPr>
            <a:xfrm rot="10800000" flipH="1" flipV="1">
              <a:off x="12348000" y="2368475"/>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grpSp>
      <p:pic>
        <p:nvPicPr>
          <p:cNvPr id="15" name="Grafik">
            <a:extLst>
              <a:ext uri="{FF2B5EF4-FFF2-40B4-BE49-F238E27FC236}">
                <a16:creationId xmlns:a16="http://schemas.microsoft.com/office/drawing/2014/main" id="{B6C7AB2F-DA40-1CCD-8367-E2B037603C8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233937" y="464720"/>
            <a:ext cx="1608306" cy="940158"/>
          </a:xfrm>
          <a:prstGeom prst="rect">
            <a:avLst/>
          </a:prstGeom>
        </p:spPr>
      </p:pic>
      <p:pic>
        <p:nvPicPr>
          <p:cNvPr id="18" name="UNIVERSITÄT PADERBORN Logo">
            <a:extLst>
              <a:ext uri="{FF2B5EF4-FFF2-40B4-BE49-F238E27FC236}">
                <a16:creationId xmlns:a16="http://schemas.microsoft.com/office/drawing/2014/main" id="{563F8BCA-6F1E-DA7D-A1CB-C424A9A92E85}"/>
              </a:ext>
            </a:extLst>
          </p:cNvPr>
          <p:cNvPicPr>
            <a:picLocks noGrp="1" noRot="1" noChangeAspect="1" noMove="1" noResize="1" noEditPoints="1" noAdjustHandles="1" noChangeArrowheads="1" noChangeShapeType="1" noCrop="1"/>
          </p:cNvPicPr>
          <p:nvPr userDrawn="1"/>
        </p:nvPicPr>
        <p:blipFill>
          <a:blip r:embed="rId3"/>
          <a:srcRect/>
          <a:stretch/>
        </p:blipFill>
        <p:spPr>
          <a:xfrm>
            <a:off x="669499" y="431177"/>
            <a:ext cx="2584799" cy="1052305"/>
          </a:xfrm>
          <a:prstGeom prst="rect">
            <a:avLst/>
          </a:prstGeom>
        </p:spPr>
      </p:pic>
      <p:sp>
        <p:nvSpPr>
          <p:cNvPr id="10" name="Bild">
            <a:extLst>
              <a:ext uri="{FF2B5EF4-FFF2-40B4-BE49-F238E27FC236}">
                <a16:creationId xmlns:a16="http://schemas.microsoft.com/office/drawing/2014/main" id="{ECF817C3-9D9E-E8E2-874D-5C3730CBF3EF}"/>
              </a:ext>
            </a:extLst>
          </p:cNvPr>
          <p:cNvSpPr>
            <a:spLocks noGrp="1"/>
          </p:cNvSpPr>
          <p:nvPr>
            <p:ph type="pic" sz="quarter" idx="13" hasCustomPrompt="1"/>
          </p:nvPr>
        </p:nvSpPr>
        <p:spPr>
          <a:xfrm>
            <a:off x="0" y="0"/>
            <a:ext cx="12192000" cy="6858000"/>
          </a:xfrm>
          <a:custGeom>
            <a:avLst/>
            <a:gdLst>
              <a:gd name="connsiteX0" fmla="*/ 6210300 w 12192000"/>
              <a:gd name="connsiteY0" fmla="*/ 0 h 6858000"/>
              <a:gd name="connsiteX1" fmla="*/ 12192000 w 12192000"/>
              <a:gd name="connsiteY1" fmla="*/ 0 h 6858000"/>
              <a:gd name="connsiteX2" fmla="*/ 12192000 w 12192000"/>
              <a:gd name="connsiteY2" fmla="*/ 6858000 h 6858000"/>
              <a:gd name="connsiteX3" fmla="*/ 6210300 w 12192000"/>
              <a:gd name="connsiteY3" fmla="*/ 6858000 h 6858000"/>
              <a:gd name="connsiteX4" fmla="*/ 0 w 12192000"/>
              <a:gd name="connsiteY4" fmla="*/ 0 h 6858000"/>
              <a:gd name="connsiteX5" fmla="*/ 422274 w 12192000"/>
              <a:gd name="connsiteY5" fmla="*/ 0 h 6858000"/>
              <a:gd name="connsiteX6" fmla="*/ 422274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10300" y="0"/>
                </a:moveTo>
                <a:lnTo>
                  <a:pt x="12192000" y="0"/>
                </a:lnTo>
                <a:lnTo>
                  <a:pt x="12192000" y="6858000"/>
                </a:lnTo>
                <a:lnTo>
                  <a:pt x="6210300" y="6858000"/>
                </a:lnTo>
                <a:close/>
                <a:moveTo>
                  <a:pt x="0" y="0"/>
                </a:moveTo>
                <a:lnTo>
                  <a:pt x="422274" y="0"/>
                </a:lnTo>
                <a:lnTo>
                  <a:pt x="422274" y="6858000"/>
                </a:lnTo>
                <a:lnTo>
                  <a:pt x="0" y="6858000"/>
                </a:lnTo>
                <a:close/>
              </a:path>
            </a:pathLst>
          </a:custGeom>
          <a:solidFill>
            <a:schemeClr val="bg1">
              <a:lumMod val="95000"/>
            </a:schemeClr>
          </a:solidFill>
        </p:spPr>
        <p:txBody>
          <a:bodyPr wrap="square" lIns="6624000" anchor="ctr" anchorCtr="0">
            <a:noAutofit/>
          </a:bodyPr>
          <a:lstStyle>
            <a:lvl1pPr algn="l">
              <a:defRPr/>
            </a:lvl1pPr>
          </a:lstStyle>
          <a:p>
            <a:r>
              <a:rPr lang="de-DE" dirty="0"/>
              <a:t>Bild einfügen </a:t>
            </a:r>
            <a:br>
              <a:rPr lang="de-DE" dirty="0"/>
            </a:br>
            <a:r>
              <a:rPr lang="de-DE" dirty="0"/>
              <a:t>per Drag-and-Drop</a:t>
            </a:r>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839788" y="5688013"/>
            <a:ext cx="5003800"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839788" y="3803651"/>
            <a:ext cx="5003800"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zur Präsentation</a:t>
            </a:r>
            <a:br>
              <a:rPr lang="de-DE" dirty="0"/>
            </a:br>
            <a:r>
              <a:rPr lang="de-DE" dirty="0"/>
              <a:t>Platzhalter für </a:t>
            </a:r>
            <a:br>
              <a:rPr lang="de-DE" dirty="0"/>
            </a:br>
            <a:r>
              <a:rPr lang="de-DE" dirty="0"/>
              <a:t>maximal vier Zeilen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839788" y="2119591"/>
            <a:ext cx="5003800" cy="1225272"/>
          </a:xfrm>
        </p:spPr>
        <p:txBody>
          <a:bodyPr anchor="b"/>
          <a:lstStyle>
            <a:lvl1pPr algn="l">
              <a:defRPr sz="3500"/>
            </a:lvl1pPr>
          </a:lstStyle>
          <a:p>
            <a:r>
              <a:rPr lang="de-DE" dirty="0"/>
              <a:t>Titel der Präsentation</a:t>
            </a:r>
            <a:br>
              <a:rPr lang="de-DE" dirty="0"/>
            </a:br>
            <a:r>
              <a:rPr lang="de-DE" dirty="0"/>
              <a:t>max. zwei Zeilen</a:t>
            </a:r>
          </a:p>
        </p:txBody>
      </p:sp>
      <p:sp>
        <p:nvSpPr>
          <p:cNvPr id="16" name="Foliennummer">
            <a:extLst>
              <a:ext uri="{FF2B5EF4-FFF2-40B4-BE49-F238E27FC236}">
                <a16:creationId xmlns:a16="http://schemas.microsoft.com/office/drawing/2014/main" id="{C4452043-65A5-4F92-AC6F-7916714D6737}"/>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17" name="Fußzeile">
            <a:extLst>
              <a:ext uri="{FF2B5EF4-FFF2-40B4-BE49-F238E27FC236}">
                <a16:creationId xmlns:a16="http://schemas.microsoft.com/office/drawing/2014/main" id="{E8F86F38-E26E-44B5-B25E-9442FAA84183}"/>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4073554749"/>
      </p:ext>
    </p:extLst>
  </p:cSld>
  <p:clrMapOvr>
    <a:masterClrMapping/>
  </p:clrMapOvr>
  <p:extLst mod="1">
    <p:ext uri="{DCECCB84-F9BA-43D5-87BE-67443E8EF086}">
      <p15:sldGuideLst xmlns:p15="http://schemas.microsoft.com/office/powerpoint/2012/main">
        <p15:guide id="1" orient="horz" pos="2107">
          <p15:clr>
            <a:srgbClr val="000000"/>
          </p15:clr>
        </p15:guide>
        <p15:guide id="2" pos="529">
          <p15:clr>
            <a:srgbClr val="000000"/>
          </p15:clr>
        </p15:guide>
        <p15:guide id="3" pos="3681">
          <p15:clr>
            <a:srgbClr val="000000"/>
          </p15:clr>
        </p15:guide>
        <p15:guide id="4" orient="horz" pos="2396">
          <p15:clr>
            <a:srgbClr val="000000"/>
          </p15:clr>
        </p15:guide>
        <p15:guide id="5" orient="horz" pos="3583">
          <p15:clr>
            <a:srgbClr val="00000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B)">
    <p:spTree>
      <p:nvGrpSpPr>
        <p:cNvPr id="1" name=""/>
        <p:cNvGrpSpPr/>
        <p:nvPr/>
      </p:nvGrpSpPr>
      <p:grpSpPr>
        <a:xfrm>
          <a:off x="0" y="0"/>
          <a:ext cx="0" cy="0"/>
          <a:chOff x="0" y="0"/>
          <a:chExt cx="0" cy="0"/>
        </a:xfrm>
      </p:grpSpPr>
      <p:grpSp>
        <p:nvGrpSpPr>
          <p:cNvPr id="19" name="Regieanweisungen">
            <a:extLst>
              <a:ext uri="{FF2B5EF4-FFF2-40B4-BE49-F238E27FC236}">
                <a16:creationId xmlns:a16="http://schemas.microsoft.com/office/drawing/2014/main" id="{77EDE39F-EEED-97C6-B8EB-FA765B4DF7BD}"/>
              </a:ext>
            </a:extLst>
          </p:cNvPr>
          <p:cNvGrpSpPr/>
          <p:nvPr userDrawn="1"/>
        </p:nvGrpSpPr>
        <p:grpSpPr>
          <a:xfrm>
            <a:off x="421200" y="-360000"/>
            <a:ext cx="13834800" cy="1584000"/>
            <a:chOff x="421200" y="-360000"/>
            <a:chExt cx="13834800" cy="1584000"/>
          </a:xfrm>
          <a:solidFill>
            <a:srgbClr val="E9ECF0"/>
          </a:solidFill>
        </p:grpSpPr>
        <p:sp>
          <p:nvSpPr>
            <p:cNvPr id="20" name="Zurücksetzen">
              <a:extLst>
                <a:ext uri="{FF2B5EF4-FFF2-40B4-BE49-F238E27FC236}">
                  <a16:creationId xmlns:a16="http://schemas.microsoft.com/office/drawing/2014/main" id="{1A832836-8ADC-D35E-E8EB-D460C143CD37}"/>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21" name="Layoutwechsel">
              <a:extLst>
                <a:ext uri="{FF2B5EF4-FFF2-40B4-BE49-F238E27FC236}">
                  <a16:creationId xmlns:a16="http://schemas.microsoft.com/office/drawing/2014/main" id="{5DCF6513-F1D4-3C3A-8069-5A3C9DAEED4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22" name="Hilfslinien">
              <a:extLst>
                <a:ext uri="{FF2B5EF4-FFF2-40B4-BE49-F238E27FC236}">
                  <a16:creationId xmlns:a16="http://schemas.microsoft.com/office/drawing/2014/main" id="{7030AE68-D2FE-AAED-7DC5-80BB8D7D797C}"/>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3" name="Hilfslinien">
              <a:extLst>
                <a:ext uri="{FF2B5EF4-FFF2-40B4-BE49-F238E27FC236}">
                  <a16:creationId xmlns:a16="http://schemas.microsoft.com/office/drawing/2014/main" id="{99EDFAA0-0A4E-9DDB-9037-48148676C102}"/>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 </a:t>
              </a:r>
              <a:r>
                <a:rPr kumimoji="0" lang="de-DE" sz="1000" b="1" i="0" u="none" strike="noStrike" kern="1200" cap="none" spc="0" normalizeH="0" baseline="0" noProof="0" dirty="0">
                  <a:ln>
                    <a:noFill/>
                  </a:ln>
                  <a:solidFill>
                    <a:schemeClr val="tx1"/>
                  </a:solidFill>
                  <a:effectLst/>
                  <a:uLnTx/>
                  <a:uFillTx/>
                  <a:latin typeface="+mn-lt"/>
                  <a:ea typeface="+mn-ea"/>
                  <a:cs typeface="+mn-cs"/>
                </a:rPr>
                <a:t>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4" name="Regieanweisungen Bilder">
            <a:extLst>
              <a:ext uri="{FF2B5EF4-FFF2-40B4-BE49-F238E27FC236}">
                <a16:creationId xmlns:a16="http://schemas.microsoft.com/office/drawing/2014/main" id="{531E4F5C-8714-80D0-89D4-5ACDAFB70F51}"/>
              </a:ext>
            </a:extLst>
          </p:cNvPr>
          <p:cNvGrpSpPr/>
          <p:nvPr userDrawn="1"/>
        </p:nvGrpSpPr>
        <p:grpSpPr>
          <a:xfrm>
            <a:off x="12348000" y="2232000"/>
            <a:ext cx="1908000" cy="1648477"/>
            <a:chOff x="12348000" y="1295998"/>
            <a:chExt cx="1908000" cy="1648477"/>
          </a:xfrm>
        </p:grpSpPr>
        <p:sp>
          <p:nvSpPr>
            <p:cNvPr id="25" name="Bild austauschen">
              <a:extLst>
                <a:ext uri="{FF2B5EF4-FFF2-40B4-BE49-F238E27FC236}">
                  <a16:creationId xmlns:a16="http://schemas.microsoft.com/office/drawing/2014/main" id="{6C95BF98-4BED-1485-3FF8-8364859D2816}"/>
                </a:ext>
              </a:extLst>
            </p:cNvPr>
            <p:cNvSpPr txBox="1"/>
            <p:nvPr userDrawn="1"/>
          </p:nvSpPr>
          <p:spPr>
            <a:xfrm rot="10800000" flipH="1" flipV="1">
              <a:off x="12348000" y="1295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neues Bild einfügen.</a:t>
              </a:r>
            </a:p>
          </p:txBody>
        </p:sp>
        <p:sp>
          <p:nvSpPr>
            <p:cNvPr id="26" name="Bildausschnitt">
              <a:extLst>
                <a:ext uri="{FF2B5EF4-FFF2-40B4-BE49-F238E27FC236}">
                  <a16:creationId xmlns:a16="http://schemas.microsoft.com/office/drawing/2014/main" id="{14B4C59F-54E2-791B-A964-9281B7456FB7}"/>
                </a:ext>
              </a:extLst>
            </p:cNvPr>
            <p:cNvSpPr txBox="1"/>
            <p:nvPr userDrawn="1"/>
          </p:nvSpPr>
          <p:spPr>
            <a:xfrm rot="10800000" flipH="1" flipV="1">
              <a:off x="12348000" y="2368475"/>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grpSp>
      <p:pic>
        <p:nvPicPr>
          <p:cNvPr id="12" name="Grafik">
            <a:extLst>
              <a:ext uri="{FF2B5EF4-FFF2-40B4-BE49-F238E27FC236}">
                <a16:creationId xmlns:a16="http://schemas.microsoft.com/office/drawing/2014/main" id="{3DF69A0F-8A71-0E8B-00BF-D5F450E6C3A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998677" y="932036"/>
            <a:ext cx="1608306" cy="940158"/>
          </a:xfrm>
          <a:prstGeom prst="rect">
            <a:avLst/>
          </a:prstGeom>
        </p:spPr>
      </p:pic>
      <p:pic>
        <p:nvPicPr>
          <p:cNvPr id="18" name="UNIVERSITÄT PADERBORN Logo">
            <a:extLst>
              <a:ext uri="{FF2B5EF4-FFF2-40B4-BE49-F238E27FC236}">
                <a16:creationId xmlns:a16="http://schemas.microsoft.com/office/drawing/2014/main" id="{1F5D8084-ED26-D704-D7CB-B0EE8182D133}"/>
              </a:ext>
            </a:extLst>
          </p:cNvPr>
          <p:cNvPicPr>
            <a:picLocks noGrp="1" noRot="1" noChangeAspect="1" noMove="1" noResize="1" noEditPoints="1" noAdjustHandles="1" noChangeArrowheads="1" noChangeShapeType="1" noCrop="1"/>
          </p:cNvPicPr>
          <p:nvPr userDrawn="1"/>
        </p:nvPicPr>
        <p:blipFill>
          <a:blip r:embed="rId3"/>
          <a:srcRect/>
          <a:stretch/>
        </p:blipFill>
        <p:spPr>
          <a:xfrm>
            <a:off x="846859" y="879772"/>
            <a:ext cx="2584799" cy="1052305"/>
          </a:xfrm>
          <a:prstGeom prst="rect">
            <a:avLst/>
          </a:prstGeom>
        </p:spPr>
      </p:pic>
      <p:sp>
        <p:nvSpPr>
          <p:cNvPr id="9" name="Bild">
            <a:extLst>
              <a:ext uri="{FF2B5EF4-FFF2-40B4-BE49-F238E27FC236}">
                <a16:creationId xmlns:a16="http://schemas.microsoft.com/office/drawing/2014/main" id="{E45B2726-0AE6-B3E0-C84F-490B0585483C}"/>
              </a:ext>
            </a:extLst>
          </p:cNvPr>
          <p:cNvSpPr>
            <a:spLocks noGrp="1"/>
          </p:cNvSpPr>
          <p:nvPr>
            <p:ph type="pic" sz="quarter" idx="13" hasCustomPrompt="1"/>
          </p:nvPr>
        </p:nvSpPr>
        <p:spPr>
          <a:xfrm>
            <a:off x="0" y="0"/>
            <a:ext cx="12192000" cy="6858000"/>
          </a:xfrm>
          <a:custGeom>
            <a:avLst/>
            <a:gdLst>
              <a:gd name="connsiteX0" fmla="*/ 622440 w 12192000"/>
              <a:gd name="connsiteY0" fmla="*/ 623520 h 6858000"/>
              <a:gd name="connsiteX1" fmla="*/ 622440 w 12192000"/>
              <a:gd name="connsiteY1" fmla="*/ 6234480 h 6858000"/>
              <a:gd name="connsiteX2" fmla="*/ 8003160 w 12192000"/>
              <a:gd name="connsiteY2" fmla="*/ 6234480 h 6858000"/>
              <a:gd name="connsiteX3" fmla="*/ 8003160 w 12192000"/>
              <a:gd name="connsiteY3" fmla="*/ 62352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2440" y="623520"/>
                </a:moveTo>
                <a:lnTo>
                  <a:pt x="622440" y="6234480"/>
                </a:lnTo>
                <a:lnTo>
                  <a:pt x="8003160" y="6234480"/>
                </a:lnTo>
                <a:lnTo>
                  <a:pt x="8003160" y="623520"/>
                </a:lnTo>
                <a:close/>
                <a:moveTo>
                  <a:pt x="0" y="0"/>
                </a:moveTo>
                <a:lnTo>
                  <a:pt x="12192000" y="0"/>
                </a:lnTo>
                <a:lnTo>
                  <a:pt x="12192000" y="6858000"/>
                </a:lnTo>
                <a:lnTo>
                  <a:pt x="0" y="6858000"/>
                </a:lnTo>
                <a:close/>
              </a:path>
            </a:pathLst>
          </a:custGeom>
          <a:solidFill>
            <a:schemeClr val="bg1">
              <a:lumMod val="95000"/>
            </a:schemeClr>
          </a:solidFill>
        </p:spPr>
        <p:txBody>
          <a:bodyPr wrap="square" lIns="8388000" anchor="ctr" anchorCtr="0">
            <a:noAutofit/>
          </a:bodyPr>
          <a:lstStyle>
            <a:lvl1pPr algn="l">
              <a:defRPr/>
            </a:lvl1pPr>
          </a:lstStyle>
          <a:p>
            <a:r>
              <a:rPr lang="de-DE" dirty="0"/>
              <a:t>Bild einfügen</a:t>
            </a:r>
            <a:br>
              <a:rPr lang="de-DE" dirty="0"/>
            </a:br>
            <a:r>
              <a:rPr lang="de-DE" dirty="0"/>
              <a:t>per Drag-and-Drop</a:t>
            </a:r>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019175" y="5380037"/>
            <a:ext cx="6589713" cy="360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 ∙ 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019176" y="4114799"/>
            <a:ext cx="6587808" cy="1008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a:t>
            </a:r>
            <a:br>
              <a:rPr lang="de-DE" dirty="0"/>
            </a:br>
            <a:r>
              <a:rPr lang="de-DE" dirty="0"/>
              <a:t>zur Präsentation</a:t>
            </a:r>
            <a:br>
              <a:rPr lang="de-DE" dirty="0"/>
            </a:br>
            <a:r>
              <a:rPr lang="de-DE" dirty="0"/>
              <a:t>maximal drei Zeilen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019176" y="2448001"/>
            <a:ext cx="6589712" cy="1222300"/>
          </a:xfrm>
        </p:spPr>
        <p:txBody>
          <a:bodyPr anchor="b"/>
          <a:lstStyle>
            <a:lvl1pPr algn="l">
              <a:defRPr sz="3500"/>
            </a:lvl1pPr>
          </a:lstStyle>
          <a:p>
            <a:r>
              <a:rPr lang="de-DE" dirty="0"/>
              <a:t>Titel der Präsentation</a:t>
            </a:r>
            <a:br>
              <a:rPr lang="de-DE" dirty="0"/>
            </a:br>
            <a:r>
              <a:rPr lang="de-DE" dirty="0"/>
              <a:t>max. zwei Zeilen</a:t>
            </a:r>
          </a:p>
        </p:txBody>
      </p:sp>
      <p:sp>
        <p:nvSpPr>
          <p:cNvPr id="16" name="Foliennummer">
            <a:extLst>
              <a:ext uri="{FF2B5EF4-FFF2-40B4-BE49-F238E27FC236}">
                <a16:creationId xmlns:a16="http://schemas.microsoft.com/office/drawing/2014/main" id="{F9586483-1E9B-488E-9A15-4EAB011AB382}"/>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17" name="Fußzeile">
            <a:extLst>
              <a:ext uri="{FF2B5EF4-FFF2-40B4-BE49-F238E27FC236}">
                <a16:creationId xmlns:a16="http://schemas.microsoft.com/office/drawing/2014/main" id="{15D4D402-4E65-484F-B4A2-90107F4C4C31}"/>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463569804"/>
      </p:ext>
    </p:extLst>
  </p:cSld>
  <p:clrMapOvr>
    <a:masterClrMapping/>
  </p:clrMapOvr>
  <p:extLst mod="1">
    <p:ext uri="{DCECCB84-F9BA-43D5-87BE-67443E8EF086}">
      <p15:sldGuideLst xmlns:p15="http://schemas.microsoft.com/office/powerpoint/2012/main">
        <p15:guide id="1" orient="horz" pos="2312">
          <p15:clr>
            <a:srgbClr val="000000"/>
          </p15:clr>
        </p15:guide>
        <p15:guide id="2" pos="642">
          <p15:clr>
            <a:srgbClr val="000000"/>
          </p15:clr>
        </p15:guide>
        <p15:guide id="3" pos="4793">
          <p15:clr>
            <a:srgbClr val="000000"/>
          </p15:clr>
        </p15:guide>
        <p15:guide id="4" orient="horz" pos="2592">
          <p15:clr>
            <a:srgbClr val="000000"/>
          </p15:clr>
        </p15:guide>
        <p15:guide id="5" orient="horz" pos="3389">
          <p15:clr>
            <a:srgbClr val="00000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liederun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8543F809-F283-4591-9AB9-A57ACC74D519}"/>
              </a:ext>
            </a:extLst>
          </p:cNvPr>
          <p:cNvGrpSpPr/>
          <p:nvPr userDrawn="1"/>
        </p:nvGrpSpPr>
        <p:grpSpPr>
          <a:xfrm>
            <a:off x="-2124000" y="-360000"/>
            <a:ext cx="16380000" cy="7596000"/>
            <a:chOff x="-2124000" y="-360000"/>
            <a:chExt cx="16380000" cy="7596000"/>
          </a:xfrm>
        </p:grpSpPr>
        <p:sp>
          <p:nvSpPr>
            <p:cNvPr id="154" name="Fußzeile">
              <a:extLst>
                <a:ext uri="{FF2B5EF4-FFF2-40B4-BE49-F238E27FC236}">
                  <a16:creationId xmlns:a16="http://schemas.microsoft.com/office/drawing/2014/main" id="{DD6816FB-28A7-D19F-C7D8-C2124166C281}"/>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155" name="Text // Listenebene erhöhen">
              <a:extLst>
                <a:ext uri="{FF2B5EF4-FFF2-40B4-BE49-F238E27FC236}">
                  <a16:creationId xmlns:a16="http://schemas.microsoft.com/office/drawing/2014/main" id="{53FD96C0-4E7C-68A8-8E50-E59331BEA36E}"/>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156" name="Text // Listenebene verringern">
              <a:extLst>
                <a:ext uri="{FF2B5EF4-FFF2-40B4-BE49-F238E27FC236}">
                  <a16:creationId xmlns:a16="http://schemas.microsoft.com/office/drawing/2014/main" id="{13BB661C-BD72-417F-F32C-D273CB0A8C3E}"/>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157" name="Listenebenen">
              <a:extLst>
                <a:ext uri="{FF2B5EF4-FFF2-40B4-BE49-F238E27FC236}">
                  <a16:creationId xmlns:a16="http://schemas.microsoft.com/office/drawing/2014/main" id="{CF4C12D6-290A-0861-4B81-2F0BD9B12CA6}"/>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Wechsel der Textebene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im Menü über: </a:t>
              </a:r>
              <a:br>
                <a:rPr lang="de-DE" sz="1000" b="0" baseline="0" dirty="0">
                  <a:solidFill>
                    <a:schemeClr val="tx1"/>
                  </a:solidFill>
                  <a:latin typeface="+mn-lt"/>
                </a:rPr>
              </a:br>
              <a:r>
                <a:rPr lang="de-DE" sz="1000" b="1" baseline="0" dirty="0">
                  <a:solidFill>
                    <a:schemeClr val="tx1"/>
                  </a:solidFill>
                  <a:latin typeface="+mn-lt"/>
                </a:rPr>
                <a:t>Start &gt; Absatz &gt; Listenebene erhöhen/verringern</a:t>
              </a:r>
            </a:p>
          </p:txBody>
        </p:sp>
        <p:pic>
          <p:nvPicPr>
            <p:cNvPr id="158" name="Bild // Listenebene verringern">
              <a:extLst>
                <a:ext uri="{FF2B5EF4-FFF2-40B4-BE49-F238E27FC236}">
                  <a16:creationId xmlns:a16="http://schemas.microsoft.com/office/drawing/2014/main" id="{2E0D4762-A1D1-D2B0-F374-769478824DDF}"/>
                </a:ext>
              </a:extLst>
            </p:cNvPr>
            <p:cNvPicPr>
              <a:picLocks noChangeAspect="1"/>
            </p:cNvPicPr>
            <p:nvPr userDrawn="1"/>
          </p:nvPicPr>
          <p:blipFill>
            <a:blip r:embed="rId2"/>
            <a:stretch>
              <a:fillRect/>
            </a:stretch>
          </p:blipFill>
          <p:spPr>
            <a:xfrm>
              <a:off x="-1071360" y="3564000"/>
              <a:ext cx="855360" cy="396000"/>
            </a:xfrm>
            <a:prstGeom prst="rect">
              <a:avLst/>
            </a:prstGeom>
            <a:solidFill>
              <a:srgbClr val="E9ECF0"/>
            </a:solidFill>
          </p:spPr>
        </p:pic>
        <p:pic>
          <p:nvPicPr>
            <p:cNvPr id="159" name="Bild // Listenebene erhöhen">
              <a:extLst>
                <a:ext uri="{FF2B5EF4-FFF2-40B4-BE49-F238E27FC236}">
                  <a16:creationId xmlns:a16="http://schemas.microsoft.com/office/drawing/2014/main" id="{8AF08525-CDE6-EA7F-4FF0-633F7EC5F01F}"/>
                </a:ext>
              </a:extLst>
            </p:cNvPr>
            <p:cNvPicPr>
              <a:picLocks noChangeAspect="1"/>
            </p:cNvPicPr>
            <p:nvPr userDrawn="1"/>
          </p:nvPicPr>
          <p:blipFill>
            <a:blip r:embed="rId3"/>
            <a:stretch>
              <a:fillRect/>
            </a:stretch>
          </p:blipFill>
          <p:spPr>
            <a:xfrm>
              <a:off x="-1071360" y="3096000"/>
              <a:ext cx="855360" cy="396000"/>
            </a:xfrm>
            <a:prstGeom prst="rect">
              <a:avLst/>
            </a:prstGeom>
            <a:solidFill>
              <a:srgbClr val="E9ECF0"/>
            </a:solidFill>
          </p:spPr>
        </p:pic>
        <p:sp>
          <p:nvSpPr>
            <p:cNvPr id="160" name="Zurücksetzen">
              <a:extLst>
                <a:ext uri="{FF2B5EF4-FFF2-40B4-BE49-F238E27FC236}">
                  <a16:creationId xmlns:a16="http://schemas.microsoft.com/office/drawing/2014/main" id="{99E02EF9-5A7D-CABC-6146-0F105B336663}"/>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61" name="Layoutwechsel">
              <a:extLst>
                <a:ext uri="{FF2B5EF4-FFF2-40B4-BE49-F238E27FC236}">
                  <a16:creationId xmlns:a16="http://schemas.microsoft.com/office/drawing/2014/main" id="{AF8BF225-4143-D9A9-6526-4472FF3B831A}"/>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62" name="Hilfslinien">
              <a:extLst>
                <a:ext uri="{FF2B5EF4-FFF2-40B4-BE49-F238E27FC236}">
                  <a16:creationId xmlns:a16="http://schemas.microsoft.com/office/drawing/2014/main" id="{FDA41B54-9E59-FF36-7237-481A46FF36F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63" name="Hilfslinien">
              <a:extLst>
                <a:ext uri="{FF2B5EF4-FFF2-40B4-BE49-F238E27FC236}">
                  <a16:creationId xmlns:a16="http://schemas.microsoft.com/office/drawing/2014/main" id="{84411374-A5AA-7529-2B09-48846ECD7CF6}"/>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165" name="Listenebenen">
              <a:extLst>
                <a:ext uri="{FF2B5EF4-FFF2-40B4-BE49-F238E27FC236}">
                  <a16:creationId xmlns:a16="http://schemas.microsoft.com/office/drawing/2014/main" id="{6420F11E-A459-6AAB-1507-C2CD7C9F8EC7}"/>
                </a:ext>
              </a:extLst>
            </p:cNvPr>
            <p:cNvSpPr txBox="1"/>
            <p:nvPr userDrawn="1"/>
          </p:nvSpPr>
          <p:spPr>
            <a:xfrm rot="10800000" flipH="1" flipV="1">
              <a:off x="-2124000" y="4037586"/>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pic>
          <p:nvPicPr>
            <p:cNvPr id="166" name="Bild // Listenebene">
              <a:extLst>
                <a:ext uri="{FF2B5EF4-FFF2-40B4-BE49-F238E27FC236}">
                  <a16:creationId xmlns:a16="http://schemas.microsoft.com/office/drawing/2014/main" id="{162840EB-4077-F08D-D526-A56B6292664B}"/>
                </a:ext>
              </a:extLst>
            </p:cNvPr>
            <p:cNvPicPr>
              <a:picLocks noChangeAspect="1"/>
            </p:cNvPicPr>
            <p:nvPr userDrawn="1"/>
          </p:nvPicPr>
          <p:blipFill>
            <a:blip r:embed="rId4"/>
            <a:srcRect/>
            <a:stretch/>
          </p:blipFill>
          <p:spPr>
            <a:xfrm>
              <a:off x="-1071360" y="4829586"/>
              <a:ext cx="855360" cy="383075"/>
            </a:xfrm>
            <a:prstGeom prst="rect">
              <a:avLst/>
            </a:prstGeom>
            <a:solidFill>
              <a:srgbClr val="E9ECF0"/>
            </a:solidFill>
          </p:spPr>
        </p:pic>
        <p:sp>
          <p:nvSpPr>
            <p:cNvPr id="167" name="X">
              <a:extLst>
                <a:ext uri="{FF2B5EF4-FFF2-40B4-BE49-F238E27FC236}">
                  <a16:creationId xmlns:a16="http://schemas.microsoft.com/office/drawing/2014/main" id="{71EB6E7A-D6F8-D02A-4E4D-2912E53FD8B7}"/>
                </a:ext>
              </a:extLst>
            </p:cNvPr>
            <p:cNvSpPr txBox="1"/>
            <p:nvPr userDrawn="1"/>
          </p:nvSpPr>
          <p:spPr>
            <a:xfrm rot="10800000" flipH="1" flipV="1">
              <a:off x="-1071360" y="4824436"/>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grpSp>
      <p:grpSp>
        <p:nvGrpSpPr>
          <p:cNvPr id="38" name="Grafik">
            <a:extLst>
              <a:ext uri="{FF2B5EF4-FFF2-40B4-BE49-F238E27FC236}">
                <a16:creationId xmlns:a16="http://schemas.microsoft.com/office/drawing/2014/main" id="{808DE27C-9650-A694-A417-BCFEB8AE62BE}"/>
              </a:ext>
            </a:extLst>
          </p:cNvPr>
          <p:cNvGrpSpPr>
            <a:grpSpLocks noGrp="1" noUngrp="1" noRot="1" noChangeAspect="1" noMove="1" noResize="1"/>
          </p:cNvGrpSpPr>
          <p:nvPr userDrawn="1"/>
        </p:nvGrpSpPr>
        <p:grpSpPr bwMode="auto">
          <a:xfrm>
            <a:off x="0" y="644525"/>
            <a:ext cx="12192000" cy="6213475"/>
            <a:chOff x="2" y="406"/>
            <a:chExt cx="7680" cy="3914"/>
          </a:xfrm>
        </p:grpSpPr>
        <p:sp>
          <p:nvSpPr>
            <p:cNvPr id="40" name="Freeform 5">
              <a:extLst>
                <a:ext uri="{FF2B5EF4-FFF2-40B4-BE49-F238E27FC236}">
                  <a16:creationId xmlns:a16="http://schemas.microsoft.com/office/drawing/2014/main" id="{889415D0-6904-5268-880C-25C8383C6C2E}"/>
                </a:ext>
              </a:extLst>
            </p:cNvPr>
            <p:cNvSpPr>
              <a:spLocks noGrp="1" noRot="1" noMove="1" noResize="1" noEditPoints="1" noAdjustHandles="1" noChangeArrowheads="1" noChangeShapeType="1"/>
            </p:cNvSpPr>
            <p:nvPr userDrawn="1"/>
          </p:nvSpPr>
          <p:spPr bwMode="auto">
            <a:xfrm>
              <a:off x="630"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6">
              <a:extLst>
                <a:ext uri="{FF2B5EF4-FFF2-40B4-BE49-F238E27FC236}">
                  <a16:creationId xmlns:a16="http://schemas.microsoft.com/office/drawing/2014/main" id="{E76F3514-5CDE-0FD7-E2BF-7B116D062AB4}"/>
                </a:ext>
              </a:extLst>
            </p:cNvPr>
            <p:cNvSpPr>
              <a:spLocks noGrp="1" noRot="1" noMove="1" noResize="1" noEditPoints="1" noAdjustHandles="1" noChangeArrowheads="1" noChangeShapeType="1"/>
            </p:cNvSpPr>
            <p:nvPr userDrawn="1"/>
          </p:nvSpPr>
          <p:spPr bwMode="auto">
            <a:xfrm>
              <a:off x="128" y="3342"/>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7EB50221-2E0E-42E0-D9B4-492690A89C51}"/>
                </a:ext>
              </a:extLst>
            </p:cNvPr>
            <p:cNvSpPr>
              <a:spLocks noGrp="1" noRot="1" noMove="1" noResize="1" noEditPoints="1" noAdjustHandles="1" noChangeArrowheads="1" noChangeShapeType="1"/>
            </p:cNvSpPr>
            <p:nvPr userDrawn="1"/>
          </p:nvSpPr>
          <p:spPr bwMode="auto">
            <a:xfrm>
              <a:off x="379"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7705CFC6-2F56-6311-0FF0-97C8EA2B9480}"/>
                </a:ext>
              </a:extLst>
            </p:cNvPr>
            <p:cNvSpPr>
              <a:spLocks noGrp="1" noRot="1" noMove="1" noResize="1" noEditPoints="1" noAdjustHandles="1" noChangeArrowheads="1" noChangeShapeType="1"/>
            </p:cNvSpPr>
            <p:nvPr userDrawn="1"/>
          </p:nvSpPr>
          <p:spPr bwMode="auto">
            <a:xfrm>
              <a:off x="379"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7CAAC906-B610-E5DE-FB39-125CC7AB65BE}"/>
                </a:ext>
              </a:extLst>
            </p:cNvPr>
            <p:cNvSpPr>
              <a:spLocks noGrp="1" noRot="1" noMove="1" noResize="1" noEditPoints="1" noAdjustHandles="1" noChangeArrowheads="1" noChangeShapeType="1"/>
            </p:cNvSpPr>
            <p:nvPr userDrawn="1"/>
          </p:nvSpPr>
          <p:spPr bwMode="auto">
            <a:xfrm>
              <a:off x="379" y="3342"/>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18FE009B-A2D1-6658-6C30-E475136C8994}"/>
                </a:ext>
              </a:extLst>
            </p:cNvPr>
            <p:cNvSpPr>
              <a:spLocks noGrp="1" noRot="1" noMove="1" noResize="1" noEditPoints="1" noAdjustHandles="1" noChangeArrowheads="1" noChangeShapeType="1"/>
            </p:cNvSpPr>
            <p:nvPr userDrawn="1"/>
          </p:nvSpPr>
          <p:spPr bwMode="auto">
            <a:xfrm>
              <a:off x="128" y="3048"/>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1">
              <a:extLst>
                <a:ext uri="{FF2B5EF4-FFF2-40B4-BE49-F238E27FC236}">
                  <a16:creationId xmlns:a16="http://schemas.microsoft.com/office/drawing/2014/main" id="{0569AD59-7AD0-7B99-8186-9A3C52F69E42}"/>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2">
              <a:extLst>
                <a:ext uri="{FF2B5EF4-FFF2-40B4-BE49-F238E27FC236}">
                  <a16:creationId xmlns:a16="http://schemas.microsoft.com/office/drawing/2014/main" id="{04357F09-6516-04C0-8EA3-BAC47725D39F}"/>
                </a:ext>
              </a:extLst>
            </p:cNvPr>
            <p:cNvSpPr>
              <a:spLocks noGrp="1" noRot="1" noMove="1" noResize="1" noEditPoints="1" noAdjustHandles="1" noChangeArrowheads="1" noChangeShapeType="1"/>
            </p:cNvSpPr>
            <p:nvPr userDrawn="1"/>
          </p:nvSpPr>
          <p:spPr bwMode="auto">
            <a:xfrm>
              <a:off x="505" y="3439"/>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3">
              <a:extLst>
                <a:ext uri="{FF2B5EF4-FFF2-40B4-BE49-F238E27FC236}">
                  <a16:creationId xmlns:a16="http://schemas.microsoft.com/office/drawing/2014/main" id="{CB7AEA5D-6E49-00B9-2F2D-19A857769ACF}"/>
                </a:ext>
              </a:extLst>
            </p:cNvPr>
            <p:cNvSpPr>
              <a:spLocks noGrp="1" noRot="1" noMove="1" noResize="1" noEditPoints="1" noAdjustHandles="1" noChangeArrowheads="1" noChangeShapeType="1"/>
            </p:cNvSpPr>
            <p:nvPr userDrawn="1"/>
          </p:nvSpPr>
          <p:spPr bwMode="auto">
            <a:xfrm>
              <a:off x="505" y="3048"/>
              <a:ext cx="125"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4">
              <a:extLst>
                <a:ext uri="{FF2B5EF4-FFF2-40B4-BE49-F238E27FC236}">
                  <a16:creationId xmlns:a16="http://schemas.microsoft.com/office/drawing/2014/main" id="{94B7AFBE-11CC-C7AB-CF15-DAA524616E79}"/>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5">
              <a:extLst>
                <a:ext uri="{FF2B5EF4-FFF2-40B4-BE49-F238E27FC236}">
                  <a16:creationId xmlns:a16="http://schemas.microsoft.com/office/drawing/2014/main" id="{D73CCA9F-0B95-1A9F-DA99-10720065590E}"/>
                </a:ext>
              </a:extLst>
            </p:cNvPr>
            <p:cNvSpPr>
              <a:spLocks noGrp="1" noRot="1" noMove="1" noResize="1" noEditPoints="1" noAdjustHandles="1" noChangeArrowheads="1" noChangeShapeType="1"/>
            </p:cNvSpPr>
            <p:nvPr userDrawn="1"/>
          </p:nvSpPr>
          <p:spPr bwMode="auto">
            <a:xfrm>
              <a:off x="253"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6">
              <a:extLst>
                <a:ext uri="{FF2B5EF4-FFF2-40B4-BE49-F238E27FC236}">
                  <a16:creationId xmlns:a16="http://schemas.microsoft.com/office/drawing/2014/main" id="{4898C408-C15B-DC2B-689E-1FFC185BE5AE}"/>
                </a:ext>
              </a:extLst>
            </p:cNvPr>
            <p:cNvSpPr>
              <a:spLocks noGrp="1" noRot="1" noMove="1" noResize="1" noEditPoints="1" noAdjustHandles="1" noChangeArrowheads="1" noChangeShapeType="1"/>
            </p:cNvSpPr>
            <p:nvPr userDrawn="1"/>
          </p:nvSpPr>
          <p:spPr bwMode="auto">
            <a:xfrm>
              <a:off x="253" y="3244"/>
              <a:ext cx="126"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7">
              <a:extLst>
                <a:ext uri="{FF2B5EF4-FFF2-40B4-BE49-F238E27FC236}">
                  <a16:creationId xmlns:a16="http://schemas.microsoft.com/office/drawing/2014/main" id="{716AA207-5DFF-9719-ED85-30C3433DEC60}"/>
                </a:ext>
              </a:extLst>
            </p:cNvPr>
            <p:cNvSpPr>
              <a:spLocks noGrp="1" noRot="1" noMove="1" noResize="1" noEditPoints="1" noAdjustHandles="1" noChangeArrowheads="1" noChangeShapeType="1"/>
            </p:cNvSpPr>
            <p:nvPr userDrawn="1"/>
          </p:nvSpPr>
          <p:spPr bwMode="auto">
            <a:xfrm>
              <a:off x="379" y="2950"/>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8">
              <a:extLst>
                <a:ext uri="{FF2B5EF4-FFF2-40B4-BE49-F238E27FC236}">
                  <a16:creationId xmlns:a16="http://schemas.microsoft.com/office/drawing/2014/main" id="{5C5F7D7E-BBA1-58DF-1B97-B66731C43E06}"/>
                </a:ext>
              </a:extLst>
            </p:cNvPr>
            <p:cNvSpPr>
              <a:spLocks noGrp="1" noRot="1" noMove="1" noResize="1" noEditPoints="1" noAdjustHandles="1" noChangeArrowheads="1" noChangeShapeType="1"/>
            </p:cNvSpPr>
            <p:nvPr userDrawn="1"/>
          </p:nvSpPr>
          <p:spPr bwMode="auto">
            <a:xfrm>
              <a:off x="379" y="246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9">
              <a:extLst>
                <a:ext uri="{FF2B5EF4-FFF2-40B4-BE49-F238E27FC236}">
                  <a16:creationId xmlns:a16="http://schemas.microsoft.com/office/drawing/2014/main" id="{0F19E172-7E44-600B-A220-4CA5ACC87BCC}"/>
                </a:ext>
              </a:extLst>
            </p:cNvPr>
            <p:cNvSpPr>
              <a:spLocks noGrp="1" noRot="1" noMove="1" noResize="1" noEditPoints="1" noAdjustHandles="1" noChangeArrowheads="1" noChangeShapeType="1"/>
            </p:cNvSpPr>
            <p:nvPr userDrawn="1"/>
          </p:nvSpPr>
          <p:spPr bwMode="auto">
            <a:xfrm>
              <a:off x="630" y="275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0">
              <a:extLst>
                <a:ext uri="{FF2B5EF4-FFF2-40B4-BE49-F238E27FC236}">
                  <a16:creationId xmlns:a16="http://schemas.microsoft.com/office/drawing/2014/main" id="{710D9895-E0A9-A4C5-FAC5-2292C003A4EA}"/>
                </a:ext>
              </a:extLst>
            </p:cNvPr>
            <p:cNvSpPr>
              <a:spLocks noGrp="1" noRot="1" noMove="1" noResize="1" noEditPoints="1" noAdjustHandles="1" noChangeArrowheads="1" noChangeShapeType="1"/>
            </p:cNvSpPr>
            <p:nvPr userDrawn="1"/>
          </p:nvSpPr>
          <p:spPr bwMode="auto">
            <a:xfrm>
              <a:off x="128" y="2950"/>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1">
              <a:extLst>
                <a:ext uri="{FF2B5EF4-FFF2-40B4-BE49-F238E27FC236}">
                  <a16:creationId xmlns:a16="http://schemas.microsoft.com/office/drawing/2014/main" id="{91DEB165-849F-BA33-B246-C42EC3B4E31A}"/>
                </a:ext>
              </a:extLst>
            </p:cNvPr>
            <p:cNvSpPr>
              <a:spLocks noGrp="1" noRot="1" noMove="1" noResize="1" noEditPoints="1" noAdjustHandles="1" noChangeArrowheads="1" noChangeShapeType="1"/>
            </p:cNvSpPr>
            <p:nvPr userDrawn="1"/>
          </p:nvSpPr>
          <p:spPr bwMode="auto">
            <a:xfrm>
              <a:off x="630" y="255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2">
              <a:extLst>
                <a:ext uri="{FF2B5EF4-FFF2-40B4-BE49-F238E27FC236}">
                  <a16:creationId xmlns:a16="http://schemas.microsoft.com/office/drawing/2014/main" id="{5E558524-021E-121F-EE7C-39B057231C49}"/>
                </a:ext>
              </a:extLst>
            </p:cNvPr>
            <p:cNvSpPr>
              <a:spLocks noGrp="1" noRot="1" noMove="1" noResize="1" noEditPoints="1" noAdjustHandles="1" noChangeArrowheads="1" noChangeShapeType="1"/>
            </p:cNvSpPr>
            <p:nvPr userDrawn="1"/>
          </p:nvSpPr>
          <p:spPr bwMode="auto">
            <a:xfrm>
              <a:off x="505" y="3831"/>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
              <a:extLst>
                <a:ext uri="{FF2B5EF4-FFF2-40B4-BE49-F238E27FC236}">
                  <a16:creationId xmlns:a16="http://schemas.microsoft.com/office/drawing/2014/main" id="{8557AC78-0440-5205-BC92-EFDB50658D44}"/>
                </a:ext>
              </a:extLst>
            </p:cNvPr>
            <p:cNvSpPr>
              <a:spLocks noGrp="1" noRot="1" noMove="1" noResize="1" noEditPoints="1" noAdjustHandles="1" noChangeArrowheads="1" noChangeShapeType="1"/>
            </p:cNvSpPr>
            <p:nvPr userDrawn="1"/>
          </p:nvSpPr>
          <p:spPr bwMode="auto">
            <a:xfrm>
              <a:off x="756" y="1972"/>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
              <a:extLst>
                <a:ext uri="{FF2B5EF4-FFF2-40B4-BE49-F238E27FC236}">
                  <a16:creationId xmlns:a16="http://schemas.microsoft.com/office/drawing/2014/main" id="{D556FB83-CC16-70E9-FB19-77792E82EA47}"/>
                </a:ext>
              </a:extLst>
            </p:cNvPr>
            <p:cNvSpPr>
              <a:spLocks noGrp="1" noRot="1" noMove="1" noResize="1" noEditPoints="1" noAdjustHandles="1" noChangeArrowheads="1" noChangeShapeType="1"/>
            </p:cNvSpPr>
            <p:nvPr userDrawn="1"/>
          </p:nvSpPr>
          <p:spPr bwMode="auto">
            <a:xfrm>
              <a:off x="253" y="206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5">
              <a:extLst>
                <a:ext uri="{FF2B5EF4-FFF2-40B4-BE49-F238E27FC236}">
                  <a16:creationId xmlns:a16="http://schemas.microsoft.com/office/drawing/2014/main" id="{BD730EC0-AAC4-FC7B-9E74-99D107740C0A}"/>
                </a:ext>
              </a:extLst>
            </p:cNvPr>
            <p:cNvSpPr>
              <a:spLocks noGrp="1" noRot="1" noMove="1" noResize="1" noEditPoints="1" noAdjustHandles="1" noChangeArrowheads="1" noChangeShapeType="1"/>
            </p:cNvSpPr>
            <p:nvPr userDrawn="1"/>
          </p:nvSpPr>
          <p:spPr bwMode="auto">
            <a:xfrm>
              <a:off x="253" y="1972"/>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6">
              <a:extLst>
                <a:ext uri="{FF2B5EF4-FFF2-40B4-BE49-F238E27FC236}">
                  <a16:creationId xmlns:a16="http://schemas.microsoft.com/office/drawing/2014/main" id="{1B51EC18-4DBF-3DAB-2745-C85F4DEF4CDC}"/>
                </a:ext>
              </a:extLst>
            </p:cNvPr>
            <p:cNvSpPr>
              <a:spLocks noGrp="1" noRot="1" noMove="1" noResize="1" noEditPoints="1" noAdjustHandles="1" noChangeArrowheads="1" noChangeShapeType="1"/>
            </p:cNvSpPr>
            <p:nvPr userDrawn="1"/>
          </p:nvSpPr>
          <p:spPr bwMode="auto">
            <a:xfrm>
              <a:off x="128" y="206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7">
              <a:extLst>
                <a:ext uri="{FF2B5EF4-FFF2-40B4-BE49-F238E27FC236}">
                  <a16:creationId xmlns:a16="http://schemas.microsoft.com/office/drawing/2014/main" id="{A1C93734-BDA4-8D58-DA98-E37D3F1B5F1B}"/>
                </a:ext>
              </a:extLst>
            </p:cNvPr>
            <p:cNvSpPr>
              <a:spLocks noGrp="1" noRot="1" noMove="1" noResize="1" noEditPoints="1" noAdjustHandles="1" noChangeArrowheads="1" noChangeShapeType="1"/>
            </p:cNvSpPr>
            <p:nvPr userDrawn="1"/>
          </p:nvSpPr>
          <p:spPr bwMode="auto">
            <a:xfrm>
              <a:off x="253" y="255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8">
              <a:extLst>
                <a:ext uri="{FF2B5EF4-FFF2-40B4-BE49-F238E27FC236}">
                  <a16:creationId xmlns:a16="http://schemas.microsoft.com/office/drawing/2014/main" id="{D9AA2EA6-8F50-9FEB-9AFD-0D83DB695A06}"/>
                </a:ext>
              </a:extLst>
            </p:cNvPr>
            <p:cNvSpPr>
              <a:spLocks noGrp="1" noRot="1" noMove="1" noResize="1" noEditPoints="1" noAdjustHandles="1" noChangeArrowheads="1" noChangeShapeType="1"/>
            </p:cNvSpPr>
            <p:nvPr userDrawn="1"/>
          </p:nvSpPr>
          <p:spPr bwMode="auto">
            <a:xfrm>
              <a:off x="630" y="2265"/>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9">
              <a:extLst>
                <a:ext uri="{FF2B5EF4-FFF2-40B4-BE49-F238E27FC236}">
                  <a16:creationId xmlns:a16="http://schemas.microsoft.com/office/drawing/2014/main" id="{1CE277D4-2E0D-0607-918A-91C46DB93803}"/>
                </a:ext>
              </a:extLst>
            </p:cNvPr>
            <p:cNvSpPr>
              <a:spLocks noGrp="1" noRot="1" noMove="1" noResize="1" noEditPoints="1" noAdjustHandles="1" noChangeArrowheads="1" noChangeShapeType="1"/>
            </p:cNvSpPr>
            <p:nvPr userDrawn="1"/>
          </p:nvSpPr>
          <p:spPr bwMode="auto">
            <a:xfrm>
              <a:off x="756" y="255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30">
              <a:extLst>
                <a:ext uri="{FF2B5EF4-FFF2-40B4-BE49-F238E27FC236}">
                  <a16:creationId xmlns:a16="http://schemas.microsoft.com/office/drawing/2014/main" id="{D4EA613E-731C-D222-80FA-3B8BCBD9C148}"/>
                </a:ext>
              </a:extLst>
            </p:cNvPr>
            <p:cNvSpPr>
              <a:spLocks noGrp="1" noRot="1" noMove="1" noResize="1" noEditPoints="1" noAdjustHandles="1" noChangeArrowheads="1" noChangeShapeType="1"/>
            </p:cNvSpPr>
            <p:nvPr userDrawn="1"/>
          </p:nvSpPr>
          <p:spPr bwMode="auto">
            <a:xfrm>
              <a:off x="505" y="255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31">
              <a:extLst>
                <a:ext uri="{FF2B5EF4-FFF2-40B4-BE49-F238E27FC236}">
                  <a16:creationId xmlns:a16="http://schemas.microsoft.com/office/drawing/2014/main" id="{9054F729-9EB1-B7AA-736D-33541BED7DBA}"/>
                </a:ext>
              </a:extLst>
            </p:cNvPr>
            <p:cNvSpPr>
              <a:spLocks noGrp="1" noRot="1" noMove="1" noResize="1" noEditPoints="1" noAdjustHandles="1" noChangeArrowheads="1" noChangeShapeType="1"/>
            </p:cNvSpPr>
            <p:nvPr userDrawn="1"/>
          </p:nvSpPr>
          <p:spPr bwMode="auto">
            <a:xfrm>
              <a:off x="379" y="255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32">
              <a:extLst>
                <a:ext uri="{FF2B5EF4-FFF2-40B4-BE49-F238E27FC236}">
                  <a16:creationId xmlns:a16="http://schemas.microsoft.com/office/drawing/2014/main" id="{52DF3E7A-1D04-91B7-78ED-AB2FAC9BDC4D}"/>
                </a:ext>
              </a:extLst>
            </p:cNvPr>
            <p:cNvSpPr>
              <a:spLocks noGrp="1" noRot="1" noMove="1" noResize="1" noEditPoints="1" noAdjustHandles="1" noChangeArrowheads="1" noChangeShapeType="1"/>
            </p:cNvSpPr>
            <p:nvPr userDrawn="1"/>
          </p:nvSpPr>
          <p:spPr bwMode="auto">
            <a:xfrm>
              <a:off x="505" y="2167"/>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33">
              <a:extLst>
                <a:ext uri="{FF2B5EF4-FFF2-40B4-BE49-F238E27FC236}">
                  <a16:creationId xmlns:a16="http://schemas.microsoft.com/office/drawing/2014/main" id="{7403B6FF-832A-A49B-4151-22FE07E34BD5}"/>
                </a:ext>
              </a:extLst>
            </p:cNvPr>
            <p:cNvSpPr>
              <a:spLocks noGrp="1" noRot="1" noMove="1" noResize="1" noEditPoints="1" noAdjustHandles="1" noChangeArrowheads="1" noChangeShapeType="1"/>
            </p:cNvSpPr>
            <p:nvPr userDrawn="1"/>
          </p:nvSpPr>
          <p:spPr bwMode="auto">
            <a:xfrm>
              <a:off x="253" y="246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34">
              <a:extLst>
                <a:ext uri="{FF2B5EF4-FFF2-40B4-BE49-F238E27FC236}">
                  <a16:creationId xmlns:a16="http://schemas.microsoft.com/office/drawing/2014/main" id="{45A550A9-23E3-D0E2-52F0-3026904A3244}"/>
                </a:ext>
              </a:extLst>
            </p:cNvPr>
            <p:cNvSpPr>
              <a:spLocks noGrp="1" noRot="1" noMove="1" noResize="1" noEditPoints="1" noAdjustHandles="1" noChangeArrowheads="1" noChangeShapeType="1"/>
            </p:cNvSpPr>
            <p:nvPr userDrawn="1"/>
          </p:nvSpPr>
          <p:spPr bwMode="auto">
            <a:xfrm>
              <a:off x="253"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35">
              <a:extLst>
                <a:ext uri="{FF2B5EF4-FFF2-40B4-BE49-F238E27FC236}">
                  <a16:creationId xmlns:a16="http://schemas.microsoft.com/office/drawing/2014/main" id="{71E910F2-334A-9BB5-2079-902BB23DF0FD}"/>
                </a:ext>
              </a:extLst>
            </p:cNvPr>
            <p:cNvSpPr>
              <a:spLocks noGrp="1" noRot="1" noMove="1" noResize="1" noEditPoints="1" noAdjustHandles="1" noChangeArrowheads="1" noChangeShapeType="1"/>
            </p:cNvSpPr>
            <p:nvPr userDrawn="1"/>
          </p:nvSpPr>
          <p:spPr bwMode="auto">
            <a:xfrm>
              <a:off x="756"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36">
              <a:extLst>
                <a:ext uri="{FF2B5EF4-FFF2-40B4-BE49-F238E27FC236}">
                  <a16:creationId xmlns:a16="http://schemas.microsoft.com/office/drawing/2014/main" id="{F84B5825-A8F9-E6CF-7576-C85A5D8E6216}"/>
                </a:ext>
              </a:extLst>
            </p:cNvPr>
            <p:cNvSpPr>
              <a:spLocks noGrp="1" noRot="1" noMove="1" noResize="1" noEditPoints="1" noAdjustHandles="1" noChangeArrowheads="1" noChangeShapeType="1"/>
            </p:cNvSpPr>
            <p:nvPr userDrawn="1"/>
          </p:nvSpPr>
          <p:spPr bwMode="auto">
            <a:xfrm>
              <a:off x="379" y="226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37">
              <a:extLst>
                <a:ext uri="{FF2B5EF4-FFF2-40B4-BE49-F238E27FC236}">
                  <a16:creationId xmlns:a16="http://schemas.microsoft.com/office/drawing/2014/main" id="{B0E7C5BD-1982-BAF3-1784-77E6C2FEE574}"/>
                </a:ext>
              </a:extLst>
            </p:cNvPr>
            <p:cNvSpPr>
              <a:spLocks noGrp="1" noRot="1" noMove="1" noResize="1" noEditPoints="1" noAdjustHandles="1" noChangeArrowheads="1" noChangeShapeType="1"/>
            </p:cNvSpPr>
            <p:nvPr userDrawn="1"/>
          </p:nvSpPr>
          <p:spPr bwMode="auto">
            <a:xfrm>
              <a:off x="505" y="1678"/>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38">
              <a:extLst>
                <a:ext uri="{FF2B5EF4-FFF2-40B4-BE49-F238E27FC236}">
                  <a16:creationId xmlns:a16="http://schemas.microsoft.com/office/drawing/2014/main" id="{97789541-4259-AD1A-BDEB-BC4D399E2241}"/>
                </a:ext>
              </a:extLst>
            </p:cNvPr>
            <p:cNvSpPr>
              <a:spLocks noGrp="1" noRot="1" noMove="1" noResize="1" noEditPoints="1" noAdjustHandles="1" noChangeArrowheads="1" noChangeShapeType="1"/>
            </p:cNvSpPr>
            <p:nvPr userDrawn="1"/>
          </p:nvSpPr>
          <p:spPr bwMode="auto">
            <a:xfrm>
              <a:off x="505" y="1189"/>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39">
              <a:extLst>
                <a:ext uri="{FF2B5EF4-FFF2-40B4-BE49-F238E27FC236}">
                  <a16:creationId xmlns:a16="http://schemas.microsoft.com/office/drawing/2014/main" id="{604E9D41-D0BA-78D2-DD70-50A033390923}"/>
                </a:ext>
              </a:extLst>
            </p:cNvPr>
            <p:cNvSpPr>
              <a:spLocks noGrp="1" noRot="1" noMove="1" noResize="1" noEditPoints="1" noAdjustHandles="1" noChangeArrowheads="1" noChangeShapeType="1"/>
            </p:cNvSpPr>
            <p:nvPr userDrawn="1"/>
          </p:nvSpPr>
          <p:spPr bwMode="auto">
            <a:xfrm>
              <a:off x="630" y="1482"/>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40">
              <a:extLst>
                <a:ext uri="{FF2B5EF4-FFF2-40B4-BE49-F238E27FC236}">
                  <a16:creationId xmlns:a16="http://schemas.microsoft.com/office/drawing/2014/main" id="{295D2F61-0B52-7DEF-01D1-B07C6C6DBFC9}"/>
                </a:ext>
              </a:extLst>
            </p:cNvPr>
            <p:cNvSpPr>
              <a:spLocks noGrp="1" noRot="1" noMove="1" noResize="1" noEditPoints="1" noAdjustHandles="1" noChangeArrowheads="1" noChangeShapeType="1"/>
            </p:cNvSpPr>
            <p:nvPr userDrawn="1"/>
          </p:nvSpPr>
          <p:spPr bwMode="auto">
            <a:xfrm>
              <a:off x="379" y="148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41">
              <a:extLst>
                <a:ext uri="{FF2B5EF4-FFF2-40B4-BE49-F238E27FC236}">
                  <a16:creationId xmlns:a16="http://schemas.microsoft.com/office/drawing/2014/main" id="{23170752-3C11-712A-767D-E455F38439BB}"/>
                </a:ext>
              </a:extLst>
            </p:cNvPr>
            <p:cNvSpPr>
              <a:spLocks noGrp="1" noRot="1" noMove="1" noResize="1" noEditPoints="1" noAdjustHandles="1" noChangeArrowheads="1" noChangeShapeType="1"/>
            </p:cNvSpPr>
            <p:nvPr userDrawn="1"/>
          </p:nvSpPr>
          <p:spPr bwMode="auto">
            <a:xfrm>
              <a:off x="630" y="1385"/>
              <a:ext cx="126" cy="195"/>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42">
              <a:extLst>
                <a:ext uri="{FF2B5EF4-FFF2-40B4-BE49-F238E27FC236}">
                  <a16:creationId xmlns:a16="http://schemas.microsoft.com/office/drawing/2014/main" id="{6529DFD9-E71B-9F2C-C28F-1FE9741A33B4}"/>
                </a:ext>
              </a:extLst>
            </p:cNvPr>
            <p:cNvSpPr>
              <a:spLocks noGrp="1" noRot="1" noMove="1" noResize="1" noEditPoints="1" noAdjustHandles="1" noChangeArrowheads="1" noChangeShapeType="1"/>
            </p:cNvSpPr>
            <p:nvPr userDrawn="1"/>
          </p:nvSpPr>
          <p:spPr bwMode="auto">
            <a:xfrm>
              <a:off x="756" y="1091"/>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43">
              <a:extLst>
                <a:ext uri="{FF2B5EF4-FFF2-40B4-BE49-F238E27FC236}">
                  <a16:creationId xmlns:a16="http://schemas.microsoft.com/office/drawing/2014/main" id="{237E1518-8FA4-FA47-743C-6B5943D6AAA9}"/>
                </a:ext>
              </a:extLst>
            </p:cNvPr>
            <p:cNvSpPr>
              <a:spLocks noGrp="1" noRot="1" noMove="1" noResize="1" noEditPoints="1" noAdjustHandles="1" noChangeArrowheads="1" noChangeShapeType="1"/>
            </p:cNvSpPr>
            <p:nvPr userDrawn="1"/>
          </p:nvSpPr>
          <p:spPr bwMode="auto">
            <a:xfrm>
              <a:off x="379" y="1580"/>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44">
              <a:extLst>
                <a:ext uri="{FF2B5EF4-FFF2-40B4-BE49-F238E27FC236}">
                  <a16:creationId xmlns:a16="http://schemas.microsoft.com/office/drawing/2014/main" id="{FB930405-EE72-21FA-BA30-1EE8855F79F0}"/>
                </a:ext>
              </a:extLst>
            </p:cNvPr>
            <p:cNvSpPr>
              <a:spLocks noGrp="1" noRot="1" noMove="1" noResize="1" noEditPoints="1" noAdjustHandles="1" noChangeArrowheads="1" noChangeShapeType="1"/>
            </p:cNvSpPr>
            <p:nvPr userDrawn="1"/>
          </p:nvSpPr>
          <p:spPr bwMode="auto">
            <a:xfrm>
              <a:off x="630"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45">
              <a:extLst>
                <a:ext uri="{FF2B5EF4-FFF2-40B4-BE49-F238E27FC236}">
                  <a16:creationId xmlns:a16="http://schemas.microsoft.com/office/drawing/2014/main" id="{A0AC2713-1C1F-C68C-AFC4-9EB349C8AF1F}"/>
                </a:ext>
              </a:extLst>
            </p:cNvPr>
            <p:cNvSpPr>
              <a:spLocks noGrp="1" noRot="1" noMove="1" noResize="1" noEditPoints="1" noAdjustHandles="1" noChangeArrowheads="1" noChangeShapeType="1"/>
            </p:cNvSpPr>
            <p:nvPr userDrawn="1"/>
          </p:nvSpPr>
          <p:spPr bwMode="auto">
            <a:xfrm>
              <a:off x="505" y="187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46">
              <a:extLst>
                <a:ext uri="{FF2B5EF4-FFF2-40B4-BE49-F238E27FC236}">
                  <a16:creationId xmlns:a16="http://schemas.microsoft.com/office/drawing/2014/main" id="{32BB3B4A-6599-0741-58EE-A0EA287A2DA2}"/>
                </a:ext>
              </a:extLst>
            </p:cNvPr>
            <p:cNvSpPr>
              <a:spLocks noGrp="1" noRot="1" noMove="1" noResize="1" noEditPoints="1" noAdjustHandles="1" noChangeArrowheads="1" noChangeShapeType="1"/>
            </p:cNvSpPr>
            <p:nvPr userDrawn="1"/>
          </p:nvSpPr>
          <p:spPr bwMode="auto">
            <a:xfrm>
              <a:off x="128" y="1776"/>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47">
              <a:extLst>
                <a:ext uri="{FF2B5EF4-FFF2-40B4-BE49-F238E27FC236}">
                  <a16:creationId xmlns:a16="http://schemas.microsoft.com/office/drawing/2014/main" id="{EBCCC24F-3AB9-BDB7-56B0-DB0551E33D88}"/>
                </a:ext>
              </a:extLst>
            </p:cNvPr>
            <p:cNvSpPr>
              <a:spLocks noGrp="1" noRot="1" noMove="1" noResize="1" noEditPoints="1" noAdjustHandles="1" noChangeArrowheads="1" noChangeShapeType="1"/>
            </p:cNvSpPr>
            <p:nvPr userDrawn="1"/>
          </p:nvSpPr>
          <p:spPr bwMode="auto">
            <a:xfrm>
              <a:off x="379" y="177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48">
              <a:extLst>
                <a:ext uri="{FF2B5EF4-FFF2-40B4-BE49-F238E27FC236}">
                  <a16:creationId xmlns:a16="http://schemas.microsoft.com/office/drawing/2014/main" id="{F8054183-FFD4-85CB-2FA6-A365A4DF3369}"/>
                </a:ext>
              </a:extLst>
            </p:cNvPr>
            <p:cNvSpPr>
              <a:spLocks noGrp="1" noRot="1" noMove="1" noResize="1" noEditPoints="1" noAdjustHandles="1" noChangeArrowheads="1" noChangeShapeType="1"/>
            </p:cNvSpPr>
            <p:nvPr userDrawn="1"/>
          </p:nvSpPr>
          <p:spPr bwMode="auto">
            <a:xfrm>
              <a:off x="379"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49">
              <a:extLst>
                <a:ext uri="{FF2B5EF4-FFF2-40B4-BE49-F238E27FC236}">
                  <a16:creationId xmlns:a16="http://schemas.microsoft.com/office/drawing/2014/main" id="{8E1BE25F-53FD-4E95-6690-7FF2BBDA9AC5}"/>
                </a:ext>
              </a:extLst>
            </p:cNvPr>
            <p:cNvSpPr>
              <a:spLocks noGrp="1" noRot="1" noMove="1" noResize="1" noEditPoints="1" noAdjustHandles="1" noChangeArrowheads="1" noChangeShapeType="1"/>
            </p:cNvSpPr>
            <p:nvPr userDrawn="1"/>
          </p:nvSpPr>
          <p:spPr bwMode="auto">
            <a:xfrm>
              <a:off x="379" y="40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0">
              <a:extLst>
                <a:ext uri="{FF2B5EF4-FFF2-40B4-BE49-F238E27FC236}">
                  <a16:creationId xmlns:a16="http://schemas.microsoft.com/office/drawing/2014/main" id="{4B79C1D0-5FF8-DF20-D87F-C4A0CFAF50FB}"/>
                </a:ext>
              </a:extLst>
            </p:cNvPr>
            <p:cNvSpPr>
              <a:spLocks noGrp="1" noRot="1" noMove="1" noResize="1" noEditPoints="1" noAdjustHandles="1" noChangeArrowheads="1" noChangeShapeType="1"/>
            </p:cNvSpPr>
            <p:nvPr userDrawn="1"/>
          </p:nvSpPr>
          <p:spPr bwMode="auto">
            <a:xfrm>
              <a:off x="379" y="70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51">
              <a:extLst>
                <a:ext uri="{FF2B5EF4-FFF2-40B4-BE49-F238E27FC236}">
                  <a16:creationId xmlns:a16="http://schemas.microsoft.com/office/drawing/2014/main" id="{19BEDFE0-2C38-FA53-ACD4-CE1A948076F5}"/>
                </a:ext>
              </a:extLst>
            </p:cNvPr>
            <p:cNvSpPr>
              <a:spLocks noGrp="1" noRot="1" noMove="1" noResize="1" noEditPoints="1" noAdjustHandles="1" noChangeArrowheads="1" noChangeShapeType="1"/>
            </p:cNvSpPr>
            <p:nvPr userDrawn="1"/>
          </p:nvSpPr>
          <p:spPr bwMode="auto">
            <a:xfrm>
              <a:off x="2" y="343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2">
              <a:extLst>
                <a:ext uri="{FF2B5EF4-FFF2-40B4-BE49-F238E27FC236}">
                  <a16:creationId xmlns:a16="http://schemas.microsoft.com/office/drawing/2014/main" id="{74691AFD-622A-F6AB-85E1-74209A5076AA}"/>
                </a:ext>
              </a:extLst>
            </p:cNvPr>
            <p:cNvSpPr>
              <a:spLocks noGrp="1" noRot="1" noMove="1" noResize="1" noEditPoints="1" noAdjustHandles="1" noChangeArrowheads="1" noChangeShapeType="1"/>
            </p:cNvSpPr>
            <p:nvPr userDrawn="1"/>
          </p:nvSpPr>
          <p:spPr bwMode="auto">
            <a:xfrm>
              <a:off x="2"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53">
              <a:extLst>
                <a:ext uri="{FF2B5EF4-FFF2-40B4-BE49-F238E27FC236}">
                  <a16:creationId xmlns:a16="http://schemas.microsoft.com/office/drawing/2014/main" id="{2F604D8D-13E8-7086-D732-2D8CAD9EF62C}"/>
                </a:ext>
              </a:extLst>
            </p:cNvPr>
            <p:cNvSpPr>
              <a:spLocks noGrp="1" noRot="1" noMove="1" noResize="1" noEditPoints="1" noAdjustHandles="1" noChangeArrowheads="1" noChangeShapeType="1"/>
            </p:cNvSpPr>
            <p:nvPr userDrawn="1"/>
          </p:nvSpPr>
          <p:spPr bwMode="auto">
            <a:xfrm>
              <a:off x="2" y="3244"/>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4">
              <a:extLst>
                <a:ext uri="{FF2B5EF4-FFF2-40B4-BE49-F238E27FC236}">
                  <a16:creationId xmlns:a16="http://schemas.microsoft.com/office/drawing/2014/main" id="{CCD3D333-32EA-66A7-14E0-79AC03F948B0}"/>
                </a:ext>
              </a:extLst>
            </p:cNvPr>
            <p:cNvSpPr>
              <a:spLocks noGrp="1" noRot="1" noMove="1" noResize="1" noEditPoints="1" noAdjustHandles="1" noChangeArrowheads="1" noChangeShapeType="1"/>
            </p:cNvSpPr>
            <p:nvPr userDrawn="1"/>
          </p:nvSpPr>
          <p:spPr bwMode="auto">
            <a:xfrm>
              <a:off x="2" y="3342"/>
              <a:ext cx="126" cy="195"/>
            </a:xfrm>
            <a:custGeom>
              <a:avLst/>
              <a:gdLst>
                <a:gd name="T0" fmla="*/ 554 w 554"/>
                <a:gd name="T1" fmla="*/ 432 h 865"/>
                <a:gd name="T2" fmla="*/ 0 w 554"/>
                <a:gd name="T3" fmla="*/ 865 h 865"/>
                <a:gd name="T4" fmla="*/ 0 w 554"/>
                <a:gd name="T5" fmla="*/ 432 h 865"/>
                <a:gd name="T6" fmla="*/ 0 w 554"/>
                <a:gd name="T7" fmla="*/ 0 h 865"/>
                <a:gd name="T8" fmla="*/ 554 w 554"/>
                <a:gd name="T9" fmla="*/ 432 h 865"/>
              </a:gdLst>
              <a:ahLst/>
              <a:cxnLst>
                <a:cxn ang="0">
                  <a:pos x="T0" y="T1"/>
                </a:cxn>
                <a:cxn ang="0">
                  <a:pos x="T2" y="T3"/>
                </a:cxn>
                <a:cxn ang="0">
                  <a:pos x="T4" y="T5"/>
                </a:cxn>
                <a:cxn ang="0">
                  <a:pos x="T6" y="T7"/>
                </a:cxn>
                <a:cxn ang="0">
                  <a:pos x="T8" y="T9"/>
                </a:cxn>
              </a:cxnLst>
              <a:rect l="0" t="0" r="r" b="b"/>
              <a:pathLst>
                <a:path w="554" h="865">
                  <a:moveTo>
                    <a:pt x="554" y="432"/>
                  </a:moveTo>
                  <a:lnTo>
                    <a:pt x="0" y="865"/>
                  </a:lnTo>
                  <a:lnTo>
                    <a:pt x="0" y="432"/>
                  </a:lnTo>
                  <a:lnTo>
                    <a:pt x="0" y="0"/>
                  </a:lnTo>
                  <a:lnTo>
                    <a:pt x="554" y="432"/>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5">
              <a:extLst>
                <a:ext uri="{FF2B5EF4-FFF2-40B4-BE49-F238E27FC236}">
                  <a16:creationId xmlns:a16="http://schemas.microsoft.com/office/drawing/2014/main" id="{13FC95D8-2BD5-C057-DD06-F234728BDD50}"/>
                </a:ext>
              </a:extLst>
            </p:cNvPr>
            <p:cNvSpPr>
              <a:spLocks noGrp="1" noRot="1" noMove="1" noResize="1" noEditPoints="1" noAdjustHandles="1" noChangeArrowheads="1" noChangeShapeType="1"/>
            </p:cNvSpPr>
            <p:nvPr userDrawn="1"/>
          </p:nvSpPr>
          <p:spPr bwMode="auto">
            <a:xfrm>
              <a:off x="2"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56">
              <a:extLst>
                <a:ext uri="{FF2B5EF4-FFF2-40B4-BE49-F238E27FC236}">
                  <a16:creationId xmlns:a16="http://schemas.microsoft.com/office/drawing/2014/main" id="{5EE99876-E7F2-02E9-006A-98B2EEDB4F99}"/>
                </a:ext>
              </a:extLst>
            </p:cNvPr>
            <p:cNvSpPr>
              <a:spLocks noGrp="1" noRot="1" noMove="1" noResize="1" noEditPoints="1" noAdjustHandles="1" noChangeArrowheads="1" noChangeShapeType="1"/>
            </p:cNvSpPr>
            <p:nvPr userDrawn="1"/>
          </p:nvSpPr>
          <p:spPr bwMode="auto">
            <a:xfrm>
              <a:off x="2" y="255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57">
              <a:extLst>
                <a:ext uri="{FF2B5EF4-FFF2-40B4-BE49-F238E27FC236}">
                  <a16:creationId xmlns:a16="http://schemas.microsoft.com/office/drawing/2014/main" id="{F4D13F91-5306-067E-42DD-CF8B15EB5CD9}"/>
                </a:ext>
              </a:extLst>
            </p:cNvPr>
            <p:cNvSpPr>
              <a:spLocks noGrp="1" noRot="1" noMove="1" noResize="1" noEditPoints="1" noAdjustHandles="1" noChangeArrowheads="1" noChangeShapeType="1"/>
            </p:cNvSpPr>
            <p:nvPr userDrawn="1"/>
          </p:nvSpPr>
          <p:spPr bwMode="auto">
            <a:xfrm>
              <a:off x="2" y="2167"/>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58">
              <a:extLst>
                <a:ext uri="{FF2B5EF4-FFF2-40B4-BE49-F238E27FC236}">
                  <a16:creationId xmlns:a16="http://schemas.microsoft.com/office/drawing/2014/main" id="{8C86D225-4379-35EA-9FD1-5E8C2163FA20}"/>
                </a:ext>
              </a:extLst>
            </p:cNvPr>
            <p:cNvSpPr>
              <a:spLocks noGrp="1" noRot="1" noMove="1" noResize="1" noEditPoints="1" noAdjustHandles="1" noChangeArrowheads="1" noChangeShapeType="1"/>
            </p:cNvSpPr>
            <p:nvPr userDrawn="1"/>
          </p:nvSpPr>
          <p:spPr bwMode="auto">
            <a:xfrm>
              <a:off x="2"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59">
              <a:extLst>
                <a:ext uri="{FF2B5EF4-FFF2-40B4-BE49-F238E27FC236}">
                  <a16:creationId xmlns:a16="http://schemas.microsoft.com/office/drawing/2014/main" id="{34758338-F68D-827D-1B03-86E9E011E73E}"/>
                </a:ext>
              </a:extLst>
            </p:cNvPr>
            <p:cNvSpPr>
              <a:spLocks noGrp="1" noRot="1" noMove="1" noResize="1" noEditPoints="1" noAdjustHandles="1" noChangeArrowheads="1" noChangeShapeType="1"/>
            </p:cNvSpPr>
            <p:nvPr userDrawn="1"/>
          </p:nvSpPr>
          <p:spPr bwMode="auto">
            <a:xfrm>
              <a:off x="2" y="1874"/>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60">
              <a:extLst>
                <a:ext uri="{FF2B5EF4-FFF2-40B4-BE49-F238E27FC236}">
                  <a16:creationId xmlns:a16="http://schemas.microsoft.com/office/drawing/2014/main" id="{CEC5B7D1-6B50-B962-1AFA-5C891C2128A3}"/>
                </a:ext>
              </a:extLst>
            </p:cNvPr>
            <p:cNvSpPr>
              <a:spLocks noGrp="1" noRot="1" noMove="1" noResize="1" noEditPoints="1" noAdjustHandles="1" noChangeArrowheads="1" noChangeShapeType="1"/>
            </p:cNvSpPr>
            <p:nvPr userDrawn="1"/>
          </p:nvSpPr>
          <p:spPr bwMode="auto">
            <a:xfrm>
              <a:off x="128" y="700"/>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61">
              <a:extLst>
                <a:ext uri="{FF2B5EF4-FFF2-40B4-BE49-F238E27FC236}">
                  <a16:creationId xmlns:a16="http://schemas.microsoft.com/office/drawing/2014/main" id="{C8DF2262-4DF9-373B-84C3-2A09A4E0D4BC}"/>
                </a:ext>
              </a:extLst>
            </p:cNvPr>
            <p:cNvSpPr>
              <a:spLocks noGrp="1" noRot="1" noMove="1" noResize="1" noEditPoints="1" noAdjustHandles="1" noChangeArrowheads="1" noChangeShapeType="1"/>
            </p:cNvSpPr>
            <p:nvPr userDrawn="1"/>
          </p:nvSpPr>
          <p:spPr bwMode="auto">
            <a:xfrm>
              <a:off x="505" y="1287"/>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62">
              <a:extLst>
                <a:ext uri="{FF2B5EF4-FFF2-40B4-BE49-F238E27FC236}">
                  <a16:creationId xmlns:a16="http://schemas.microsoft.com/office/drawing/2014/main" id="{7F9F5B40-F33E-6B16-2989-19BE5118A328}"/>
                </a:ext>
              </a:extLst>
            </p:cNvPr>
            <p:cNvSpPr>
              <a:spLocks noGrp="1" noRot="1" noMove="1" noResize="1" noEditPoints="1" noAdjustHandles="1" noChangeArrowheads="1" noChangeShapeType="1"/>
            </p:cNvSpPr>
            <p:nvPr userDrawn="1"/>
          </p:nvSpPr>
          <p:spPr bwMode="auto">
            <a:xfrm>
              <a:off x="756"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63">
              <a:extLst>
                <a:ext uri="{FF2B5EF4-FFF2-40B4-BE49-F238E27FC236}">
                  <a16:creationId xmlns:a16="http://schemas.microsoft.com/office/drawing/2014/main" id="{8186AC56-06B8-50BA-BA34-8739207FD83B}"/>
                </a:ext>
              </a:extLst>
            </p:cNvPr>
            <p:cNvSpPr>
              <a:spLocks noGrp="1" noRot="1" noMove="1" noResize="1" noEditPoints="1" noAdjustHandles="1" noChangeArrowheads="1" noChangeShapeType="1"/>
            </p:cNvSpPr>
            <p:nvPr userDrawn="1"/>
          </p:nvSpPr>
          <p:spPr bwMode="auto">
            <a:xfrm>
              <a:off x="505" y="797"/>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64">
              <a:extLst>
                <a:ext uri="{FF2B5EF4-FFF2-40B4-BE49-F238E27FC236}">
                  <a16:creationId xmlns:a16="http://schemas.microsoft.com/office/drawing/2014/main" id="{7660B457-B91B-89BB-31F1-3C46F5DF20DE}"/>
                </a:ext>
              </a:extLst>
            </p:cNvPr>
            <p:cNvSpPr>
              <a:spLocks noGrp="1" noRot="1" noMove="1" noResize="1" noEditPoints="1" noAdjustHandles="1" noChangeArrowheads="1" noChangeShapeType="1"/>
            </p:cNvSpPr>
            <p:nvPr userDrawn="1"/>
          </p:nvSpPr>
          <p:spPr bwMode="auto">
            <a:xfrm>
              <a:off x="2"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65">
              <a:extLst>
                <a:ext uri="{FF2B5EF4-FFF2-40B4-BE49-F238E27FC236}">
                  <a16:creationId xmlns:a16="http://schemas.microsoft.com/office/drawing/2014/main" id="{F7677697-579C-6BA0-9734-387184906857}"/>
                </a:ext>
              </a:extLst>
            </p:cNvPr>
            <p:cNvSpPr>
              <a:spLocks noGrp="1" noRot="1" noMove="1" noResize="1" noEditPoints="1" noAdjustHandles="1" noChangeArrowheads="1" noChangeShapeType="1"/>
            </p:cNvSpPr>
            <p:nvPr userDrawn="1"/>
          </p:nvSpPr>
          <p:spPr bwMode="auto">
            <a:xfrm>
              <a:off x="253" y="128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66">
              <a:extLst>
                <a:ext uri="{FF2B5EF4-FFF2-40B4-BE49-F238E27FC236}">
                  <a16:creationId xmlns:a16="http://schemas.microsoft.com/office/drawing/2014/main" id="{987580D3-CAA0-18C3-D312-F7CD8E58C290}"/>
                </a:ext>
              </a:extLst>
            </p:cNvPr>
            <p:cNvSpPr>
              <a:spLocks noGrp="1" noRot="1" noMove="1" noResize="1" noEditPoints="1" noAdjustHandles="1" noChangeArrowheads="1" noChangeShapeType="1"/>
            </p:cNvSpPr>
            <p:nvPr userDrawn="1"/>
          </p:nvSpPr>
          <p:spPr bwMode="auto">
            <a:xfrm>
              <a:off x="128" y="2461"/>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67">
              <a:extLst>
                <a:ext uri="{FF2B5EF4-FFF2-40B4-BE49-F238E27FC236}">
                  <a16:creationId xmlns:a16="http://schemas.microsoft.com/office/drawing/2014/main" id="{A192938B-AA06-5C00-AEF0-674F0EB76DF3}"/>
                </a:ext>
              </a:extLst>
            </p:cNvPr>
            <p:cNvSpPr>
              <a:spLocks noGrp="1" noRot="1" noMove="1" noResize="1" noEditPoints="1" noAdjustHandles="1" noChangeArrowheads="1" noChangeShapeType="1"/>
            </p:cNvSpPr>
            <p:nvPr userDrawn="1"/>
          </p:nvSpPr>
          <p:spPr bwMode="auto">
            <a:xfrm>
              <a:off x="128" y="275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68">
              <a:extLst>
                <a:ext uri="{FF2B5EF4-FFF2-40B4-BE49-F238E27FC236}">
                  <a16:creationId xmlns:a16="http://schemas.microsoft.com/office/drawing/2014/main" id="{48F3A896-EE99-0CAE-31BF-0A09B6629929}"/>
                </a:ext>
              </a:extLst>
            </p:cNvPr>
            <p:cNvSpPr>
              <a:spLocks noGrp="1" noRot="1" noMove="1" noResize="1" noEditPoints="1" noAdjustHandles="1" noChangeArrowheads="1" noChangeShapeType="1"/>
            </p:cNvSpPr>
            <p:nvPr userDrawn="1"/>
          </p:nvSpPr>
          <p:spPr bwMode="auto">
            <a:xfrm>
              <a:off x="128" y="2852"/>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69">
              <a:extLst>
                <a:ext uri="{FF2B5EF4-FFF2-40B4-BE49-F238E27FC236}">
                  <a16:creationId xmlns:a16="http://schemas.microsoft.com/office/drawing/2014/main" id="{0A764876-5B63-95AD-EB38-9923FBE78A00}"/>
                </a:ext>
              </a:extLst>
            </p:cNvPr>
            <p:cNvSpPr>
              <a:spLocks noGrp="1" noRot="1" noMove="1" noResize="1" noEditPoints="1" noAdjustHandles="1" noChangeArrowheads="1" noChangeShapeType="1"/>
            </p:cNvSpPr>
            <p:nvPr userDrawn="1"/>
          </p:nvSpPr>
          <p:spPr bwMode="auto">
            <a:xfrm>
              <a:off x="253" y="216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70">
              <a:extLst>
                <a:ext uri="{FF2B5EF4-FFF2-40B4-BE49-F238E27FC236}">
                  <a16:creationId xmlns:a16="http://schemas.microsoft.com/office/drawing/2014/main" id="{812781CA-1123-F89F-C775-C22CC5BB17E0}"/>
                </a:ext>
              </a:extLst>
            </p:cNvPr>
            <p:cNvSpPr>
              <a:spLocks noGrp="1" noRot="1" noMove="1" noResize="1" noEditPoints="1" noAdjustHandles="1" noChangeArrowheads="1" noChangeShapeType="1"/>
            </p:cNvSpPr>
            <p:nvPr userDrawn="1"/>
          </p:nvSpPr>
          <p:spPr bwMode="auto">
            <a:xfrm>
              <a:off x="2"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71">
              <a:extLst>
                <a:ext uri="{FF2B5EF4-FFF2-40B4-BE49-F238E27FC236}">
                  <a16:creationId xmlns:a16="http://schemas.microsoft.com/office/drawing/2014/main" id="{75FDAA1A-6E41-7514-2A71-82EDD8D4931D}"/>
                </a:ext>
              </a:extLst>
            </p:cNvPr>
            <p:cNvSpPr>
              <a:spLocks noGrp="1" noRot="1" noMove="1" noResize="1" noEditPoints="1" noAdjustHandles="1" noChangeArrowheads="1" noChangeShapeType="1"/>
            </p:cNvSpPr>
            <p:nvPr userDrawn="1"/>
          </p:nvSpPr>
          <p:spPr bwMode="auto">
            <a:xfrm>
              <a:off x="253" y="1580"/>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72">
              <a:extLst>
                <a:ext uri="{FF2B5EF4-FFF2-40B4-BE49-F238E27FC236}">
                  <a16:creationId xmlns:a16="http://schemas.microsoft.com/office/drawing/2014/main" id="{59533584-128C-640B-F8F7-4A5A6BCE3823}"/>
                </a:ext>
              </a:extLst>
            </p:cNvPr>
            <p:cNvSpPr>
              <a:spLocks noGrp="1" noRot="1" noMove="1" noResize="1" noEditPoints="1" noAdjustHandles="1" noChangeArrowheads="1" noChangeShapeType="1"/>
            </p:cNvSpPr>
            <p:nvPr userDrawn="1"/>
          </p:nvSpPr>
          <p:spPr bwMode="auto">
            <a:xfrm>
              <a:off x="253"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73">
              <a:extLst>
                <a:ext uri="{FF2B5EF4-FFF2-40B4-BE49-F238E27FC236}">
                  <a16:creationId xmlns:a16="http://schemas.microsoft.com/office/drawing/2014/main" id="{9F029D82-4931-2731-E2C3-54BF862674EF}"/>
                </a:ext>
              </a:extLst>
            </p:cNvPr>
            <p:cNvSpPr>
              <a:spLocks noGrp="1" noRot="1" noMove="1" noResize="1" noEditPoints="1" noAdjustHandles="1" noChangeArrowheads="1" noChangeShapeType="1"/>
            </p:cNvSpPr>
            <p:nvPr userDrawn="1"/>
          </p:nvSpPr>
          <p:spPr bwMode="auto">
            <a:xfrm>
              <a:off x="379" y="109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74">
              <a:extLst>
                <a:ext uri="{FF2B5EF4-FFF2-40B4-BE49-F238E27FC236}">
                  <a16:creationId xmlns:a16="http://schemas.microsoft.com/office/drawing/2014/main" id="{05DA9002-AD10-7747-8104-6D6B48B60B1E}"/>
                </a:ext>
              </a:extLst>
            </p:cNvPr>
            <p:cNvSpPr>
              <a:spLocks noGrp="1" noRot="1" noMove="1" noResize="1" noEditPoints="1" noAdjustHandles="1" noChangeArrowheads="1" noChangeShapeType="1"/>
            </p:cNvSpPr>
            <p:nvPr userDrawn="1"/>
          </p:nvSpPr>
          <p:spPr bwMode="auto">
            <a:xfrm>
              <a:off x="128" y="99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75">
              <a:extLst>
                <a:ext uri="{FF2B5EF4-FFF2-40B4-BE49-F238E27FC236}">
                  <a16:creationId xmlns:a16="http://schemas.microsoft.com/office/drawing/2014/main" id="{675FBF37-4AA3-A8DA-D770-C65655CEB40E}"/>
                </a:ext>
              </a:extLst>
            </p:cNvPr>
            <p:cNvSpPr>
              <a:spLocks noGrp="1" noRot="1" noMove="1" noResize="1" noEditPoints="1" noAdjustHandles="1" noChangeArrowheads="1" noChangeShapeType="1"/>
            </p:cNvSpPr>
            <p:nvPr userDrawn="1"/>
          </p:nvSpPr>
          <p:spPr bwMode="auto">
            <a:xfrm>
              <a:off x="253" y="109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76">
              <a:extLst>
                <a:ext uri="{FF2B5EF4-FFF2-40B4-BE49-F238E27FC236}">
                  <a16:creationId xmlns:a16="http://schemas.microsoft.com/office/drawing/2014/main" id="{A384D450-63C9-C01D-F4BE-31D6177AC411}"/>
                </a:ext>
              </a:extLst>
            </p:cNvPr>
            <p:cNvSpPr>
              <a:spLocks noGrp="1" noRot="1" noMove="1" noResize="1" noEditPoints="1" noAdjustHandles="1" noChangeArrowheads="1" noChangeShapeType="1"/>
            </p:cNvSpPr>
            <p:nvPr userDrawn="1"/>
          </p:nvSpPr>
          <p:spPr bwMode="auto">
            <a:xfrm>
              <a:off x="2" y="1678"/>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77">
              <a:extLst>
                <a:ext uri="{FF2B5EF4-FFF2-40B4-BE49-F238E27FC236}">
                  <a16:creationId xmlns:a16="http://schemas.microsoft.com/office/drawing/2014/main" id="{BCE9EB7F-722B-8494-4EC8-AC1B3C2A318E}"/>
                </a:ext>
              </a:extLst>
            </p:cNvPr>
            <p:cNvSpPr>
              <a:spLocks noGrp="1" noRot="1" noMove="1" noResize="1" noEditPoints="1" noAdjustHandles="1" noChangeArrowheads="1" noChangeShapeType="1"/>
            </p:cNvSpPr>
            <p:nvPr userDrawn="1"/>
          </p:nvSpPr>
          <p:spPr bwMode="auto">
            <a:xfrm>
              <a:off x="2" y="1776"/>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78">
              <a:extLst>
                <a:ext uri="{FF2B5EF4-FFF2-40B4-BE49-F238E27FC236}">
                  <a16:creationId xmlns:a16="http://schemas.microsoft.com/office/drawing/2014/main" id="{5F90573C-A42A-2370-7562-280C1646E707}"/>
                </a:ext>
              </a:extLst>
            </p:cNvPr>
            <p:cNvSpPr>
              <a:spLocks noGrp="1" noRot="1" noMove="1" noResize="1" noEditPoints="1" noAdjustHandles="1" noChangeArrowheads="1" noChangeShapeType="1"/>
            </p:cNvSpPr>
            <p:nvPr userDrawn="1"/>
          </p:nvSpPr>
          <p:spPr bwMode="auto">
            <a:xfrm>
              <a:off x="128" y="128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79">
              <a:extLst>
                <a:ext uri="{FF2B5EF4-FFF2-40B4-BE49-F238E27FC236}">
                  <a16:creationId xmlns:a16="http://schemas.microsoft.com/office/drawing/2014/main" id="{A75F79BE-59ED-1018-F1C7-E2373B313E5D}"/>
                </a:ext>
              </a:extLst>
            </p:cNvPr>
            <p:cNvSpPr>
              <a:spLocks noGrp="1" noRot="1" noMove="1" noResize="1" noEditPoints="1" noAdjustHandles="1" noChangeArrowheads="1" noChangeShapeType="1"/>
            </p:cNvSpPr>
            <p:nvPr userDrawn="1"/>
          </p:nvSpPr>
          <p:spPr bwMode="auto">
            <a:xfrm>
              <a:off x="128" y="1580"/>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80">
              <a:extLst>
                <a:ext uri="{FF2B5EF4-FFF2-40B4-BE49-F238E27FC236}">
                  <a16:creationId xmlns:a16="http://schemas.microsoft.com/office/drawing/2014/main" id="{D0ACA539-1064-6D80-2AEA-7EF6A914051B}"/>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81">
              <a:extLst>
                <a:ext uri="{FF2B5EF4-FFF2-40B4-BE49-F238E27FC236}">
                  <a16:creationId xmlns:a16="http://schemas.microsoft.com/office/drawing/2014/main" id="{42140A23-7B62-9163-2781-FAE1E9E89D1B}"/>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82">
              <a:extLst>
                <a:ext uri="{FF2B5EF4-FFF2-40B4-BE49-F238E27FC236}">
                  <a16:creationId xmlns:a16="http://schemas.microsoft.com/office/drawing/2014/main" id="{E5FF16BC-A232-28BA-0FF4-2408EEB648A7}"/>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83">
              <a:extLst>
                <a:ext uri="{FF2B5EF4-FFF2-40B4-BE49-F238E27FC236}">
                  <a16:creationId xmlns:a16="http://schemas.microsoft.com/office/drawing/2014/main" id="{DE5B6A0B-4579-C4FA-00AA-DBF673806D53}"/>
                </a:ext>
              </a:extLst>
            </p:cNvPr>
            <p:cNvSpPr>
              <a:spLocks noGrp="1" noRot="1" noMove="1" noResize="1" noEditPoints="1" noAdjustHandles="1" noChangeArrowheads="1" noChangeShapeType="1"/>
            </p:cNvSpPr>
            <p:nvPr userDrawn="1"/>
          </p:nvSpPr>
          <p:spPr bwMode="auto">
            <a:xfrm>
              <a:off x="7431"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84">
              <a:extLst>
                <a:ext uri="{FF2B5EF4-FFF2-40B4-BE49-F238E27FC236}">
                  <a16:creationId xmlns:a16="http://schemas.microsoft.com/office/drawing/2014/main" id="{EDA12198-8BD2-B522-79BB-63692BBCBDCC}"/>
                </a:ext>
              </a:extLst>
            </p:cNvPr>
            <p:cNvSpPr>
              <a:spLocks noGrp="1" noRot="1" noMove="1" noResize="1" noEditPoints="1" noAdjustHandles="1" noChangeArrowheads="1" noChangeShapeType="1"/>
            </p:cNvSpPr>
            <p:nvPr userDrawn="1"/>
          </p:nvSpPr>
          <p:spPr bwMode="auto">
            <a:xfrm>
              <a:off x="7431"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85">
              <a:extLst>
                <a:ext uri="{FF2B5EF4-FFF2-40B4-BE49-F238E27FC236}">
                  <a16:creationId xmlns:a16="http://schemas.microsoft.com/office/drawing/2014/main" id="{BCA58800-552E-1E1F-6991-01140CC216DB}"/>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86">
              <a:extLst>
                <a:ext uri="{FF2B5EF4-FFF2-40B4-BE49-F238E27FC236}">
                  <a16:creationId xmlns:a16="http://schemas.microsoft.com/office/drawing/2014/main" id="{0B4676C4-D480-28FF-5DF5-51089DFC3F0D}"/>
                </a:ext>
              </a:extLst>
            </p:cNvPr>
            <p:cNvSpPr>
              <a:spLocks noGrp="1" noRot="1" noMove="1" noResize="1" noEditPoints="1" noAdjustHandles="1" noChangeArrowheads="1" noChangeShapeType="1"/>
            </p:cNvSpPr>
            <p:nvPr userDrawn="1"/>
          </p:nvSpPr>
          <p:spPr bwMode="auto">
            <a:xfrm>
              <a:off x="7305" y="3048"/>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87">
              <a:extLst>
                <a:ext uri="{FF2B5EF4-FFF2-40B4-BE49-F238E27FC236}">
                  <a16:creationId xmlns:a16="http://schemas.microsoft.com/office/drawing/2014/main" id="{DD02E3F8-7E4E-8064-9D86-49CEAE651E0F}"/>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88">
              <a:extLst>
                <a:ext uri="{FF2B5EF4-FFF2-40B4-BE49-F238E27FC236}">
                  <a16:creationId xmlns:a16="http://schemas.microsoft.com/office/drawing/2014/main" id="{C9B88C81-00BB-747B-6519-32ED03B4403F}"/>
                </a:ext>
              </a:extLst>
            </p:cNvPr>
            <p:cNvSpPr>
              <a:spLocks noGrp="1" noRot="1" noMove="1" noResize="1" noEditPoints="1" noAdjustHandles="1" noChangeArrowheads="1" noChangeShapeType="1"/>
            </p:cNvSpPr>
            <p:nvPr userDrawn="1"/>
          </p:nvSpPr>
          <p:spPr bwMode="auto">
            <a:xfrm>
              <a:off x="7305" y="3244"/>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89">
              <a:extLst>
                <a:ext uri="{FF2B5EF4-FFF2-40B4-BE49-F238E27FC236}">
                  <a16:creationId xmlns:a16="http://schemas.microsoft.com/office/drawing/2014/main" id="{D8D23851-E847-40AA-A0EB-D230650FE467}"/>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90">
              <a:extLst>
                <a:ext uri="{FF2B5EF4-FFF2-40B4-BE49-F238E27FC236}">
                  <a16:creationId xmlns:a16="http://schemas.microsoft.com/office/drawing/2014/main" id="{CBC58524-6A31-EF68-E2E5-7E830E074784}"/>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91">
              <a:extLst>
                <a:ext uri="{FF2B5EF4-FFF2-40B4-BE49-F238E27FC236}">
                  <a16:creationId xmlns:a16="http://schemas.microsoft.com/office/drawing/2014/main" id="{5CCD5E97-9BDF-3D2A-07AA-C12A52D4D30D}"/>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92">
              <a:extLst>
                <a:ext uri="{FF2B5EF4-FFF2-40B4-BE49-F238E27FC236}">
                  <a16:creationId xmlns:a16="http://schemas.microsoft.com/office/drawing/2014/main" id="{C2063119-53A9-CEDF-3131-E1518ABE9B35}"/>
                </a:ext>
              </a:extLst>
            </p:cNvPr>
            <p:cNvSpPr>
              <a:spLocks noGrp="1" noRot="1" noMove="1" noResize="1" noEditPoints="1" noAdjustHandles="1" noChangeArrowheads="1" noChangeShapeType="1"/>
            </p:cNvSpPr>
            <p:nvPr userDrawn="1"/>
          </p:nvSpPr>
          <p:spPr bwMode="auto">
            <a:xfrm>
              <a:off x="7180" y="3439"/>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93">
              <a:extLst>
                <a:ext uri="{FF2B5EF4-FFF2-40B4-BE49-F238E27FC236}">
                  <a16:creationId xmlns:a16="http://schemas.microsoft.com/office/drawing/2014/main" id="{9EC3B8BA-4726-32ED-A1E9-893ECFCDA8FD}"/>
                </a:ext>
              </a:extLst>
            </p:cNvPr>
            <p:cNvSpPr>
              <a:spLocks noGrp="1" noRot="1" noMove="1" noResize="1" noEditPoints="1" noAdjustHandles="1" noChangeArrowheads="1" noChangeShapeType="1"/>
            </p:cNvSpPr>
            <p:nvPr userDrawn="1"/>
          </p:nvSpPr>
          <p:spPr bwMode="auto">
            <a:xfrm>
              <a:off x="7054" y="343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94">
              <a:extLst>
                <a:ext uri="{FF2B5EF4-FFF2-40B4-BE49-F238E27FC236}">
                  <a16:creationId xmlns:a16="http://schemas.microsoft.com/office/drawing/2014/main" id="{877753B0-973B-6793-6B8F-B00592BF6065}"/>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95">
              <a:extLst>
                <a:ext uri="{FF2B5EF4-FFF2-40B4-BE49-F238E27FC236}">
                  <a16:creationId xmlns:a16="http://schemas.microsoft.com/office/drawing/2014/main" id="{2519BFB8-7A2A-9890-E575-D055E7E95194}"/>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96">
              <a:extLst>
                <a:ext uri="{FF2B5EF4-FFF2-40B4-BE49-F238E27FC236}">
                  <a16:creationId xmlns:a16="http://schemas.microsoft.com/office/drawing/2014/main" id="{F6F17ED0-8B69-B006-AB2D-DB6E5464CB2E}"/>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97">
              <a:extLst>
                <a:ext uri="{FF2B5EF4-FFF2-40B4-BE49-F238E27FC236}">
                  <a16:creationId xmlns:a16="http://schemas.microsoft.com/office/drawing/2014/main" id="{3ACA1434-5D5D-91D9-8EF1-BAA70CA3BCCF}"/>
                </a:ext>
              </a:extLst>
            </p:cNvPr>
            <p:cNvSpPr>
              <a:spLocks noGrp="1" noRot="1" noMove="1" noResize="1" noEditPoints="1" noAdjustHandles="1" noChangeArrowheads="1" noChangeShapeType="1"/>
            </p:cNvSpPr>
            <p:nvPr userDrawn="1"/>
          </p:nvSpPr>
          <p:spPr bwMode="auto">
            <a:xfrm>
              <a:off x="7054" y="265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98">
              <a:extLst>
                <a:ext uri="{FF2B5EF4-FFF2-40B4-BE49-F238E27FC236}">
                  <a16:creationId xmlns:a16="http://schemas.microsoft.com/office/drawing/2014/main" id="{80D32F62-60FD-141B-0679-C3C88500D55F}"/>
                </a:ext>
              </a:extLst>
            </p:cNvPr>
            <p:cNvSpPr>
              <a:spLocks noGrp="1" noRot="1" noMove="1" noResize="1" noEditPoints="1" noAdjustHandles="1" noChangeArrowheads="1" noChangeShapeType="1"/>
            </p:cNvSpPr>
            <p:nvPr userDrawn="1"/>
          </p:nvSpPr>
          <p:spPr bwMode="auto">
            <a:xfrm>
              <a:off x="7180" y="3244"/>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99">
              <a:extLst>
                <a:ext uri="{FF2B5EF4-FFF2-40B4-BE49-F238E27FC236}">
                  <a16:creationId xmlns:a16="http://schemas.microsoft.com/office/drawing/2014/main" id="{60F2D796-E8A6-768E-CEB6-99FEEA0927F4}"/>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100">
              <a:extLst>
                <a:ext uri="{FF2B5EF4-FFF2-40B4-BE49-F238E27FC236}">
                  <a16:creationId xmlns:a16="http://schemas.microsoft.com/office/drawing/2014/main" id="{7ED49E5C-3CDA-E2CE-34F8-B1C4650DF91D}"/>
                </a:ext>
              </a:extLst>
            </p:cNvPr>
            <p:cNvSpPr>
              <a:spLocks noGrp="1" noRot="1" noMove="1" noResize="1" noEditPoints="1" noAdjustHandles="1" noChangeArrowheads="1" noChangeShapeType="1"/>
            </p:cNvSpPr>
            <p:nvPr userDrawn="1"/>
          </p:nvSpPr>
          <p:spPr bwMode="auto">
            <a:xfrm>
              <a:off x="7305" y="226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101">
              <a:extLst>
                <a:ext uri="{FF2B5EF4-FFF2-40B4-BE49-F238E27FC236}">
                  <a16:creationId xmlns:a16="http://schemas.microsoft.com/office/drawing/2014/main" id="{D35AA2BD-1919-5742-AA04-109A52ED853C}"/>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102">
              <a:extLst>
                <a:ext uri="{FF2B5EF4-FFF2-40B4-BE49-F238E27FC236}">
                  <a16:creationId xmlns:a16="http://schemas.microsoft.com/office/drawing/2014/main" id="{AD48CFFC-2E82-A643-E733-2046A946750E}"/>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103">
              <a:extLst>
                <a:ext uri="{FF2B5EF4-FFF2-40B4-BE49-F238E27FC236}">
                  <a16:creationId xmlns:a16="http://schemas.microsoft.com/office/drawing/2014/main" id="{9D253A1A-307D-E79D-39BB-6F5F05CD749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104">
              <a:extLst>
                <a:ext uri="{FF2B5EF4-FFF2-40B4-BE49-F238E27FC236}">
                  <a16:creationId xmlns:a16="http://schemas.microsoft.com/office/drawing/2014/main" id="{3B63F245-941C-468E-4927-D4109A81FB0A}"/>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105">
              <a:extLst>
                <a:ext uri="{FF2B5EF4-FFF2-40B4-BE49-F238E27FC236}">
                  <a16:creationId xmlns:a16="http://schemas.microsoft.com/office/drawing/2014/main" id="{6B99BC0D-033E-B026-1D57-E34F16C78C3A}"/>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106">
              <a:extLst>
                <a:ext uri="{FF2B5EF4-FFF2-40B4-BE49-F238E27FC236}">
                  <a16:creationId xmlns:a16="http://schemas.microsoft.com/office/drawing/2014/main" id="{AE4F6820-F55C-CDF6-2848-60E02BDA6807}"/>
                </a:ext>
              </a:extLst>
            </p:cNvPr>
            <p:cNvSpPr>
              <a:spLocks noGrp="1" noRot="1" noMove="1" noResize="1" noEditPoints="1" noAdjustHandles="1" noChangeArrowheads="1" noChangeShapeType="1"/>
            </p:cNvSpPr>
            <p:nvPr userDrawn="1"/>
          </p:nvSpPr>
          <p:spPr bwMode="auto">
            <a:xfrm>
              <a:off x="6802" y="3831"/>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107">
              <a:extLst>
                <a:ext uri="{FF2B5EF4-FFF2-40B4-BE49-F238E27FC236}">
                  <a16:creationId xmlns:a16="http://schemas.microsoft.com/office/drawing/2014/main" id="{B558AE51-AB5A-78EC-A1A3-58466FD62090}"/>
                </a:ext>
              </a:extLst>
            </p:cNvPr>
            <p:cNvSpPr>
              <a:spLocks noGrp="1" noRot="1" noMove="1" noResize="1" noEditPoints="1" noAdjustHandles="1" noChangeArrowheads="1" noChangeShapeType="1"/>
            </p:cNvSpPr>
            <p:nvPr userDrawn="1"/>
          </p:nvSpPr>
          <p:spPr bwMode="auto">
            <a:xfrm>
              <a:off x="7557" y="324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108">
              <a:extLst>
                <a:ext uri="{FF2B5EF4-FFF2-40B4-BE49-F238E27FC236}">
                  <a16:creationId xmlns:a16="http://schemas.microsoft.com/office/drawing/2014/main" id="{EF855E3F-3593-E97F-E7A7-353FCF6E77A4}"/>
                </a:ext>
              </a:extLst>
            </p:cNvPr>
            <p:cNvSpPr>
              <a:spLocks noGrp="1" noRot="1" noMove="1" noResize="1" noEditPoints="1" noAdjustHandles="1" noChangeArrowheads="1" noChangeShapeType="1"/>
            </p:cNvSpPr>
            <p:nvPr userDrawn="1"/>
          </p:nvSpPr>
          <p:spPr bwMode="auto">
            <a:xfrm>
              <a:off x="7054" y="3831"/>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109">
              <a:extLst>
                <a:ext uri="{FF2B5EF4-FFF2-40B4-BE49-F238E27FC236}">
                  <a16:creationId xmlns:a16="http://schemas.microsoft.com/office/drawing/2014/main" id="{AC292D9F-C6FD-0371-5997-A917291203FD}"/>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110">
              <a:extLst>
                <a:ext uri="{FF2B5EF4-FFF2-40B4-BE49-F238E27FC236}">
                  <a16:creationId xmlns:a16="http://schemas.microsoft.com/office/drawing/2014/main" id="{5A1536B4-B834-2E26-3125-E7B1FA5242BA}"/>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111">
              <a:extLst>
                <a:ext uri="{FF2B5EF4-FFF2-40B4-BE49-F238E27FC236}">
                  <a16:creationId xmlns:a16="http://schemas.microsoft.com/office/drawing/2014/main" id="{2FE774CE-0094-D323-9919-E73BED36E896}"/>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112">
              <a:extLst>
                <a:ext uri="{FF2B5EF4-FFF2-40B4-BE49-F238E27FC236}">
                  <a16:creationId xmlns:a16="http://schemas.microsoft.com/office/drawing/2014/main" id="{085747FF-C00F-776B-4E13-AD5C8DCE65C8}"/>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113">
              <a:extLst>
                <a:ext uri="{FF2B5EF4-FFF2-40B4-BE49-F238E27FC236}">
                  <a16:creationId xmlns:a16="http://schemas.microsoft.com/office/drawing/2014/main" id="{17817973-FE65-A598-3D2D-225D6599E78A}"/>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114">
              <a:extLst>
                <a:ext uri="{FF2B5EF4-FFF2-40B4-BE49-F238E27FC236}">
                  <a16:creationId xmlns:a16="http://schemas.microsoft.com/office/drawing/2014/main" id="{02EDAA47-59B8-20E6-CFED-C8BE54E9C7E5}"/>
                </a:ext>
              </a:extLst>
            </p:cNvPr>
            <p:cNvSpPr>
              <a:spLocks noGrp="1" noRot="1" noMove="1" noResize="1" noEditPoints="1" noAdjustHandles="1" noChangeArrowheads="1" noChangeShapeType="1"/>
            </p:cNvSpPr>
            <p:nvPr userDrawn="1"/>
          </p:nvSpPr>
          <p:spPr bwMode="auto">
            <a:xfrm>
              <a:off x="7431"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115">
              <a:extLst>
                <a:ext uri="{FF2B5EF4-FFF2-40B4-BE49-F238E27FC236}">
                  <a16:creationId xmlns:a16="http://schemas.microsoft.com/office/drawing/2014/main" id="{D9B98A9D-9255-5613-E9AB-5CA710133FCB}"/>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116">
              <a:extLst>
                <a:ext uri="{FF2B5EF4-FFF2-40B4-BE49-F238E27FC236}">
                  <a16:creationId xmlns:a16="http://schemas.microsoft.com/office/drawing/2014/main" id="{8A5DED03-EFCC-D9C6-1040-003B109C9E4B}"/>
                </a:ext>
              </a:extLst>
            </p:cNvPr>
            <p:cNvSpPr>
              <a:spLocks noGrp="1" noRot="1" noMove="1" noResize="1" noEditPoints="1" noAdjustHandles="1" noChangeArrowheads="1" noChangeShapeType="1"/>
            </p:cNvSpPr>
            <p:nvPr userDrawn="1"/>
          </p:nvSpPr>
          <p:spPr bwMode="auto">
            <a:xfrm>
              <a:off x="7305"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117">
              <a:extLst>
                <a:ext uri="{FF2B5EF4-FFF2-40B4-BE49-F238E27FC236}">
                  <a16:creationId xmlns:a16="http://schemas.microsoft.com/office/drawing/2014/main" id="{698A58E0-55CD-FF68-A0EE-2CDD98726384}"/>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0" name="Headline fix">
            <a:extLst>
              <a:ext uri="{FF2B5EF4-FFF2-40B4-BE49-F238E27FC236}">
                <a16:creationId xmlns:a16="http://schemas.microsoft.com/office/drawing/2014/main" id="{D071A144-A47C-9DE3-F4DF-FD5AE6BF3A3A}"/>
              </a:ext>
            </a:extLst>
          </p:cNvPr>
          <p:cNvSpPr txBox="1">
            <a:spLocks/>
          </p:cNvSpPr>
          <p:nvPr userDrawn="1"/>
        </p:nvSpPr>
        <p:spPr>
          <a:xfrm>
            <a:off x="2019300" y="1185980"/>
            <a:ext cx="6910501" cy="576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sz="3000" dirty="0"/>
              <a:t>Gliederung</a:t>
            </a:r>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a:xfrm>
            <a:off x="2019600" y="6414770"/>
            <a:ext cx="25400" cy="185738"/>
          </a:xfrm>
        </p:spPr>
        <p:txBody>
          <a:bodyPr/>
          <a:lstStyle>
            <a:lvl1pPr>
              <a:defRPr/>
            </a:lvl1pPr>
          </a:lstStyle>
          <a:p>
            <a:r>
              <a:rPr lang="de-DE" dirty="0"/>
              <a:t>Akademischer Titel Vorname Nachname Referent*in ∙  Titel der Präsentation ∙  XX. Monat 20XX</a:t>
            </a:r>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2019300" y="1935163"/>
            <a:ext cx="8975725" cy="3833812"/>
          </a:xfrm>
          <a:prstGeom prst="rect">
            <a:avLst/>
          </a:prstGeom>
        </p:spPr>
        <p:txBody>
          <a:bodyPr vert="horz" numCol="1"/>
          <a:lstStyle>
            <a:lvl1pPr marL="396000" indent="-396000">
              <a:lnSpc>
                <a:spcPct val="100000"/>
              </a:lnSpc>
              <a:spcBef>
                <a:spcPts val="2500"/>
              </a:spcBef>
              <a:spcAft>
                <a:spcPts val="0"/>
              </a:spcAft>
              <a:buClr>
                <a:schemeClr val="tx2"/>
              </a:buClr>
              <a:buFont typeface="+mj-lt"/>
              <a:buAutoNum type="arabicPeriod"/>
              <a:defRPr sz="2000" b="1">
                <a:solidFill>
                  <a:schemeClr val="tx1"/>
                </a:solidFill>
              </a:defRPr>
            </a:lvl1pPr>
            <a:lvl2pPr marL="720000" indent="-288000">
              <a:lnSpc>
                <a:spcPct val="100000"/>
              </a:lnSpc>
              <a:spcBef>
                <a:spcPts val="200"/>
              </a:spcBef>
              <a:spcAft>
                <a:spcPts val="100"/>
              </a:spcAft>
              <a:buClr>
                <a:schemeClr val="tx2"/>
              </a:buClr>
              <a:buFont typeface="+mj-lt"/>
              <a:buAutoNum type="alphaLcPeriod"/>
              <a:defRPr/>
            </a:lvl2pPr>
            <a:lvl3pPr marL="1008000" indent="-288000">
              <a:lnSpc>
                <a:spcPct val="100000"/>
              </a:lnSpc>
              <a:spcBef>
                <a:spcPts val="400"/>
              </a:spcBef>
              <a:spcAft>
                <a:spcPts val="0"/>
              </a:spcAft>
              <a:buClr>
                <a:schemeClr val="tx2"/>
              </a:buClr>
              <a:buFont typeface="+mj-lt"/>
              <a:buAutoNum type="romanLcPeriod"/>
              <a:defRPr/>
            </a:lvl3pPr>
            <a:lvl4pPr marL="1008000" indent="-288000">
              <a:lnSpc>
                <a:spcPct val="100000"/>
              </a:lnSpc>
              <a:spcBef>
                <a:spcPts val="400"/>
              </a:spcBef>
              <a:spcAft>
                <a:spcPts val="0"/>
              </a:spcAft>
              <a:buClr>
                <a:schemeClr val="tx2"/>
              </a:buClr>
              <a:buFont typeface="+mj-lt"/>
              <a:buAutoNum type="romanLcPeriod"/>
              <a:defRPr sz="1600"/>
            </a:lvl4pPr>
            <a:lvl5pPr marL="1008000" indent="-288000">
              <a:lnSpc>
                <a:spcPct val="100000"/>
              </a:lnSpc>
              <a:spcBef>
                <a:spcPts val="400"/>
              </a:spcBef>
              <a:spcAft>
                <a:spcPts val="0"/>
              </a:spcAft>
              <a:buClr>
                <a:schemeClr val="tx2"/>
              </a:buClr>
              <a:buFont typeface="+mj-lt"/>
              <a:buAutoNum type="romanLcPeriod"/>
              <a:defRPr sz="1600"/>
            </a:lvl5pPr>
            <a:lvl6pPr marL="1008000" indent="-288000">
              <a:lnSpc>
                <a:spcPct val="100000"/>
              </a:lnSpc>
              <a:spcBef>
                <a:spcPts val="400"/>
              </a:spcBef>
              <a:spcAft>
                <a:spcPts val="0"/>
              </a:spcAft>
              <a:buClr>
                <a:schemeClr val="tx2"/>
              </a:buClr>
              <a:buFont typeface="+mj-lt"/>
              <a:buAutoNum type="romanLcPeriod"/>
              <a:defRPr sz="1600"/>
            </a:lvl6pPr>
            <a:lvl7pPr marL="1008000" indent="-288000">
              <a:lnSpc>
                <a:spcPct val="100000"/>
              </a:lnSpc>
              <a:spcBef>
                <a:spcPts val="400"/>
              </a:spcBef>
              <a:spcAft>
                <a:spcPts val="0"/>
              </a:spcAft>
              <a:buClr>
                <a:schemeClr val="tx2"/>
              </a:buClr>
              <a:buFont typeface="+mj-lt"/>
              <a:buAutoNum type="romanLcPeriod"/>
              <a:defRPr sz="1600"/>
            </a:lvl7pPr>
            <a:lvl8pPr marL="1008000" indent="-288000">
              <a:lnSpc>
                <a:spcPct val="100000"/>
              </a:lnSpc>
              <a:spcBef>
                <a:spcPts val="400"/>
              </a:spcBef>
              <a:spcAft>
                <a:spcPts val="0"/>
              </a:spcAft>
              <a:buClr>
                <a:schemeClr val="tx2"/>
              </a:buClr>
              <a:buFont typeface="+mj-lt"/>
              <a:buAutoNum type="romanLcPeriod"/>
              <a:defRPr sz="1600"/>
            </a:lvl8pPr>
            <a:lvl9pPr marL="1008000" indent="-288000">
              <a:lnSpc>
                <a:spcPct val="100000"/>
              </a:lnSpc>
              <a:spcBef>
                <a:spcPts val="400"/>
              </a:spcBef>
              <a:spcAft>
                <a:spcPts val="0"/>
              </a:spcAft>
              <a:buClr>
                <a:schemeClr val="tx2"/>
              </a:buClr>
              <a:buFont typeface="+mj-lt"/>
              <a:buAutoNum type="romanLcPeriod"/>
              <a:defRPr sz="1600"/>
            </a:lvl9pPr>
          </a:lstStyle>
          <a:p>
            <a:pPr lvl="0"/>
            <a:r>
              <a:rPr lang="de-DE" dirty="0"/>
              <a:t>Bitte fügen Sie hier Ihren Gliederungspunkt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68" name="Foliennummer">
            <a:extLst>
              <a:ext uri="{FF2B5EF4-FFF2-40B4-BE49-F238E27FC236}">
                <a16:creationId xmlns:a16="http://schemas.microsoft.com/office/drawing/2014/main" id="{A3FA4987-66F9-4A45-834E-A36F2E771A3F}"/>
              </a:ext>
            </a:extLst>
          </p:cNvPr>
          <p:cNvSpPr>
            <a:spLocks noGrp="1"/>
          </p:cNvSpPr>
          <p:nvPr>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‹Nr.›</a:t>
            </a:fld>
            <a:endParaRPr lang="de-DE" dirty="0"/>
          </a:p>
        </p:txBody>
      </p:sp>
    </p:spTree>
    <p:extLst>
      <p:ext uri="{BB962C8B-B14F-4D97-AF65-F5344CB8AC3E}">
        <p14:creationId xmlns:p14="http://schemas.microsoft.com/office/powerpoint/2010/main" val="3135386950"/>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1272">
          <p15:clr>
            <a:srgbClr val="000000"/>
          </p15:clr>
        </p15:guide>
        <p15:guide id="4" orient="horz" pos="1219">
          <p15:clr>
            <a:srgbClr val="000000"/>
          </p15:clr>
        </p15:guide>
        <p15:guide id="5" orient="horz" pos="785">
          <p15:clr>
            <a:srgbClr val="00000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ennseite">
    <p:spTree>
      <p:nvGrpSpPr>
        <p:cNvPr id="1" name=""/>
        <p:cNvGrpSpPr/>
        <p:nvPr/>
      </p:nvGrpSpPr>
      <p:grpSpPr>
        <a:xfrm>
          <a:off x="0" y="0"/>
          <a:ext cx="0" cy="0"/>
          <a:chOff x="0" y="0"/>
          <a:chExt cx="0" cy="0"/>
        </a:xfrm>
      </p:grpSpPr>
      <p:grpSp>
        <p:nvGrpSpPr>
          <p:cNvPr id="16" name="Regieanweisungen">
            <a:extLst>
              <a:ext uri="{FF2B5EF4-FFF2-40B4-BE49-F238E27FC236}">
                <a16:creationId xmlns:a16="http://schemas.microsoft.com/office/drawing/2014/main" id="{A0E88DAC-35D2-13AD-F1D4-80A29548CB02}"/>
              </a:ext>
            </a:extLst>
          </p:cNvPr>
          <p:cNvGrpSpPr/>
          <p:nvPr userDrawn="1"/>
        </p:nvGrpSpPr>
        <p:grpSpPr>
          <a:xfrm>
            <a:off x="421200" y="-360000"/>
            <a:ext cx="13834800" cy="1584000"/>
            <a:chOff x="421200" y="-360000"/>
            <a:chExt cx="13834800" cy="1584000"/>
          </a:xfrm>
          <a:solidFill>
            <a:srgbClr val="E9ECF0"/>
          </a:solidFill>
        </p:grpSpPr>
        <p:sp>
          <p:nvSpPr>
            <p:cNvPr id="17" name="Zurücksetzen">
              <a:extLst>
                <a:ext uri="{FF2B5EF4-FFF2-40B4-BE49-F238E27FC236}">
                  <a16:creationId xmlns:a16="http://schemas.microsoft.com/office/drawing/2014/main" id="{E78FB3AC-DD2E-B916-8136-269322F2289C}"/>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8" name="Layoutwechsel">
              <a:extLst>
                <a:ext uri="{FF2B5EF4-FFF2-40B4-BE49-F238E27FC236}">
                  <a16:creationId xmlns:a16="http://schemas.microsoft.com/office/drawing/2014/main" id="{A23EC7EB-8516-DD92-D77D-62732A897B0C}"/>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9" name="Hilfslinien">
              <a:extLst>
                <a:ext uri="{FF2B5EF4-FFF2-40B4-BE49-F238E27FC236}">
                  <a16:creationId xmlns:a16="http://schemas.microsoft.com/office/drawing/2014/main" id="{DAD026FF-9223-93CD-1B21-DB5940638AEF}"/>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1" name="Hilfslinien">
              <a:extLst>
                <a:ext uri="{FF2B5EF4-FFF2-40B4-BE49-F238E27FC236}">
                  <a16:creationId xmlns:a16="http://schemas.microsoft.com/office/drawing/2014/main" id="{D7379DC6-D1FF-CCAC-8E25-7D2FB9A5B4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 </a:t>
              </a:r>
              <a:r>
                <a:rPr kumimoji="0" lang="de-DE" sz="1000" b="1" i="0" u="none" strike="noStrike" kern="1200" cap="none" spc="0" normalizeH="0" baseline="0" noProof="0" dirty="0">
                  <a:ln>
                    <a:noFill/>
                  </a:ln>
                  <a:solidFill>
                    <a:schemeClr val="tx1"/>
                  </a:solidFill>
                  <a:effectLst/>
                  <a:uLnTx/>
                  <a:uFillTx/>
                  <a:latin typeface="+mn-lt"/>
                  <a:ea typeface="+mn-ea"/>
                  <a:cs typeface="+mn-cs"/>
                </a:rPr>
                <a:t>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sp>
        <p:nvSpPr>
          <p:cNvPr id="272" name="Fähnchen Hinweis">
            <a:extLst>
              <a:ext uri="{FF2B5EF4-FFF2-40B4-BE49-F238E27FC236}">
                <a16:creationId xmlns:a16="http://schemas.microsoft.com/office/drawing/2014/main" id="{B838887D-824F-53BC-CC0C-D4D9373FD8F8}"/>
              </a:ext>
            </a:extLst>
          </p:cNvPr>
          <p:cNvSpPr txBox="1"/>
          <p:nvPr userDrawn="1"/>
        </p:nvSpPr>
        <p:spPr>
          <a:xfrm rot="10800000" flipH="1" flipV="1">
            <a:off x="12348000" y="1295998"/>
            <a:ext cx="1908000" cy="13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Trennseiten mit Fähnchen bitte nur </a:t>
            </a:r>
            <a:r>
              <a:rPr lang="de-DE" sz="1000" b="1" baseline="0" dirty="0">
                <a:solidFill>
                  <a:schemeClr val="tx1"/>
                </a:solidFill>
                <a:latin typeface="+mn-lt"/>
              </a:rPr>
              <a:t>für Hauptkapitel </a:t>
            </a:r>
            <a:r>
              <a:rPr lang="de-DE" sz="1000" b="0" baseline="0" dirty="0">
                <a:solidFill>
                  <a:schemeClr val="tx1"/>
                </a:solidFill>
                <a:latin typeface="+mn-lt"/>
              </a:rPr>
              <a:t>verwenden.</a:t>
            </a:r>
            <a:br>
              <a:rPr lang="de-DE" sz="1000" b="0" baseline="0" dirty="0">
                <a:solidFill>
                  <a:schemeClr val="tx1"/>
                </a:solidFill>
                <a:latin typeface="+mn-lt"/>
              </a:rPr>
            </a:br>
            <a:br>
              <a:rPr lang="de-DE" sz="1000" b="0" baseline="0" dirty="0">
                <a:solidFill>
                  <a:schemeClr val="tx1"/>
                </a:solidFill>
                <a:latin typeface="+mn-lt"/>
              </a:rPr>
            </a:br>
            <a:r>
              <a:rPr lang="de-DE" sz="1000" b="0" baseline="0" dirty="0">
                <a:solidFill>
                  <a:schemeClr val="tx1"/>
                </a:solidFill>
                <a:latin typeface="+mn-lt"/>
              </a:rPr>
              <a:t>Bei Bedarf kann </a:t>
            </a:r>
            <a:r>
              <a:rPr lang="de-DE" sz="1000" b="1" baseline="0" dirty="0">
                <a:solidFill>
                  <a:schemeClr val="tx1"/>
                </a:solidFill>
                <a:latin typeface="+mn-lt"/>
              </a:rPr>
              <a:t>das Fähnchen gelöscht</a:t>
            </a:r>
            <a:r>
              <a:rPr lang="de-DE" sz="1000" b="0" baseline="0" dirty="0">
                <a:solidFill>
                  <a:schemeClr val="tx1"/>
                </a:solidFill>
                <a:latin typeface="+mn-lt"/>
              </a:rPr>
              <a:t>, aber nicht verschoben, kopiert oder skaliert werden.</a:t>
            </a:r>
          </a:p>
        </p:txBody>
      </p:sp>
      <p:grpSp>
        <p:nvGrpSpPr>
          <p:cNvPr id="22" name="Grafik">
            <a:extLst>
              <a:ext uri="{FF2B5EF4-FFF2-40B4-BE49-F238E27FC236}">
                <a16:creationId xmlns:a16="http://schemas.microsoft.com/office/drawing/2014/main" id="{AE9EA625-A0A8-BC48-3052-020AC9737C2C}"/>
              </a:ext>
            </a:extLst>
          </p:cNvPr>
          <p:cNvGrpSpPr>
            <a:grpSpLocks noGrp="1" noUngrp="1" noRot="1" noChangeAspect="1" noMove="1" noResize="1"/>
          </p:cNvGrpSpPr>
          <p:nvPr userDrawn="1"/>
        </p:nvGrpSpPr>
        <p:grpSpPr bwMode="auto">
          <a:xfrm>
            <a:off x="0" y="3597275"/>
            <a:ext cx="12192000" cy="3260725"/>
            <a:chOff x="2" y="2266"/>
            <a:chExt cx="7680" cy="2054"/>
          </a:xfrm>
        </p:grpSpPr>
        <p:grpSp>
          <p:nvGrpSpPr>
            <p:cNvPr id="24" name="Group 205">
              <a:extLst>
                <a:ext uri="{FF2B5EF4-FFF2-40B4-BE49-F238E27FC236}">
                  <a16:creationId xmlns:a16="http://schemas.microsoft.com/office/drawing/2014/main" id="{DB7E36F8-2A11-641F-DE4A-144302808E1B}"/>
                </a:ext>
              </a:extLst>
            </p:cNvPr>
            <p:cNvGrpSpPr>
              <a:grpSpLocks noGrp="1" noUngrp="1" noRot="1" noMove="1" noResize="1"/>
            </p:cNvGrpSpPr>
            <p:nvPr userDrawn="1"/>
          </p:nvGrpSpPr>
          <p:grpSpPr bwMode="auto">
            <a:xfrm>
              <a:off x="2" y="2266"/>
              <a:ext cx="7680" cy="2054"/>
              <a:chOff x="2" y="2266"/>
              <a:chExt cx="7680" cy="2054"/>
            </a:xfrm>
          </p:grpSpPr>
          <p:sp>
            <p:nvSpPr>
              <p:cNvPr id="72" name="Freeform 5">
                <a:extLst>
                  <a:ext uri="{FF2B5EF4-FFF2-40B4-BE49-F238E27FC236}">
                    <a16:creationId xmlns:a16="http://schemas.microsoft.com/office/drawing/2014/main" id="{78269A4A-28D8-D366-E429-2214C87DE7B1}"/>
                  </a:ext>
                </a:extLst>
              </p:cNvPr>
              <p:cNvSpPr>
                <a:spLocks noGrp="1" noRot="1" noMove="1" noResize="1" noEditPoints="1" noAdjustHandles="1" noChangeArrowheads="1" noChangeShapeType="1"/>
              </p:cNvSpPr>
              <p:nvPr userDrawn="1"/>
            </p:nvSpPr>
            <p:spPr bwMode="auto">
              <a:xfrm>
                <a:off x="6802" y="3733"/>
                <a:ext cx="126" cy="196"/>
              </a:xfrm>
              <a:custGeom>
                <a:avLst/>
                <a:gdLst>
                  <a:gd name="T0" fmla="*/ 555 w 555"/>
                  <a:gd name="T1" fmla="*/ 433 h 866"/>
                  <a:gd name="T2" fmla="*/ 0 w 555"/>
                  <a:gd name="T3" fmla="*/ 0 h 866"/>
                  <a:gd name="T4" fmla="*/ 0 w 555"/>
                  <a:gd name="T5" fmla="*/ 433 h 866"/>
                  <a:gd name="T6" fmla="*/ 0 w 555"/>
                  <a:gd name="T7" fmla="*/ 866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0"/>
                    </a:lnTo>
                    <a:lnTo>
                      <a:pt x="0" y="433"/>
                    </a:lnTo>
                    <a:lnTo>
                      <a:pt x="0" y="866"/>
                    </a:lnTo>
                    <a:lnTo>
                      <a:pt x="555"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6">
                <a:extLst>
                  <a:ext uri="{FF2B5EF4-FFF2-40B4-BE49-F238E27FC236}">
                    <a16:creationId xmlns:a16="http://schemas.microsoft.com/office/drawing/2014/main" id="{9F2BA44C-228C-33F1-0CB1-917D47A453DD}"/>
                  </a:ext>
                </a:extLst>
              </p:cNvPr>
              <p:cNvSpPr>
                <a:spLocks noGrp="1" noRot="1" noMove="1" noResize="1" noEditPoints="1" noAdjustHandles="1" noChangeArrowheads="1" noChangeShapeType="1"/>
              </p:cNvSpPr>
              <p:nvPr userDrawn="1"/>
            </p:nvSpPr>
            <p:spPr bwMode="auto">
              <a:xfrm>
                <a:off x="6425"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7">
                <a:extLst>
                  <a:ext uri="{FF2B5EF4-FFF2-40B4-BE49-F238E27FC236}">
                    <a16:creationId xmlns:a16="http://schemas.microsoft.com/office/drawing/2014/main" id="{B083006A-BE0E-F6F5-82E0-FD1C3F4AFC41}"/>
                  </a:ext>
                </a:extLst>
              </p:cNvPr>
              <p:cNvSpPr>
                <a:spLocks noGrp="1" noRot="1" noMove="1" noResize="1" noEditPoints="1" noAdjustHandles="1" noChangeArrowheads="1" noChangeShapeType="1"/>
              </p:cNvSpPr>
              <p:nvPr userDrawn="1"/>
            </p:nvSpPr>
            <p:spPr bwMode="auto">
              <a:xfrm>
                <a:off x="6551"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8">
                <a:extLst>
                  <a:ext uri="{FF2B5EF4-FFF2-40B4-BE49-F238E27FC236}">
                    <a16:creationId xmlns:a16="http://schemas.microsoft.com/office/drawing/2014/main" id="{BAA3C703-DA0A-DBCF-C2C9-63DE4B666030}"/>
                  </a:ext>
                </a:extLst>
              </p:cNvPr>
              <p:cNvSpPr>
                <a:spLocks noGrp="1" noRot="1" noMove="1" noResize="1" noEditPoints="1" noAdjustHandles="1" noChangeArrowheads="1" noChangeShapeType="1"/>
              </p:cNvSpPr>
              <p:nvPr userDrawn="1"/>
            </p:nvSpPr>
            <p:spPr bwMode="auto">
              <a:xfrm>
                <a:off x="6551"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9">
                <a:extLst>
                  <a:ext uri="{FF2B5EF4-FFF2-40B4-BE49-F238E27FC236}">
                    <a16:creationId xmlns:a16="http://schemas.microsoft.com/office/drawing/2014/main" id="{4E979E3B-973E-8B95-43FE-ECF3BF1A3BA8}"/>
                  </a:ext>
                </a:extLst>
              </p:cNvPr>
              <p:cNvSpPr>
                <a:spLocks noGrp="1" noRot="1" noMove="1" noResize="1" noEditPoints="1" noAdjustHandles="1" noChangeArrowheads="1" noChangeShapeType="1"/>
              </p:cNvSpPr>
              <p:nvPr userDrawn="1"/>
            </p:nvSpPr>
            <p:spPr bwMode="auto">
              <a:xfrm>
                <a:off x="667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10">
                <a:extLst>
                  <a:ext uri="{FF2B5EF4-FFF2-40B4-BE49-F238E27FC236}">
                    <a16:creationId xmlns:a16="http://schemas.microsoft.com/office/drawing/2014/main" id="{B58A4268-60AC-03B3-2568-19D804C5E09B}"/>
                  </a:ext>
                </a:extLst>
              </p:cNvPr>
              <p:cNvSpPr>
                <a:spLocks noGrp="1" noRot="1" noMove="1" noResize="1" noEditPoints="1" noAdjustHandles="1" noChangeArrowheads="1" noChangeShapeType="1"/>
              </p:cNvSpPr>
              <p:nvPr userDrawn="1"/>
            </p:nvSpPr>
            <p:spPr bwMode="auto">
              <a:xfrm>
                <a:off x="6677"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11">
                <a:extLst>
                  <a:ext uri="{FF2B5EF4-FFF2-40B4-BE49-F238E27FC236}">
                    <a16:creationId xmlns:a16="http://schemas.microsoft.com/office/drawing/2014/main" id="{A3C02A03-0AE5-BA23-F7E7-31E5888EAB59}"/>
                  </a:ext>
                </a:extLst>
              </p:cNvPr>
              <p:cNvSpPr>
                <a:spLocks noGrp="1" noRot="1" noMove="1" noResize="1" noEditPoints="1" noAdjustHandles="1" noChangeArrowheads="1" noChangeShapeType="1"/>
              </p:cNvSpPr>
              <p:nvPr userDrawn="1"/>
            </p:nvSpPr>
            <p:spPr bwMode="auto">
              <a:xfrm>
                <a:off x="6677"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12">
                <a:extLst>
                  <a:ext uri="{FF2B5EF4-FFF2-40B4-BE49-F238E27FC236}">
                    <a16:creationId xmlns:a16="http://schemas.microsoft.com/office/drawing/2014/main" id="{438EB7D4-A0FF-66A2-F831-82FFAE79F969}"/>
                  </a:ext>
                </a:extLst>
              </p:cNvPr>
              <p:cNvSpPr>
                <a:spLocks noGrp="1" noRot="1" noMove="1" noResize="1" noEditPoints="1" noAdjustHandles="1" noChangeArrowheads="1" noChangeShapeType="1"/>
              </p:cNvSpPr>
              <p:nvPr userDrawn="1"/>
            </p:nvSpPr>
            <p:spPr bwMode="auto">
              <a:xfrm>
                <a:off x="6551" y="35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13">
                <a:extLst>
                  <a:ext uri="{FF2B5EF4-FFF2-40B4-BE49-F238E27FC236}">
                    <a16:creationId xmlns:a16="http://schemas.microsoft.com/office/drawing/2014/main" id="{5F5072DE-8132-37E3-2021-6848E2FD803C}"/>
                  </a:ext>
                </a:extLst>
              </p:cNvPr>
              <p:cNvSpPr>
                <a:spLocks noGrp="1" noRot="1" noMove="1" noResize="1" noEditPoints="1" noAdjustHandles="1" noChangeArrowheads="1" noChangeShapeType="1"/>
              </p:cNvSpPr>
              <p:nvPr userDrawn="1"/>
            </p:nvSpPr>
            <p:spPr bwMode="auto">
              <a:xfrm>
                <a:off x="6551"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14">
                <a:extLst>
                  <a:ext uri="{FF2B5EF4-FFF2-40B4-BE49-F238E27FC236}">
                    <a16:creationId xmlns:a16="http://schemas.microsoft.com/office/drawing/2014/main" id="{C557D724-D710-6A05-FE35-919E91F77281}"/>
                  </a:ext>
                </a:extLst>
              </p:cNvPr>
              <p:cNvSpPr>
                <a:spLocks noGrp="1" noRot="1" noMove="1" noResize="1" noEditPoints="1" noAdjustHandles="1" noChangeArrowheads="1" noChangeShapeType="1"/>
              </p:cNvSpPr>
              <p:nvPr userDrawn="1"/>
            </p:nvSpPr>
            <p:spPr bwMode="auto">
              <a:xfrm>
                <a:off x="642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15">
                <a:extLst>
                  <a:ext uri="{FF2B5EF4-FFF2-40B4-BE49-F238E27FC236}">
                    <a16:creationId xmlns:a16="http://schemas.microsoft.com/office/drawing/2014/main" id="{C82B19A5-E6E5-5F24-D77C-8AEE929B1581}"/>
                  </a:ext>
                </a:extLst>
              </p:cNvPr>
              <p:cNvSpPr>
                <a:spLocks noGrp="1" noRot="1" noMove="1" noResize="1" noEditPoints="1" noAdjustHandles="1" noChangeArrowheads="1" noChangeShapeType="1"/>
              </p:cNvSpPr>
              <p:nvPr userDrawn="1"/>
            </p:nvSpPr>
            <p:spPr bwMode="auto">
              <a:xfrm>
                <a:off x="6425"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16">
                <a:extLst>
                  <a:ext uri="{FF2B5EF4-FFF2-40B4-BE49-F238E27FC236}">
                    <a16:creationId xmlns:a16="http://schemas.microsoft.com/office/drawing/2014/main" id="{8B7714C1-B88E-73A1-1800-85B9D19EC71E}"/>
                  </a:ext>
                </a:extLst>
              </p:cNvPr>
              <p:cNvSpPr>
                <a:spLocks noGrp="1" noRot="1" noMove="1" noResize="1" noEditPoints="1" noAdjustHandles="1" noChangeArrowheads="1" noChangeShapeType="1"/>
              </p:cNvSpPr>
              <p:nvPr userDrawn="1"/>
            </p:nvSpPr>
            <p:spPr bwMode="auto">
              <a:xfrm>
                <a:off x="6300" y="324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17">
                <a:extLst>
                  <a:ext uri="{FF2B5EF4-FFF2-40B4-BE49-F238E27FC236}">
                    <a16:creationId xmlns:a16="http://schemas.microsoft.com/office/drawing/2014/main" id="{37C59140-A6C3-39C9-1FEC-53499397AC16}"/>
                  </a:ext>
                </a:extLst>
              </p:cNvPr>
              <p:cNvSpPr>
                <a:spLocks noGrp="1" noRot="1" noMove="1" noResize="1" noEditPoints="1" noAdjustHandles="1" noChangeArrowheads="1" noChangeShapeType="1"/>
              </p:cNvSpPr>
              <p:nvPr userDrawn="1"/>
            </p:nvSpPr>
            <p:spPr bwMode="auto">
              <a:xfrm>
                <a:off x="6300" y="3635"/>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18">
                <a:extLst>
                  <a:ext uri="{FF2B5EF4-FFF2-40B4-BE49-F238E27FC236}">
                    <a16:creationId xmlns:a16="http://schemas.microsoft.com/office/drawing/2014/main" id="{EC17CC9A-A61B-8001-B04D-71DE01A79B1D}"/>
                  </a:ext>
                </a:extLst>
              </p:cNvPr>
              <p:cNvSpPr>
                <a:spLocks noGrp="1" noRot="1" noMove="1" noResize="1" noEditPoints="1" noAdjustHandles="1" noChangeArrowheads="1" noChangeShapeType="1"/>
              </p:cNvSpPr>
              <p:nvPr userDrawn="1"/>
            </p:nvSpPr>
            <p:spPr bwMode="auto">
              <a:xfrm>
                <a:off x="65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19">
                <a:extLst>
                  <a:ext uri="{FF2B5EF4-FFF2-40B4-BE49-F238E27FC236}">
                    <a16:creationId xmlns:a16="http://schemas.microsoft.com/office/drawing/2014/main" id="{3391C969-B3B6-0B50-BC6C-65FE340C655A}"/>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20">
                <a:extLst>
                  <a:ext uri="{FF2B5EF4-FFF2-40B4-BE49-F238E27FC236}">
                    <a16:creationId xmlns:a16="http://schemas.microsoft.com/office/drawing/2014/main" id="{6CB30D0D-78EC-92FA-4EA4-F185A4FC6A1A}"/>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21">
                <a:extLst>
                  <a:ext uri="{FF2B5EF4-FFF2-40B4-BE49-F238E27FC236}">
                    <a16:creationId xmlns:a16="http://schemas.microsoft.com/office/drawing/2014/main" id="{E72846BD-D197-7E19-D7B2-B50EE81E74D2}"/>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22">
                <a:extLst>
                  <a:ext uri="{FF2B5EF4-FFF2-40B4-BE49-F238E27FC236}">
                    <a16:creationId xmlns:a16="http://schemas.microsoft.com/office/drawing/2014/main" id="{0461226E-4A2B-7776-04B3-CBEC72C219B1}"/>
                  </a:ext>
                </a:extLst>
              </p:cNvPr>
              <p:cNvSpPr>
                <a:spLocks noGrp="1" noRot="1" noMove="1" noResize="1" noEditPoints="1" noAdjustHandles="1" noChangeArrowheads="1" noChangeShapeType="1"/>
              </p:cNvSpPr>
              <p:nvPr userDrawn="1"/>
            </p:nvSpPr>
            <p:spPr bwMode="auto">
              <a:xfrm>
                <a:off x="7431" y="3244"/>
                <a:ext cx="126"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23">
                <a:extLst>
                  <a:ext uri="{FF2B5EF4-FFF2-40B4-BE49-F238E27FC236}">
                    <a16:creationId xmlns:a16="http://schemas.microsoft.com/office/drawing/2014/main" id="{6C00103C-F84D-974E-84C2-520DC7727D98}"/>
                  </a:ext>
                </a:extLst>
              </p:cNvPr>
              <p:cNvSpPr>
                <a:spLocks noGrp="1" noRot="1" noMove="1" noResize="1" noEditPoints="1" noAdjustHandles="1" noChangeArrowheads="1" noChangeShapeType="1"/>
              </p:cNvSpPr>
              <p:nvPr userDrawn="1"/>
            </p:nvSpPr>
            <p:spPr bwMode="auto">
              <a:xfrm>
                <a:off x="743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24">
                <a:extLst>
                  <a:ext uri="{FF2B5EF4-FFF2-40B4-BE49-F238E27FC236}">
                    <a16:creationId xmlns:a16="http://schemas.microsoft.com/office/drawing/2014/main" id="{2EB07A0C-EFD3-A01C-B809-0ADD7821D2FA}"/>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25">
                <a:extLst>
                  <a:ext uri="{FF2B5EF4-FFF2-40B4-BE49-F238E27FC236}">
                    <a16:creationId xmlns:a16="http://schemas.microsoft.com/office/drawing/2014/main" id="{D1B0B930-BECE-C077-C2D2-696CB22A9297}"/>
                  </a:ext>
                </a:extLst>
              </p:cNvPr>
              <p:cNvSpPr>
                <a:spLocks noGrp="1" noRot="1" noMove="1" noResize="1" noEditPoints="1" noAdjustHandles="1" noChangeArrowheads="1" noChangeShapeType="1"/>
              </p:cNvSpPr>
              <p:nvPr userDrawn="1"/>
            </p:nvSpPr>
            <p:spPr bwMode="auto">
              <a:xfrm>
                <a:off x="7305" y="304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26">
                <a:extLst>
                  <a:ext uri="{FF2B5EF4-FFF2-40B4-BE49-F238E27FC236}">
                    <a16:creationId xmlns:a16="http://schemas.microsoft.com/office/drawing/2014/main" id="{D161F87A-5E68-4BEB-EAAA-18683D2C7563}"/>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27">
                <a:extLst>
                  <a:ext uri="{FF2B5EF4-FFF2-40B4-BE49-F238E27FC236}">
                    <a16:creationId xmlns:a16="http://schemas.microsoft.com/office/drawing/2014/main" id="{13AABF0F-D251-4EA9-0D4E-E217A458E9E4}"/>
                  </a:ext>
                </a:extLst>
              </p:cNvPr>
              <p:cNvSpPr>
                <a:spLocks noGrp="1" noRot="1" noMove="1" noResize="1" noEditPoints="1" noAdjustHandles="1" noChangeArrowheads="1" noChangeShapeType="1"/>
              </p:cNvSpPr>
              <p:nvPr userDrawn="1"/>
            </p:nvSpPr>
            <p:spPr bwMode="auto">
              <a:xfrm>
                <a:off x="7305" y="3244"/>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28">
                <a:extLst>
                  <a:ext uri="{FF2B5EF4-FFF2-40B4-BE49-F238E27FC236}">
                    <a16:creationId xmlns:a16="http://schemas.microsoft.com/office/drawing/2014/main" id="{3C4FA0CF-DBF0-4A72-C1C9-3CAE10520553}"/>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29">
                <a:extLst>
                  <a:ext uri="{FF2B5EF4-FFF2-40B4-BE49-F238E27FC236}">
                    <a16:creationId xmlns:a16="http://schemas.microsoft.com/office/drawing/2014/main" id="{3A6ACC91-079C-CD22-CF00-A24750361988}"/>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30">
                <a:extLst>
                  <a:ext uri="{FF2B5EF4-FFF2-40B4-BE49-F238E27FC236}">
                    <a16:creationId xmlns:a16="http://schemas.microsoft.com/office/drawing/2014/main" id="{5CD2B65B-8C75-0560-D8F5-64E17755A4DF}"/>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31">
                <a:extLst>
                  <a:ext uri="{FF2B5EF4-FFF2-40B4-BE49-F238E27FC236}">
                    <a16:creationId xmlns:a16="http://schemas.microsoft.com/office/drawing/2014/main" id="{289392BC-59A1-4740-4644-25B769B267A3}"/>
                  </a:ext>
                </a:extLst>
              </p:cNvPr>
              <p:cNvSpPr>
                <a:spLocks noGrp="1" noRot="1" noMove="1" noResize="1" noEditPoints="1" noAdjustHandles="1" noChangeArrowheads="1" noChangeShapeType="1"/>
              </p:cNvSpPr>
              <p:nvPr userDrawn="1"/>
            </p:nvSpPr>
            <p:spPr bwMode="auto">
              <a:xfrm>
                <a:off x="7180"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32">
                <a:extLst>
                  <a:ext uri="{FF2B5EF4-FFF2-40B4-BE49-F238E27FC236}">
                    <a16:creationId xmlns:a16="http://schemas.microsoft.com/office/drawing/2014/main" id="{39EEA212-D3AA-1271-D99A-3AE665237D25}"/>
                  </a:ext>
                </a:extLst>
              </p:cNvPr>
              <p:cNvSpPr>
                <a:spLocks noGrp="1" noRot="1" noMove="1" noResize="1" noEditPoints="1" noAdjustHandles="1" noChangeArrowheads="1" noChangeShapeType="1"/>
              </p:cNvSpPr>
              <p:nvPr userDrawn="1"/>
            </p:nvSpPr>
            <p:spPr bwMode="auto">
              <a:xfrm>
                <a:off x="7054"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33">
                <a:extLst>
                  <a:ext uri="{FF2B5EF4-FFF2-40B4-BE49-F238E27FC236}">
                    <a16:creationId xmlns:a16="http://schemas.microsoft.com/office/drawing/2014/main" id="{14724ED6-C278-41AB-0801-3C0E3A195C90}"/>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34">
                <a:extLst>
                  <a:ext uri="{FF2B5EF4-FFF2-40B4-BE49-F238E27FC236}">
                    <a16:creationId xmlns:a16="http://schemas.microsoft.com/office/drawing/2014/main" id="{DED1FA63-30D7-CD60-0D3F-C347B79F8415}"/>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35">
                <a:extLst>
                  <a:ext uri="{FF2B5EF4-FFF2-40B4-BE49-F238E27FC236}">
                    <a16:creationId xmlns:a16="http://schemas.microsoft.com/office/drawing/2014/main" id="{34CB6836-7C60-4D6A-CBB8-9697D453D800}"/>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36">
                <a:extLst>
                  <a:ext uri="{FF2B5EF4-FFF2-40B4-BE49-F238E27FC236}">
                    <a16:creationId xmlns:a16="http://schemas.microsoft.com/office/drawing/2014/main" id="{5E94E66E-0231-E94C-E85C-A25C779585B4}"/>
                  </a:ext>
                </a:extLst>
              </p:cNvPr>
              <p:cNvSpPr>
                <a:spLocks noGrp="1" noRot="1" noMove="1" noResize="1" noEditPoints="1" noAdjustHandles="1" noChangeArrowheads="1" noChangeShapeType="1"/>
              </p:cNvSpPr>
              <p:nvPr userDrawn="1"/>
            </p:nvSpPr>
            <p:spPr bwMode="auto">
              <a:xfrm>
                <a:off x="7054"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37">
                <a:extLst>
                  <a:ext uri="{FF2B5EF4-FFF2-40B4-BE49-F238E27FC236}">
                    <a16:creationId xmlns:a16="http://schemas.microsoft.com/office/drawing/2014/main" id="{AAF69E98-50B0-447B-5F0F-3497D0C8CB17}"/>
                  </a:ext>
                </a:extLst>
              </p:cNvPr>
              <p:cNvSpPr>
                <a:spLocks noGrp="1" noRot="1" noMove="1" noResize="1" noEditPoints="1" noAdjustHandles="1" noChangeArrowheads="1" noChangeShapeType="1"/>
              </p:cNvSpPr>
              <p:nvPr userDrawn="1"/>
            </p:nvSpPr>
            <p:spPr bwMode="auto">
              <a:xfrm>
                <a:off x="7180" y="3244"/>
                <a:ext cx="125"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38">
                <a:extLst>
                  <a:ext uri="{FF2B5EF4-FFF2-40B4-BE49-F238E27FC236}">
                    <a16:creationId xmlns:a16="http://schemas.microsoft.com/office/drawing/2014/main" id="{4884B2D9-0B6E-734D-A753-95F3CAB7C08F}"/>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39">
                <a:extLst>
                  <a:ext uri="{FF2B5EF4-FFF2-40B4-BE49-F238E27FC236}">
                    <a16:creationId xmlns:a16="http://schemas.microsoft.com/office/drawing/2014/main" id="{0F1A674E-8DA8-FDB1-C31D-E1F56096B253}"/>
                  </a:ext>
                </a:extLst>
              </p:cNvPr>
              <p:cNvSpPr>
                <a:spLocks noGrp="1" noRot="1" noMove="1" noResize="1" noEditPoints="1" noAdjustHandles="1" noChangeArrowheads="1" noChangeShapeType="1"/>
              </p:cNvSpPr>
              <p:nvPr userDrawn="1"/>
            </p:nvSpPr>
            <p:spPr bwMode="auto">
              <a:xfrm>
                <a:off x="7305"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40">
                <a:extLst>
                  <a:ext uri="{FF2B5EF4-FFF2-40B4-BE49-F238E27FC236}">
                    <a16:creationId xmlns:a16="http://schemas.microsoft.com/office/drawing/2014/main" id="{8DA217F3-0C5F-0776-D843-339486BFEFC1}"/>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41">
                <a:extLst>
                  <a:ext uri="{FF2B5EF4-FFF2-40B4-BE49-F238E27FC236}">
                    <a16:creationId xmlns:a16="http://schemas.microsoft.com/office/drawing/2014/main" id="{1419312B-2ABD-B688-3513-96A4BF54F857}"/>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42">
                <a:extLst>
                  <a:ext uri="{FF2B5EF4-FFF2-40B4-BE49-F238E27FC236}">
                    <a16:creationId xmlns:a16="http://schemas.microsoft.com/office/drawing/2014/main" id="{01D293E2-1879-C861-027F-266774B00CA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43">
                <a:extLst>
                  <a:ext uri="{FF2B5EF4-FFF2-40B4-BE49-F238E27FC236}">
                    <a16:creationId xmlns:a16="http://schemas.microsoft.com/office/drawing/2014/main" id="{E68A384A-0825-BEF0-0F33-C14AB67DF49D}"/>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44">
                <a:extLst>
                  <a:ext uri="{FF2B5EF4-FFF2-40B4-BE49-F238E27FC236}">
                    <a16:creationId xmlns:a16="http://schemas.microsoft.com/office/drawing/2014/main" id="{F305D684-85F2-5EF9-A8A0-F91B5943B1D2}"/>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45">
                <a:extLst>
                  <a:ext uri="{FF2B5EF4-FFF2-40B4-BE49-F238E27FC236}">
                    <a16:creationId xmlns:a16="http://schemas.microsoft.com/office/drawing/2014/main" id="{4A599417-9292-844F-A812-FC7B16217A30}"/>
                  </a:ext>
                </a:extLst>
              </p:cNvPr>
              <p:cNvSpPr>
                <a:spLocks noGrp="1" noRot="1" noMove="1" noResize="1" noEditPoints="1" noAdjustHandles="1" noChangeArrowheads="1" noChangeShapeType="1"/>
              </p:cNvSpPr>
              <p:nvPr userDrawn="1"/>
            </p:nvSpPr>
            <p:spPr bwMode="auto">
              <a:xfrm>
                <a:off x="6802"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46">
                <a:extLst>
                  <a:ext uri="{FF2B5EF4-FFF2-40B4-BE49-F238E27FC236}">
                    <a16:creationId xmlns:a16="http://schemas.microsoft.com/office/drawing/2014/main" id="{416DF783-CF3A-4C3A-9053-94FA37BF8AB8}"/>
                  </a:ext>
                </a:extLst>
              </p:cNvPr>
              <p:cNvSpPr>
                <a:spLocks noGrp="1" noRot="1" noMove="1" noResize="1" noEditPoints="1" noAdjustHandles="1" noChangeArrowheads="1" noChangeShapeType="1"/>
              </p:cNvSpPr>
              <p:nvPr userDrawn="1"/>
            </p:nvSpPr>
            <p:spPr bwMode="auto">
              <a:xfrm>
                <a:off x="7557" y="3244"/>
                <a:ext cx="125"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47">
                <a:extLst>
                  <a:ext uri="{FF2B5EF4-FFF2-40B4-BE49-F238E27FC236}">
                    <a16:creationId xmlns:a16="http://schemas.microsoft.com/office/drawing/2014/main" id="{27C91604-2EFA-E7B2-1A29-E5E8473A7E79}"/>
                  </a:ext>
                </a:extLst>
              </p:cNvPr>
              <p:cNvSpPr>
                <a:spLocks noGrp="1" noRot="1" noMove="1" noResize="1" noEditPoints="1" noAdjustHandles="1" noChangeArrowheads="1" noChangeShapeType="1"/>
              </p:cNvSpPr>
              <p:nvPr userDrawn="1"/>
            </p:nvSpPr>
            <p:spPr bwMode="auto">
              <a:xfrm>
                <a:off x="7054"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48">
                <a:extLst>
                  <a:ext uri="{FF2B5EF4-FFF2-40B4-BE49-F238E27FC236}">
                    <a16:creationId xmlns:a16="http://schemas.microsoft.com/office/drawing/2014/main" id="{F3246C19-B8D2-1273-B645-F5B654D99175}"/>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49">
                <a:extLst>
                  <a:ext uri="{FF2B5EF4-FFF2-40B4-BE49-F238E27FC236}">
                    <a16:creationId xmlns:a16="http://schemas.microsoft.com/office/drawing/2014/main" id="{B23932ED-15D4-B5D3-C07F-4FD7A2CF8E1D}"/>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50">
                <a:extLst>
                  <a:ext uri="{FF2B5EF4-FFF2-40B4-BE49-F238E27FC236}">
                    <a16:creationId xmlns:a16="http://schemas.microsoft.com/office/drawing/2014/main" id="{F780E36D-FB59-D581-4DE6-C029E7605502}"/>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51">
                <a:extLst>
                  <a:ext uri="{FF2B5EF4-FFF2-40B4-BE49-F238E27FC236}">
                    <a16:creationId xmlns:a16="http://schemas.microsoft.com/office/drawing/2014/main" id="{1D0D858E-CAAD-A31C-1296-7C1FDB1D6494}"/>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52">
                <a:extLst>
                  <a:ext uri="{FF2B5EF4-FFF2-40B4-BE49-F238E27FC236}">
                    <a16:creationId xmlns:a16="http://schemas.microsoft.com/office/drawing/2014/main" id="{4AB41B19-7AA5-A247-F1B1-9A65ADBB24E1}"/>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53">
                <a:extLst>
                  <a:ext uri="{FF2B5EF4-FFF2-40B4-BE49-F238E27FC236}">
                    <a16:creationId xmlns:a16="http://schemas.microsoft.com/office/drawing/2014/main" id="{A376B4CF-73EF-330E-5234-CF86A6619008}"/>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54">
                <a:extLst>
                  <a:ext uri="{FF2B5EF4-FFF2-40B4-BE49-F238E27FC236}">
                    <a16:creationId xmlns:a16="http://schemas.microsoft.com/office/drawing/2014/main" id="{0DEDF197-0D18-4C1D-AC15-79DC416EC72F}"/>
                  </a:ext>
                </a:extLst>
              </p:cNvPr>
              <p:cNvSpPr>
                <a:spLocks noGrp="1" noRot="1" noMove="1" noResize="1" noEditPoints="1" noAdjustHandles="1" noChangeArrowheads="1" noChangeShapeType="1"/>
              </p:cNvSpPr>
              <p:nvPr userDrawn="1"/>
            </p:nvSpPr>
            <p:spPr bwMode="auto">
              <a:xfrm>
                <a:off x="7305"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55">
                <a:extLst>
                  <a:ext uri="{FF2B5EF4-FFF2-40B4-BE49-F238E27FC236}">
                    <a16:creationId xmlns:a16="http://schemas.microsoft.com/office/drawing/2014/main" id="{F22799EF-FCB2-6C70-033A-506B792BEEAE}"/>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56">
                <a:extLst>
                  <a:ext uri="{FF2B5EF4-FFF2-40B4-BE49-F238E27FC236}">
                    <a16:creationId xmlns:a16="http://schemas.microsoft.com/office/drawing/2014/main" id="{B9943BCF-06A9-4C50-D02F-55C47BDD3680}"/>
                  </a:ext>
                </a:extLst>
              </p:cNvPr>
              <p:cNvSpPr>
                <a:spLocks noGrp="1" noRot="1" noMove="1" noResize="1" noEditPoints="1" noAdjustHandles="1" noChangeArrowheads="1" noChangeShapeType="1"/>
              </p:cNvSpPr>
              <p:nvPr userDrawn="1"/>
            </p:nvSpPr>
            <p:spPr bwMode="auto">
              <a:xfrm>
                <a:off x="253"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57">
                <a:extLst>
                  <a:ext uri="{FF2B5EF4-FFF2-40B4-BE49-F238E27FC236}">
                    <a16:creationId xmlns:a16="http://schemas.microsoft.com/office/drawing/2014/main" id="{7BD3E3DA-46B1-5060-70D6-0088FE782D33}"/>
                  </a:ext>
                </a:extLst>
              </p:cNvPr>
              <p:cNvSpPr>
                <a:spLocks noGrp="1" noRot="1" noMove="1" noResize="1" noEditPoints="1" noAdjustHandles="1" noChangeArrowheads="1" noChangeShapeType="1"/>
              </p:cNvSpPr>
              <p:nvPr userDrawn="1"/>
            </p:nvSpPr>
            <p:spPr bwMode="auto">
              <a:xfrm>
                <a:off x="128" y="412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58">
                <a:extLst>
                  <a:ext uri="{FF2B5EF4-FFF2-40B4-BE49-F238E27FC236}">
                    <a16:creationId xmlns:a16="http://schemas.microsoft.com/office/drawing/2014/main" id="{1019FD4C-25B6-21B5-1965-3DBFB39D13AA}"/>
                  </a:ext>
                </a:extLst>
              </p:cNvPr>
              <p:cNvSpPr>
                <a:spLocks noGrp="1" noRot="1" noMove="1" noResize="1" noEditPoints="1" noAdjustHandles="1" noChangeArrowheads="1" noChangeShapeType="1"/>
              </p:cNvSpPr>
              <p:nvPr userDrawn="1"/>
            </p:nvSpPr>
            <p:spPr bwMode="auto">
              <a:xfrm>
                <a:off x="2515" y="4124"/>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59">
                <a:extLst>
                  <a:ext uri="{FF2B5EF4-FFF2-40B4-BE49-F238E27FC236}">
                    <a16:creationId xmlns:a16="http://schemas.microsoft.com/office/drawing/2014/main" id="{AD98DA8D-732A-E4A7-EB47-B7EB74F84713}"/>
                  </a:ext>
                </a:extLst>
              </p:cNvPr>
              <p:cNvSpPr>
                <a:spLocks noGrp="1" noRot="1" noMove="1" noResize="1" noEditPoints="1" noAdjustHandles="1" noChangeArrowheads="1" noChangeShapeType="1"/>
              </p:cNvSpPr>
              <p:nvPr userDrawn="1"/>
            </p:nvSpPr>
            <p:spPr bwMode="auto">
              <a:xfrm>
                <a:off x="4149"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60">
                <a:extLst>
                  <a:ext uri="{FF2B5EF4-FFF2-40B4-BE49-F238E27FC236}">
                    <a16:creationId xmlns:a16="http://schemas.microsoft.com/office/drawing/2014/main" id="{EECD0720-F7E9-D1BE-B48F-A01CBA2E89F3}"/>
                  </a:ext>
                </a:extLst>
              </p:cNvPr>
              <p:cNvSpPr>
                <a:spLocks noGrp="1" noRot="1" noMove="1" noResize="1" noEditPoints="1" noAdjustHandles="1" noChangeArrowheads="1" noChangeShapeType="1"/>
              </p:cNvSpPr>
              <p:nvPr userDrawn="1"/>
            </p:nvSpPr>
            <p:spPr bwMode="auto">
              <a:xfrm>
                <a:off x="1510"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61">
                <a:extLst>
                  <a:ext uri="{FF2B5EF4-FFF2-40B4-BE49-F238E27FC236}">
                    <a16:creationId xmlns:a16="http://schemas.microsoft.com/office/drawing/2014/main" id="{E7BF9994-8950-8248-E344-BC8B7F2AF30C}"/>
                  </a:ext>
                </a:extLst>
              </p:cNvPr>
              <p:cNvSpPr>
                <a:spLocks noGrp="1" noRot="1" noMove="1" noResize="1" noEditPoints="1" noAdjustHandles="1" noChangeArrowheads="1" noChangeShapeType="1"/>
              </p:cNvSpPr>
              <p:nvPr userDrawn="1"/>
            </p:nvSpPr>
            <p:spPr bwMode="auto">
              <a:xfrm>
                <a:off x="1384"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62">
                <a:extLst>
                  <a:ext uri="{FF2B5EF4-FFF2-40B4-BE49-F238E27FC236}">
                    <a16:creationId xmlns:a16="http://schemas.microsoft.com/office/drawing/2014/main" id="{7B04C4D4-732B-A6BB-1480-79B183557A0A}"/>
                  </a:ext>
                </a:extLst>
              </p:cNvPr>
              <p:cNvSpPr>
                <a:spLocks noGrp="1" noRot="1" noMove="1" noResize="1" noEditPoints="1" noAdjustHandles="1" noChangeArrowheads="1" noChangeShapeType="1"/>
              </p:cNvSpPr>
              <p:nvPr userDrawn="1"/>
            </p:nvSpPr>
            <p:spPr bwMode="auto">
              <a:xfrm>
                <a:off x="427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63">
                <a:extLst>
                  <a:ext uri="{FF2B5EF4-FFF2-40B4-BE49-F238E27FC236}">
                    <a16:creationId xmlns:a16="http://schemas.microsoft.com/office/drawing/2014/main" id="{018A8090-B3FE-76E0-75D5-2DBD7C1EFE3D}"/>
                  </a:ext>
                </a:extLst>
              </p:cNvPr>
              <p:cNvSpPr>
                <a:spLocks noGrp="1" noRot="1" noMove="1" noResize="1" noEditPoints="1" noAdjustHandles="1" noChangeArrowheads="1" noChangeShapeType="1"/>
              </p:cNvSpPr>
              <p:nvPr userDrawn="1"/>
            </p:nvSpPr>
            <p:spPr bwMode="auto">
              <a:xfrm>
                <a:off x="4023"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64">
                <a:extLst>
                  <a:ext uri="{FF2B5EF4-FFF2-40B4-BE49-F238E27FC236}">
                    <a16:creationId xmlns:a16="http://schemas.microsoft.com/office/drawing/2014/main" id="{B2FDB922-1CEE-901F-9D42-249AB7E1BE3A}"/>
                  </a:ext>
                </a:extLst>
              </p:cNvPr>
              <p:cNvSpPr>
                <a:spLocks noGrp="1" noRot="1" noMove="1" noResize="1" noEditPoints="1" noAdjustHandles="1" noChangeArrowheads="1" noChangeShapeType="1"/>
              </p:cNvSpPr>
              <p:nvPr userDrawn="1"/>
            </p:nvSpPr>
            <p:spPr bwMode="auto">
              <a:xfrm>
                <a:off x="3897"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65">
                <a:extLst>
                  <a:ext uri="{FF2B5EF4-FFF2-40B4-BE49-F238E27FC236}">
                    <a16:creationId xmlns:a16="http://schemas.microsoft.com/office/drawing/2014/main" id="{3853753A-9AC5-F35D-6F3A-3C4AC6708D61}"/>
                  </a:ext>
                </a:extLst>
              </p:cNvPr>
              <p:cNvSpPr>
                <a:spLocks noGrp="1" noRot="1" noMove="1" noResize="1" noEditPoints="1" noAdjustHandles="1" noChangeArrowheads="1" noChangeShapeType="1"/>
              </p:cNvSpPr>
              <p:nvPr userDrawn="1"/>
            </p:nvSpPr>
            <p:spPr bwMode="auto">
              <a:xfrm>
                <a:off x="3018" y="412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66">
                <a:extLst>
                  <a:ext uri="{FF2B5EF4-FFF2-40B4-BE49-F238E27FC236}">
                    <a16:creationId xmlns:a16="http://schemas.microsoft.com/office/drawing/2014/main" id="{78E8DC34-7984-B102-D6EF-1307A2C97D0E}"/>
                  </a:ext>
                </a:extLst>
              </p:cNvPr>
              <p:cNvSpPr>
                <a:spLocks noGrp="1" noRot="1" noMove="1" noResize="1" noEditPoints="1" noAdjustHandles="1" noChangeArrowheads="1" noChangeShapeType="1"/>
              </p:cNvSpPr>
              <p:nvPr userDrawn="1"/>
            </p:nvSpPr>
            <p:spPr bwMode="auto">
              <a:xfrm>
                <a:off x="3143"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67">
                <a:extLst>
                  <a:ext uri="{FF2B5EF4-FFF2-40B4-BE49-F238E27FC236}">
                    <a16:creationId xmlns:a16="http://schemas.microsoft.com/office/drawing/2014/main" id="{C7F7ADBB-B401-68F0-227A-D34A1EF7F379}"/>
                  </a:ext>
                </a:extLst>
              </p:cNvPr>
              <p:cNvSpPr>
                <a:spLocks noGrp="1" noRot="1" noMove="1" noResize="1" noEditPoints="1" noAdjustHandles="1" noChangeArrowheads="1" noChangeShapeType="1"/>
              </p:cNvSpPr>
              <p:nvPr userDrawn="1"/>
            </p:nvSpPr>
            <p:spPr bwMode="auto">
              <a:xfrm>
                <a:off x="1133" y="4124"/>
                <a:ext cx="125"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68">
                <a:extLst>
                  <a:ext uri="{FF2B5EF4-FFF2-40B4-BE49-F238E27FC236}">
                    <a16:creationId xmlns:a16="http://schemas.microsoft.com/office/drawing/2014/main" id="{39D09F1C-F278-3182-86B0-6F33C28EA70C}"/>
                  </a:ext>
                </a:extLst>
              </p:cNvPr>
              <p:cNvSpPr>
                <a:spLocks noGrp="1" noRot="1" noMove="1" noResize="1" noEditPoints="1" noAdjustHandles="1" noChangeArrowheads="1" noChangeShapeType="1"/>
              </p:cNvSpPr>
              <p:nvPr userDrawn="1"/>
            </p:nvSpPr>
            <p:spPr bwMode="auto">
              <a:xfrm>
                <a:off x="2641"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69">
                <a:extLst>
                  <a:ext uri="{FF2B5EF4-FFF2-40B4-BE49-F238E27FC236}">
                    <a16:creationId xmlns:a16="http://schemas.microsoft.com/office/drawing/2014/main" id="{6C560EBC-F242-FFE3-0BA3-4E32BD216D1F}"/>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70">
                <a:extLst>
                  <a:ext uri="{FF2B5EF4-FFF2-40B4-BE49-F238E27FC236}">
                    <a16:creationId xmlns:a16="http://schemas.microsoft.com/office/drawing/2014/main" id="{9BB435A2-2676-4458-E968-CF61030D96D2}"/>
                  </a:ext>
                </a:extLst>
              </p:cNvPr>
              <p:cNvSpPr>
                <a:spLocks noGrp="1" noRot="1" noMove="1" noResize="1" noEditPoints="1" noAdjustHandles="1" noChangeArrowheads="1" noChangeShapeType="1"/>
              </p:cNvSpPr>
              <p:nvPr userDrawn="1"/>
            </p:nvSpPr>
            <p:spPr bwMode="auto">
              <a:xfrm>
                <a:off x="3771" y="4124"/>
                <a:ext cx="126" cy="196"/>
              </a:xfrm>
              <a:custGeom>
                <a:avLst/>
                <a:gdLst>
                  <a:gd name="T0" fmla="*/ 0 w 555"/>
                  <a:gd name="T1" fmla="*/ 866 h 866"/>
                  <a:gd name="T2" fmla="*/ 0 w 555"/>
                  <a:gd name="T3" fmla="*/ 433 h 866"/>
                  <a:gd name="T4" fmla="*/ 0 w 555"/>
                  <a:gd name="T5" fmla="*/ 0 h 866"/>
                  <a:gd name="T6" fmla="*/ 555 w 555"/>
                  <a:gd name="T7" fmla="*/ 433 h 866"/>
                  <a:gd name="T8" fmla="*/ 0 w 555"/>
                  <a:gd name="T9" fmla="*/ 866 h 866"/>
                </a:gdLst>
                <a:ahLst/>
                <a:cxnLst>
                  <a:cxn ang="0">
                    <a:pos x="T0" y="T1"/>
                  </a:cxn>
                  <a:cxn ang="0">
                    <a:pos x="T2" y="T3"/>
                  </a:cxn>
                  <a:cxn ang="0">
                    <a:pos x="T4" y="T5"/>
                  </a:cxn>
                  <a:cxn ang="0">
                    <a:pos x="T6" y="T7"/>
                  </a:cxn>
                  <a:cxn ang="0">
                    <a:pos x="T8" y="T9"/>
                  </a:cxn>
                </a:cxnLst>
                <a:rect l="0" t="0" r="r" b="b"/>
                <a:pathLst>
                  <a:path w="555" h="866">
                    <a:moveTo>
                      <a:pt x="0" y="866"/>
                    </a:moveTo>
                    <a:lnTo>
                      <a:pt x="0" y="433"/>
                    </a:lnTo>
                    <a:lnTo>
                      <a:pt x="0" y="0"/>
                    </a:lnTo>
                    <a:lnTo>
                      <a:pt x="555"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71">
                <a:extLst>
                  <a:ext uri="{FF2B5EF4-FFF2-40B4-BE49-F238E27FC236}">
                    <a16:creationId xmlns:a16="http://schemas.microsoft.com/office/drawing/2014/main" id="{EBB50773-7477-1B63-471C-C605FE0BD2CF}"/>
                  </a:ext>
                </a:extLst>
              </p:cNvPr>
              <p:cNvSpPr>
                <a:spLocks noGrp="1" noRot="1" noMove="1" noResize="1" noEditPoints="1" noAdjustHandles="1" noChangeArrowheads="1" noChangeShapeType="1"/>
              </p:cNvSpPr>
              <p:nvPr userDrawn="1"/>
            </p:nvSpPr>
            <p:spPr bwMode="auto">
              <a:xfrm>
                <a:off x="3646"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72">
                <a:extLst>
                  <a:ext uri="{FF2B5EF4-FFF2-40B4-BE49-F238E27FC236}">
                    <a16:creationId xmlns:a16="http://schemas.microsoft.com/office/drawing/2014/main" id="{2352C209-3A27-6E9D-6DBA-B0AE501C5D96}"/>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73">
                <a:extLst>
                  <a:ext uri="{FF2B5EF4-FFF2-40B4-BE49-F238E27FC236}">
                    <a16:creationId xmlns:a16="http://schemas.microsoft.com/office/drawing/2014/main" id="{6A9460C2-2DAA-8F22-14E8-06BD0013B642}"/>
                  </a:ext>
                </a:extLst>
              </p:cNvPr>
              <p:cNvSpPr>
                <a:spLocks noGrp="1" noRot="1" noMove="1" noResize="1" noEditPoints="1" noAdjustHandles="1" noChangeArrowheads="1" noChangeShapeType="1"/>
              </p:cNvSpPr>
              <p:nvPr userDrawn="1"/>
            </p:nvSpPr>
            <p:spPr bwMode="auto">
              <a:xfrm>
                <a:off x="3395"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74">
                <a:extLst>
                  <a:ext uri="{FF2B5EF4-FFF2-40B4-BE49-F238E27FC236}">
                    <a16:creationId xmlns:a16="http://schemas.microsoft.com/office/drawing/2014/main" id="{57CBFA78-B05E-09A2-5A18-7043BBDEBE38}"/>
                  </a:ext>
                </a:extLst>
              </p:cNvPr>
              <p:cNvSpPr>
                <a:spLocks noGrp="1" noRot="1" noMove="1" noResize="1" noEditPoints="1" noAdjustHandles="1" noChangeArrowheads="1" noChangeShapeType="1"/>
              </p:cNvSpPr>
              <p:nvPr userDrawn="1"/>
            </p:nvSpPr>
            <p:spPr bwMode="auto">
              <a:xfrm>
                <a:off x="2012"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75">
                <a:extLst>
                  <a:ext uri="{FF2B5EF4-FFF2-40B4-BE49-F238E27FC236}">
                    <a16:creationId xmlns:a16="http://schemas.microsoft.com/office/drawing/2014/main" id="{75676A60-0E8E-6E58-7D10-41B40A65340A}"/>
                  </a:ext>
                </a:extLst>
              </p:cNvPr>
              <p:cNvSpPr>
                <a:spLocks noGrp="1" noRot="1" noMove="1" noResize="1" noEditPoints="1" noAdjustHandles="1" noChangeArrowheads="1" noChangeShapeType="1"/>
              </p:cNvSpPr>
              <p:nvPr userDrawn="1"/>
            </p:nvSpPr>
            <p:spPr bwMode="auto">
              <a:xfrm>
                <a:off x="881" y="4124"/>
                <a:ext cx="126"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76">
                <a:extLst>
                  <a:ext uri="{FF2B5EF4-FFF2-40B4-BE49-F238E27FC236}">
                    <a16:creationId xmlns:a16="http://schemas.microsoft.com/office/drawing/2014/main" id="{76CCBA53-EAC7-2300-CA42-0A5A75A7E653}"/>
                  </a:ext>
                </a:extLst>
              </p:cNvPr>
              <p:cNvSpPr>
                <a:spLocks noGrp="1" noRot="1" noMove="1" noResize="1" noEditPoints="1" noAdjustHandles="1" noChangeArrowheads="1" noChangeShapeType="1"/>
              </p:cNvSpPr>
              <p:nvPr userDrawn="1"/>
            </p:nvSpPr>
            <p:spPr bwMode="auto">
              <a:xfrm>
                <a:off x="5028" y="4124"/>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77">
                <a:extLst>
                  <a:ext uri="{FF2B5EF4-FFF2-40B4-BE49-F238E27FC236}">
                    <a16:creationId xmlns:a16="http://schemas.microsoft.com/office/drawing/2014/main" id="{4D4FA59B-88F1-FF07-B3AB-86F2EBE34B35}"/>
                  </a:ext>
                </a:extLst>
              </p:cNvPr>
              <p:cNvSpPr>
                <a:spLocks noGrp="1" noRot="1" noMove="1" noResize="1" noEditPoints="1" noAdjustHandles="1" noChangeArrowheads="1" noChangeShapeType="1"/>
              </p:cNvSpPr>
              <p:nvPr userDrawn="1"/>
            </p:nvSpPr>
            <p:spPr bwMode="auto">
              <a:xfrm>
                <a:off x="4902"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78">
                <a:extLst>
                  <a:ext uri="{FF2B5EF4-FFF2-40B4-BE49-F238E27FC236}">
                    <a16:creationId xmlns:a16="http://schemas.microsoft.com/office/drawing/2014/main" id="{99777564-11F6-12A7-62BD-810D7C534702}"/>
                  </a:ext>
                </a:extLst>
              </p:cNvPr>
              <p:cNvSpPr>
                <a:spLocks noGrp="1" noRot="1" noMove="1" noResize="1" noEditPoints="1" noAdjustHandles="1" noChangeArrowheads="1" noChangeShapeType="1"/>
              </p:cNvSpPr>
              <p:nvPr userDrawn="1"/>
            </p:nvSpPr>
            <p:spPr bwMode="auto">
              <a:xfrm>
                <a:off x="4525"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79">
                <a:extLst>
                  <a:ext uri="{FF2B5EF4-FFF2-40B4-BE49-F238E27FC236}">
                    <a16:creationId xmlns:a16="http://schemas.microsoft.com/office/drawing/2014/main" id="{293951FD-A95C-A220-EBF5-0FDB8956C52B}"/>
                  </a:ext>
                </a:extLst>
              </p:cNvPr>
              <p:cNvSpPr>
                <a:spLocks noGrp="1" noRot="1" noMove="1" noResize="1" noEditPoints="1" noAdjustHandles="1" noChangeArrowheads="1" noChangeShapeType="1"/>
              </p:cNvSpPr>
              <p:nvPr userDrawn="1"/>
            </p:nvSpPr>
            <p:spPr bwMode="auto">
              <a:xfrm>
                <a:off x="128"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80">
                <a:extLst>
                  <a:ext uri="{FF2B5EF4-FFF2-40B4-BE49-F238E27FC236}">
                    <a16:creationId xmlns:a16="http://schemas.microsoft.com/office/drawing/2014/main" id="{3146B52F-9C7C-58CC-5129-49B5526390B9}"/>
                  </a:ext>
                </a:extLst>
              </p:cNvPr>
              <p:cNvSpPr>
                <a:spLocks noGrp="1" noRot="1" noMove="1" noResize="1" noEditPoints="1" noAdjustHandles="1" noChangeArrowheads="1" noChangeShapeType="1"/>
              </p:cNvSpPr>
              <p:nvPr userDrawn="1"/>
            </p:nvSpPr>
            <p:spPr bwMode="auto">
              <a:xfrm>
                <a:off x="379"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81">
                <a:extLst>
                  <a:ext uri="{FF2B5EF4-FFF2-40B4-BE49-F238E27FC236}">
                    <a16:creationId xmlns:a16="http://schemas.microsoft.com/office/drawing/2014/main" id="{ED5C12F2-6F76-4C26-ED1E-EE983A7DDAF0}"/>
                  </a:ext>
                </a:extLst>
              </p:cNvPr>
              <p:cNvSpPr>
                <a:spLocks noGrp="1" noRot="1" noMove="1" noResize="1" noEditPoints="1" noAdjustHandles="1" noChangeArrowheads="1" noChangeShapeType="1"/>
              </p:cNvSpPr>
              <p:nvPr userDrawn="1"/>
            </p:nvSpPr>
            <p:spPr bwMode="auto">
              <a:xfrm>
                <a:off x="4149"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82">
                <a:extLst>
                  <a:ext uri="{FF2B5EF4-FFF2-40B4-BE49-F238E27FC236}">
                    <a16:creationId xmlns:a16="http://schemas.microsoft.com/office/drawing/2014/main" id="{3E069040-4895-F413-0B4D-8EBABFDD500E}"/>
                  </a:ext>
                </a:extLst>
              </p:cNvPr>
              <p:cNvSpPr>
                <a:spLocks noGrp="1" noRot="1" noMove="1" noResize="1" noEditPoints="1" noAdjustHandles="1" noChangeArrowheads="1" noChangeShapeType="1"/>
              </p:cNvSpPr>
              <p:nvPr userDrawn="1"/>
            </p:nvSpPr>
            <p:spPr bwMode="auto">
              <a:xfrm>
                <a:off x="630"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83">
                <a:extLst>
                  <a:ext uri="{FF2B5EF4-FFF2-40B4-BE49-F238E27FC236}">
                    <a16:creationId xmlns:a16="http://schemas.microsoft.com/office/drawing/2014/main" id="{6537956B-8038-57FD-BFD0-3D5B5C50D4EA}"/>
                  </a:ext>
                </a:extLst>
              </p:cNvPr>
              <p:cNvSpPr>
                <a:spLocks noGrp="1" noRot="1" noMove="1" noResize="1" noEditPoints="1" noAdjustHandles="1" noChangeArrowheads="1" noChangeShapeType="1"/>
              </p:cNvSpPr>
              <p:nvPr userDrawn="1"/>
            </p:nvSpPr>
            <p:spPr bwMode="auto">
              <a:xfrm>
                <a:off x="4023"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84">
                <a:extLst>
                  <a:ext uri="{FF2B5EF4-FFF2-40B4-BE49-F238E27FC236}">
                    <a16:creationId xmlns:a16="http://schemas.microsoft.com/office/drawing/2014/main" id="{736821DE-1580-95A7-222F-43C0BCD99D95}"/>
                  </a:ext>
                </a:extLst>
              </p:cNvPr>
              <p:cNvSpPr>
                <a:spLocks noGrp="1" noRot="1" noMove="1" noResize="1" noEditPoints="1" noAdjustHandles="1" noChangeArrowheads="1" noChangeShapeType="1"/>
              </p:cNvSpPr>
              <p:nvPr userDrawn="1"/>
            </p:nvSpPr>
            <p:spPr bwMode="auto">
              <a:xfrm>
                <a:off x="3520"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85">
                <a:extLst>
                  <a:ext uri="{FF2B5EF4-FFF2-40B4-BE49-F238E27FC236}">
                    <a16:creationId xmlns:a16="http://schemas.microsoft.com/office/drawing/2014/main" id="{5AD7A0E8-31B4-324C-35C0-3943C73FE07F}"/>
                  </a:ext>
                </a:extLst>
              </p:cNvPr>
              <p:cNvSpPr>
                <a:spLocks noGrp="1" noRot="1" noMove="1" noResize="1" noEditPoints="1" noAdjustHandles="1" noChangeArrowheads="1" noChangeShapeType="1"/>
              </p:cNvSpPr>
              <p:nvPr userDrawn="1"/>
            </p:nvSpPr>
            <p:spPr bwMode="auto">
              <a:xfrm>
                <a:off x="3143" y="4027"/>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3" name="Freeform 86">
                <a:extLst>
                  <a:ext uri="{FF2B5EF4-FFF2-40B4-BE49-F238E27FC236}">
                    <a16:creationId xmlns:a16="http://schemas.microsoft.com/office/drawing/2014/main" id="{7BCB5420-081B-14ED-CD8B-F54FD3EAAB7D}"/>
                  </a:ext>
                </a:extLst>
              </p:cNvPr>
              <p:cNvSpPr>
                <a:spLocks noGrp="1" noRot="1" noMove="1" noResize="1" noEditPoints="1" noAdjustHandles="1" noChangeArrowheads="1" noChangeShapeType="1"/>
              </p:cNvSpPr>
              <p:nvPr userDrawn="1"/>
            </p:nvSpPr>
            <p:spPr bwMode="auto">
              <a:xfrm>
                <a:off x="3018" y="4027"/>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4" name="Freeform 87">
                <a:extLst>
                  <a:ext uri="{FF2B5EF4-FFF2-40B4-BE49-F238E27FC236}">
                    <a16:creationId xmlns:a16="http://schemas.microsoft.com/office/drawing/2014/main" id="{8D881400-CC4F-A4D8-84CA-9AFC5BFDA7C4}"/>
                  </a:ext>
                </a:extLst>
              </p:cNvPr>
              <p:cNvSpPr>
                <a:spLocks noGrp="1" noRot="1" noMove="1" noResize="1" noEditPoints="1" noAdjustHandles="1" noChangeArrowheads="1" noChangeShapeType="1"/>
              </p:cNvSpPr>
              <p:nvPr userDrawn="1"/>
            </p:nvSpPr>
            <p:spPr bwMode="auto">
              <a:xfrm>
                <a:off x="3269" y="4027"/>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5" name="Freeform 88">
                <a:extLst>
                  <a:ext uri="{FF2B5EF4-FFF2-40B4-BE49-F238E27FC236}">
                    <a16:creationId xmlns:a16="http://schemas.microsoft.com/office/drawing/2014/main" id="{96E2EA6C-519F-8B7F-6376-44D543774182}"/>
                  </a:ext>
                </a:extLst>
              </p:cNvPr>
              <p:cNvSpPr>
                <a:spLocks noGrp="1" noRot="1" noMove="1" noResize="1" noEditPoints="1" noAdjustHandles="1" noChangeArrowheads="1" noChangeShapeType="1"/>
              </p:cNvSpPr>
              <p:nvPr userDrawn="1"/>
            </p:nvSpPr>
            <p:spPr bwMode="auto">
              <a:xfrm>
                <a:off x="2892" y="4027"/>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6" name="Freeform 89">
                <a:extLst>
                  <a:ext uri="{FF2B5EF4-FFF2-40B4-BE49-F238E27FC236}">
                    <a16:creationId xmlns:a16="http://schemas.microsoft.com/office/drawing/2014/main" id="{62DEB410-A23D-1238-869A-E50AF1D830B5}"/>
                  </a:ext>
                </a:extLst>
              </p:cNvPr>
              <p:cNvSpPr>
                <a:spLocks noGrp="1" noRot="1" noMove="1" noResize="1" noEditPoints="1" noAdjustHandles="1" noChangeArrowheads="1" noChangeShapeType="1"/>
              </p:cNvSpPr>
              <p:nvPr userDrawn="1"/>
            </p:nvSpPr>
            <p:spPr bwMode="auto">
              <a:xfrm>
                <a:off x="3771"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7" name="Freeform 90">
                <a:extLst>
                  <a:ext uri="{FF2B5EF4-FFF2-40B4-BE49-F238E27FC236}">
                    <a16:creationId xmlns:a16="http://schemas.microsoft.com/office/drawing/2014/main" id="{A304CC36-92BF-DD97-6F6E-D3126EFDC33B}"/>
                  </a:ext>
                </a:extLst>
              </p:cNvPr>
              <p:cNvSpPr>
                <a:spLocks noGrp="1" noRot="1" noMove="1" noResize="1" noEditPoints="1" noAdjustHandles="1" noChangeArrowheads="1" noChangeShapeType="1"/>
              </p:cNvSpPr>
              <p:nvPr userDrawn="1"/>
            </p:nvSpPr>
            <p:spPr bwMode="auto">
              <a:xfrm>
                <a:off x="4400"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8" name="Freeform 91">
                <a:extLst>
                  <a:ext uri="{FF2B5EF4-FFF2-40B4-BE49-F238E27FC236}">
                    <a16:creationId xmlns:a16="http://schemas.microsoft.com/office/drawing/2014/main" id="{40104C70-C515-950E-C5D3-AF034BE80673}"/>
                  </a:ext>
                </a:extLst>
              </p:cNvPr>
              <p:cNvSpPr>
                <a:spLocks noGrp="1" noRot="1" noMove="1" noResize="1" noEditPoints="1" noAdjustHandles="1" noChangeArrowheads="1" noChangeShapeType="1"/>
              </p:cNvSpPr>
              <p:nvPr userDrawn="1"/>
            </p:nvSpPr>
            <p:spPr bwMode="auto">
              <a:xfrm>
                <a:off x="3646"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9" name="Freeform 92">
                <a:extLst>
                  <a:ext uri="{FF2B5EF4-FFF2-40B4-BE49-F238E27FC236}">
                    <a16:creationId xmlns:a16="http://schemas.microsoft.com/office/drawing/2014/main" id="{90080354-782F-5498-80C7-FAD11327D474}"/>
                  </a:ext>
                </a:extLst>
              </p:cNvPr>
              <p:cNvSpPr>
                <a:spLocks noGrp="1" noRot="1" noMove="1" noResize="1" noEditPoints="1" noAdjustHandles="1" noChangeArrowheads="1" noChangeShapeType="1"/>
              </p:cNvSpPr>
              <p:nvPr userDrawn="1"/>
            </p:nvSpPr>
            <p:spPr bwMode="auto">
              <a:xfrm>
                <a:off x="756" y="4027"/>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0" name="Freeform 93">
                <a:extLst>
                  <a:ext uri="{FF2B5EF4-FFF2-40B4-BE49-F238E27FC236}">
                    <a16:creationId xmlns:a16="http://schemas.microsoft.com/office/drawing/2014/main" id="{47D67219-4738-A5E3-8247-B3F9D6B6C5F4}"/>
                  </a:ext>
                </a:extLst>
              </p:cNvPr>
              <p:cNvSpPr>
                <a:spLocks noGrp="1" noRot="1" noMove="1" noResize="1" noEditPoints="1" noAdjustHandles="1" noChangeArrowheads="1" noChangeShapeType="1"/>
              </p:cNvSpPr>
              <p:nvPr userDrawn="1"/>
            </p:nvSpPr>
            <p:spPr bwMode="auto">
              <a:xfrm>
                <a:off x="1384"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1" name="Freeform 94">
                <a:extLst>
                  <a:ext uri="{FF2B5EF4-FFF2-40B4-BE49-F238E27FC236}">
                    <a16:creationId xmlns:a16="http://schemas.microsoft.com/office/drawing/2014/main" id="{31ECF877-DEF9-1786-CB95-0328681161A0}"/>
                  </a:ext>
                </a:extLst>
              </p:cNvPr>
              <p:cNvSpPr>
                <a:spLocks noGrp="1" noRot="1" noMove="1" noResize="1" noEditPoints="1" noAdjustHandles="1" noChangeArrowheads="1" noChangeShapeType="1"/>
              </p:cNvSpPr>
              <p:nvPr userDrawn="1"/>
            </p:nvSpPr>
            <p:spPr bwMode="auto">
              <a:xfrm>
                <a:off x="1133"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2" name="Freeform 95">
                <a:extLst>
                  <a:ext uri="{FF2B5EF4-FFF2-40B4-BE49-F238E27FC236}">
                    <a16:creationId xmlns:a16="http://schemas.microsoft.com/office/drawing/2014/main" id="{345E2D69-D0CF-FC4E-4C88-75F50ACF3D51}"/>
                  </a:ext>
                </a:extLst>
              </p:cNvPr>
              <p:cNvSpPr>
                <a:spLocks noGrp="1" noRot="1" noMove="1" noResize="1" noEditPoints="1" noAdjustHandles="1" noChangeArrowheads="1" noChangeShapeType="1"/>
              </p:cNvSpPr>
              <p:nvPr userDrawn="1"/>
            </p:nvSpPr>
            <p:spPr bwMode="auto">
              <a:xfrm>
                <a:off x="88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3" name="Freeform 96">
                <a:extLst>
                  <a:ext uri="{FF2B5EF4-FFF2-40B4-BE49-F238E27FC236}">
                    <a16:creationId xmlns:a16="http://schemas.microsoft.com/office/drawing/2014/main" id="{56CA79BF-6052-5D11-AB46-9DD69502CB1A}"/>
                  </a:ext>
                </a:extLst>
              </p:cNvPr>
              <p:cNvSpPr>
                <a:spLocks noGrp="1" noRot="1" noMove="1" noResize="1" noEditPoints="1" noAdjustHandles="1" noChangeArrowheads="1" noChangeShapeType="1"/>
              </p:cNvSpPr>
              <p:nvPr userDrawn="1"/>
            </p:nvSpPr>
            <p:spPr bwMode="auto">
              <a:xfrm>
                <a:off x="1258"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4" name="Freeform 97">
                <a:extLst>
                  <a:ext uri="{FF2B5EF4-FFF2-40B4-BE49-F238E27FC236}">
                    <a16:creationId xmlns:a16="http://schemas.microsoft.com/office/drawing/2014/main" id="{27305B4B-141B-CFE5-3FD2-AD15C64D9E79}"/>
                  </a:ext>
                </a:extLst>
              </p:cNvPr>
              <p:cNvSpPr>
                <a:spLocks noGrp="1" noRot="1" noMove="1" noResize="1" noEditPoints="1" noAdjustHandles="1" noChangeArrowheads="1" noChangeShapeType="1"/>
              </p:cNvSpPr>
              <p:nvPr userDrawn="1"/>
            </p:nvSpPr>
            <p:spPr bwMode="auto">
              <a:xfrm>
                <a:off x="4651"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5" name="Freeform 98">
                <a:extLst>
                  <a:ext uri="{FF2B5EF4-FFF2-40B4-BE49-F238E27FC236}">
                    <a16:creationId xmlns:a16="http://schemas.microsoft.com/office/drawing/2014/main" id="{8C420E2C-5793-AB59-D89F-F194314AB5A0}"/>
                  </a:ext>
                </a:extLst>
              </p:cNvPr>
              <p:cNvSpPr>
                <a:spLocks noGrp="1" noRot="1" noMove="1" noResize="1" noEditPoints="1" noAdjustHandles="1" noChangeArrowheads="1" noChangeShapeType="1"/>
              </p:cNvSpPr>
              <p:nvPr userDrawn="1"/>
            </p:nvSpPr>
            <p:spPr bwMode="auto">
              <a:xfrm>
                <a:off x="2264" y="392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6" name="Freeform 99">
                <a:extLst>
                  <a:ext uri="{FF2B5EF4-FFF2-40B4-BE49-F238E27FC236}">
                    <a16:creationId xmlns:a16="http://schemas.microsoft.com/office/drawing/2014/main" id="{D22F5797-2AB0-959B-8ACE-806823FA0266}"/>
                  </a:ext>
                </a:extLst>
              </p:cNvPr>
              <p:cNvSpPr>
                <a:spLocks noGrp="1" noRot="1" noMove="1" noResize="1" noEditPoints="1" noAdjustHandles="1" noChangeArrowheads="1" noChangeShapeType="1"/>
              </p:cNvSpPr>
              <p:nvPr userDrawn="1"/>
            </p:nvSpPr>
            <p:spPr bwMode="auto">
              <a:xfrm>
                <a:off x="128"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7" name="Freeform 100">
                <a:extLst>
                  <a:ext uri="{FF2B5EF4-FFF2-40B4-BE49-F238E27FC236}">
                    <a16:creationId xmlns:a16="http://schemas.microsoft.com/office/drawing/2014/main" id="{EA2CBFC2-632F-7A88-D814-A47F4554EFEE}"/>
                  </a:ext>
                </a:extLst>
              </p:cNvPr>
              <p:cNvSpPr>
                <a:spLocks noGrp="1" noRot="1" noMove="1" noResize="1" noEditPoints="1" noAdjustHandles="1" noChangeArrowheads="1" noChangeShapeType="1"/>
              </p:cNvSpPr>
              <p:nvPr userDrawn="1"/>
            </p:nvSpPr>
            <p:spPr bwMode="auto">
              <a:xfrm>
                <a:off x="2" y="392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8" name="Freeform 101">
                <a:extLst>
                  <a:ext uri="{FF2B5EF4-FFF2-40B4-BE49-F238E27FC236}">
                    <a16:creationId xmlns:a16="http://schemas.microsoft.com/office/drawing/2014/main" id="{50F50970-E020-0D55-819B-A83C5A3B9232}"/>
                  </a:ext>
                </a:extLst>
              </p:cNvPr>
              <p:cNvSpPr>
                <a:spLocks noGrp="1" noRot="1" noMove="1" noResize="1" noEditPoints="1" noAdjustHandles="1" noChangeArrowheads="1" noChangeShapeType="1"/>
              </p:cNvSpPr>
              <p:nvPr userDrawn="1"/>
            </p:nvSpPr>
            <p:spPr bwMode="auto">
              <a:xfrm>
                <a:off x="253"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9" name="Freeform 102">
                <a:extLst>
                  <a:ext uri="{FF2B5EF4-FFF2-40B4-BE49-F238E27FC236}">
                    <a16:creationId xmlns:a16="http://schemas.microsoft.com/office/drawing/2014/main" id="{4386516A-BEDA-DB9B-33F6-2F1DC85BDD8A}"/>
                  </a:ext>
                </a:extLst>
              </p:cNvPr>
              <p:cNvSpPr>
                <a:spLocks noGrp="1" noRot="1" noMove="1" noResize="1" noEditPoints="1" noAdjustHandles="1" noChangeArrowheads="1" noChangeShapeType="1"/>
              </p:cNvSpPr>
              <p:nvPr userDrawn="1"/>
            </p:nvSpPr>
            <p:spPr bwMode="auto">
              <a:xfrm>
                <a:off x="1635"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0" name="Freeform 103">
                <a:extLst>
                  <a:ext uri="{FF2B5EF4-FFF2-40B4-BE49-F238E27FC236}">
                    <a16:creationId xmlns:a16="http://schemas.microsoft.com/office/drawing/2014/main" id="{A04D04B3-3700-8DB0-23A3-6004DEF57F0A}"/>
                  </a:ext>
                </a:extLst>
              </p:cNvPr>
              <p:cNvSpPr>
                <a:spLocks noGrp="1" noRot="1" noMove="1" noResize="1" noEditPoints="1" noAdjustHandles="1" noChangeArrowheads="1" noChangeShapeType="1"/>
              </p:cNvSpPr>
              <p:nvPr userDrawn="1"/>
            </p:nvSpPr>
            <p:spPr bwMode="auto">
              <a:xfrm>
                <a:off x="2515" y="3929"/>
                <a:ext cx="126" cy="195"/>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1" name="Freeform 104">
                <a:extLst>
                  <a:ext uri="{FF2B5EF4-FFF2-40B4-BE49-F238E27FC236}">
                    <a16:creationId xmlns:a16="http://schemas.microsoft.com/office/drawing/2014/main" id="{32B9F808-D852-C31F-CC31-FEB88A4C3D52}"/>
                  </a:ext>
                </a:extLst>
              </p:cNvPr>
              <p:cNvSpPr>
                <a:spLocks noGrp="1" noRot="1" noMove="1" noResize="1" noEditPoints="1" noAdjustHandles="1" noChangeArrowheads="1" noChangeShapeType="1"/>
              </p:cNvSpPr>
              <p:nvPr userDrawn="1"/>
            </p:nvSpPr>
            <p:spPr bwMode="auto">
              <a:xfrm>
                <a:off x="3520"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2" name="Freeform 105">
                <a:extLst>
                  <a:ext uri="{FF2B5EF4-FFF2-40B4-BE49-F238E27FC236}">
                    <a16:creationId xmlns:a16="http://schemas.microsoft.com/office/drawing/2014/main" id="{7E3ECF2F-3871-AF84-E807-C5ACE1CD2F8A}"/>
                  </a:ext>
                </a:extLst>
              </p:cNvPr>
              <p:cNvSpPr>
                <a:spLocks noGrp="1" noRot="1" noMove="1" noResize="1" noEditPoints="1" noAdjustHandles="1" noChangeArrowheads="1" noChangeShapeType="1"/>
              </p:cNvSpPr>
              <p:nvPr userDrawn="1"/>
            </p:nvSpPr>
            <p:spPr bwMode="auto">
              <a:xfrm>
                <a:off x="3395"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3" name="Freeform 106">
                <a:extLst>
                  <a:ext uri="{FF2B5EF4-FFF2-40B4-BE49-F238E27FC236}">
                    <a16:creationId xmlns:a16="http://schemas.microsoft.com/office/drawing/2014/main" id="{28283A7E-A9EF-B1F0-1155-DD5B1DEE2C63}"/>
                  </a:ext>
                </a:extLst>
              </p:cNvPr>
              <p:cNvSpPr>
                <a:spLocks noGrp="1" noRot="1" noMove="1" noResize="1" noEditPoints="1" noAdjustHandles="1" noChangeArrowheads="1" noChangeShapeType="1"/>
              </p:cNvSpPr>
              <p:nvPr userDrawn="1"/>
            </p:nvSpPr>
            <p:spPr bwMode="auto">
              <a:xfrm>
                <a:off x="3646"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 name="Freeform 107">
                <a:extLst>
                  <a:ext uri="{FF2B5EF4-FFF2-40B4-BE49-F238E27FC236}">
                    <a16:creationId xmlns:a16="http://schemas.microsoft.com/office/drawing/2014/main" id="{D9B90F39-C0B0-9614-1454-C48B2BA3F030}"/>
                  </a:ext>
                </a:extLst>
              </p:cNvPr>
              <p:cNvSpPr>
                <a:spLocks noGrp="1" noRot="1" noMove="1" noResize="1" noEditPoints="1" noAdjustHandles="1" noChangeArrowheads="1" noChangeShapeType="1"/>
              </p:cNvSpPr>
              <p:nvPr userDrawn="1"/>
            </p:nvSpPr>
            <p:spPr bwMode="auto">
              <a:xfrm>
                <a:off x="1761"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5" name="Freeform 108">
                <a:extLst>
                  <a:ext uri="{FF2B5EF4-FFF2-40B4-BE49-F238E27FC236}">
                    <a16:creationId xmlns:a16="http://schemas.microsoft.com/office/drawing/2014/main" id="{B8631D70-31A4-6F16-368C-ACD842EE835C}"/>
                  </a:ext>
                </a:extLst>
              </p:cNvPr>
              <p:cNvSpPr>
                <a:spLocks noGrp="1" noRot="1" noMove="1" noResize="1" noEditPoints="1" noAdjustHandles="1" noChangeArrowheads="1" noChangeShapeType="1"/>
              </p:cNvSpPr>
              <p:nvPr userDrawn="1"/>
            </p:nvSpPr>
            <p:spPr bwMode="auto">
              <a:xfrm>
                <a:off x="2892" y="3929"/>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6" name="Freeform 109">
                <a:extLst>
                  <a:ext uri="{FF2B5EF4-FFF2-40B4-BE49-F238E27FC236}">
                    <a16:creationId xmlns:a16="http://schemas.microsoft.com/office/drawing/2014/main" id="{D8FE025C-D3ED-FC0E-36C7-6D68DB0711A3}"/>
                  </a:ext>
                </a:extLst>
              </p:cNvPr>
              <p:cNvSpPr>
                <a:spLocks noGrp="1" noRot="1" noMove="1" noResize="1" noEditPoints="1" noAdjustHandles="1" noChangeArrowheads="1" noChangeShapeType="1"/>
              </p:cNvSpPr>
              <p:nvPr userDrawn="1"/>
            </p:nvSpPr>
            <p:spPr bwMode="auto">
              <a:xfrm>
                <a:off x="2138"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7" name="Freeform 110">
                <a:extLst>
                  <a:ext uri="{FF2B5EF4-FFF2-40B4-BE49-F238E27FC236}">
                    <a16:creationId xmlns:a16="http://schemas.microsoft.com/office/drawing/2014/main" id="{0FCF2753-6A93-06D6-D97E-4D24906A4A62}"/>
                  </a:ext>
                </a:extLst>
              </p:cNvPr>
              <p:cNvSpPr>
                <a:spLocks noGrp="1" noRot="1" noMove="1" noResize="1" noEditPoints="1" noAdjustHandles="1" noChangeArrowheads="1" noChangeShapeType="1"/>
              </p:cNvSpPr>
              <p:nvPr userDrawn="1"/>
            </p:nvSpPr>
            <p:spPr bwMode="auto">
              <a:xfrm>
                <a:off x="2389"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8" name="Freeform 111">
                <a:extLst>
                  <a:ext uri="{FF2B5EF4-FFF2-40B4-BE49-F238E27FC236}">
                    <a16:creationId xmlns:a16="http://schemas.microsoft.com/office/drawing/2014/main" id="{1313FBBB-5C69-FB92-79DE-CCEFB22AA8DB}"/>
                  </a:ext>
                </a:extLst>
              </p:cNvPr>
              <p:cNvSpPr>
                <a:spLocks noGrp="1" noRot="1" noMove="1" noResize="1" noEditPoints="1" noAdjustHandles="1" noChangeArrowheads="1" noChangeShapeType="1"/>
              </p:cNvSpPr>
              <p:nvPr userDrawn="1"/>
            </p:nvSpPr>
            <p:spPr bwMode="auto">
              <a:xfrm>
                <a:off x="1510" y="3929"/>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9" name="Freeform 112">
                <a:extLst>
                  <a:ext uri="{FF2B5EF4-FFF2-40B4-BE49-F238E27FC236}">
                    <a16:creationId xmlns:a16="http://schemas.microsoft.com/office/drawing/2014/main" id="{1ADE8CDB-8B4F-15B4-7A6B-62F6FC4C3D0E}"/>
                  </a:ext>
                </a:extLst>
              </p:cNvPr>
              <p:cNvSpPr>
                <a:spLocks noGrp="1" noRot="1" noMove="1" noResize="1" noEditPoints="1" noAdjustHandles="1" noChangeArrowheads="1" noChangeShapeType="1"/>
              </p:cNvSpPr>
              <p:nvPr userDrawn="1"/>
            </p:nvSpPr>
            <p:spPr bwMode="auto">
              <a:xfrm>
                <a:off x="1258" y="3929"/>
                <a:ext cx="126" cy="195"/>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0" name="Freeform 113">
                <a:extLst>
                  <a:ext uri="{FF2B5EF4-FFF2-40B4-BE49-F238E27FC236}">
                    <a16:creationId xmlns:a16="http://schemas.microsoft.com/office/drawing/2014/main" id="{B2163DEA-17DD-7CB4-7BB7-57903C8E29B1}"/>
                  </a:ext>
                </a:extLst>
              </p:cNvPr>
              <p:cNvSpPr>
                <a:spLocks noGrp="1" noRot="1" noMove="1" noResize="1" noEditPoints="1" noAdjustHandles="1" noChangeArrowheads="1" noChangeShapeType="1"/>
              </p:cNvSpPr>
              <p:nvPr userDrawn="1"/>
            </p:nvSpPr>
            <p:spPr bwMode="auto">
              <a:xfrm>
                <a:off x="4902"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B6D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1" name="Freeform 114">
                <a:extLst>
                  <a:ext uri="{FF2B5EF4-FFF2-40B4-BE49-F238E27FC236}">
                    <a16:creationId xmlns:a16="http://schemas.microsoft.com/office/drawing/2014/main" id="{A717E656-CD31-73E9-8530-19AB4F52BDE1}"/>
                  </a:ext>
                </a:extLst>
              </p:cNvPr>
              <p:cNvSpPr>
                <a:spLocks noGrp="1" noRot="1" noMove="1" noResize="1" noEditPoints="1" noAdjustHandles="1" noChangeArrowheads="1" noChangeShapeType="1"/>
              </p:cNvSpPr>
              <p:nvPr userDrawn="1"/>
            </p:nvSpPr>
            <p:spPr bwMode="auto">
              <a:xfrm>
                <a:off x="4651" y="392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2" name="Freeform 115">
                <a:extLst>
                  <a:ext uri="{FF2B5EF4-FFF2-40B4-BE49-F238E27FC236}">
                    <a16:creationId xmlns:a16="http://schemas.microsoft.com/office/drawing/2014/main" id="{6E350218-3EF7-5C51-5FDF-814C8565CB57}"/>
                  </a:ext>
                </a:extLst>
              </p:cNvPr>
              <p:cNvSpPr>
                <a:spLocks noGrp="1" noRot="1" noMove="1" noResize="1" noEditPoints="1" noAdjustHandles="1" noChangeArrowheads="1" noChangeShapeType="1"/>
              </p:cNvSpPr>
              <p:nvPr userDrawn="1"/>
            </p:nvSpPr>
            <p:spPr bwMode="auto">
              <a:xfrm>
                <a:off x="4400" y="3929"/>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3" name="Freeform 116">
                <a:extLst>
                  <a:ext uri="{FF2B5EF4-FFF2-40B4-BE49-F238E27FC236}">
                    <a16:creationId xmlns:a16="http://schemas.microsoft.com/office/drawing/2014/main" id="{B20477DD-BEDD-7D30-D6E7-307FBC6EA061}"/>
                  </a:ext>
                </a:extLst>
              </p:cNvPr>
              <p:cNvSpPr>
                <a:spLocks noGrp="1" noRot="1" noMove="1" noResize="1" noEditPoints="1" noAdjustHandles="1" noChangeArrowheads="1" noChangeShapeType="1"/>
              </p:cNvSpPr>
              <p:nvPr userDrawn="1"/>
            </p:nvSpPr>
            <p:spPr bwMode="auto">
              <a:xfrm>
                <a:off x="5279"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4" name="Freeform 117">
                <a:extLst>
                  <a:ext uri="{FF2B5EF4-FFF2-40B4-BE49-F238E27FC236}">
                    <a16:creationId xmlns:a16="http://schemas.microsoft.com/office/drawing/2014/main" id="{AA486E8D-47B0-9B31-0A06-A45D5F2AD784}"/>
                  </a:ext>
                </a:extLst>
              </p:cNvPr>
              <p:cNvSpPr>
                <a:spLocks noGrp="1" noRot="1" noMove="1" noResize="1" noEditPoints="1" noAdjustHandles="1" noChangeArrowheads="1" noChangeShapeType="1"/>
              </p:cNvSpPr>
              <p:nvPr userDrawn="1"/>
            </p:nvSpPr>
            <p:spPr bwMode="auto">
              <a:xfrm>
                <a:off x="630"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5" name="Freeform 118">
                <a:extLst>
                  <a:ext uri="{FF2B5EF4-FFF2-40B4-BE49-F238E27FC236}">
                    <a16:creationId xmlns:a16="http://schemas.microsoft.com/office/drawing/2014/main" id="{3BA67A3C-2D8D-0159-F4CB-492F0DFAA4F8}"/>
                  </a:ext>
                </a:extLst>
              </p:cNvPr>
              <p:cNvSpPr>
                <a:spLocks noGrp="1" noRot="1" noMove="1" noResize="1" noEditPoints="1" noAdjustHandles="1" noChangeArrowheads="1" noChangeShapeType="1"/>
              </p:cNvSpPr>
              <p:nvPr userDrawn="1"/>
            </p:nvSpPr>
            <p:spPr bwMode="auto">
              <a:xfrm>
                <a:off x="25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6" name="Freeform 119">
                <a:extLst>
                  <a:ext uri="{FF2B5EF4-FFF2-40B4-BE49-F238E27FC236}">
                    <a16:creationId xmlns:a16="http://schemas.microsoft.com/office/drawing/2014/main" id="{5A3562D4-3302-3EBA-9754-D02D5BC50279}"/>
                  </a:ext>
                </a:extLst>
              </p:cNvPr>
              <p:cNvSpPr>
                <a:spLocks noGrp="1" noRot="1" noMove="1" noResize="1" noEditPoints="1" noAdjustHandles="1" noChangeArrowheads="1" noChangeShapeType="1"/>
              </p:cNvSpPr>
              <p:nvPr userDrawn="1"/>
            </p:nvSpPr>
            <p:spPr bwMode="auto">
              <a:xfrm>
                <a:off x="2766"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7" name="Freeform 120">
                <a:extLst>
                  <a:ext uri="{FF2B5EF4-FFF2-40B4-BE49-F238E27FC236}">
                    <a16:creationId xmlns:a16="http://schemas.microsoft.com/office/drawing/2014/main" id="{C7A68045-E4A5-A094-C641-54ED1C9ECCDC}"/>
                  </a:ext>
                </a:extLst>
              </p:cNvPr>
              <p:cNvSpPr>
                <a:spLocks noGrp="1" noRot="1" noMove="1" noResize="1" noEditPoints="1" noAdjustHandles="1" noChangeArrowheads="1" noChangeShapeType="1"/>
              </p:cNvSpPr>
              <p:nvPr userDrawn="1"/>
            </p:nvSpPr>
            <p:spPr bwMode="auto">
              <a:xfrm>
                <a:off x="2389" y="383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8" name="Freeform 121">
                <a:extLst>
                  <a:ext uri="{FF2B5EF4-FFF2-40B4-BE49-F238E27FC236}">
                    <a16:creationId xmlns:a16="http://schemas.microsoft.com/office/drawing/2014/main" id="{EF7F6629-0802-FCC2-A9A0-59B48A872B2E}"/>
                  </a:ext>
                </a:extLst>
              </p:cNvPr>
              <p:cNvSpPr>
                <a:spLocks noGrp="1" noRot="1" noMove="1" noResize="1" noEditPoints="1" noAdjustHandles="1" noChangeArrowheads="1" noChangeShapeType="1"/>
              </p:cNvSpPr>
              <p:nvPr userDrawn="1"/>
            </p:nvSpPr>
            <p:spPr bwMode="auto">
              <a:xfrm>
                <a:off x="2515" y="3831"/>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9" name="Freeform 122">
                <a:extLst>
                  <a:ext uri="{FF2B5EF4-FFF2-40B4-BE49-F238E27FC236}">
                    <a16:creationId xmlns:a16="http://schemas.microsoft.com/office/drawing/2014/main" id="{8A0BDEB2-63CD-8CF1-C516-885D3FCBC35E}"/>
                  </a:ext>
                </a:extLst>
              </p:cNvPr>
              <p:cNvSpPr>
                <a:spLocks noGrp="1" noRot="1" noMove="1" noResize="1" noEditPoints="1" noAdjustHandles="1" noChangeArrowheads="1" noChangeShapeType="1"/>
              </p:cNvSpPr>
              <p:nvPr userDrawn="1"/>
            </p:nvSpPr>
            <p:spPr bwMode="auto">
              <a:xfrm>
                <a:off x="3143"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0" name="Freeform 123">
                <a:extLst>
                  <a:ext uri="{FF2B5EF4-FFF2-40B4-BE49-F238E27FC236}">
                    <a16:creationId xmlns:a16="http://schemas.microsoft.com/office/drawing/2014/main" id="{EFB3390A-B397-59CA-CA3E-A2BFD68AD6DF}"/>
                  </a:ext>
                </a:extLst>
              </p:cNvPr>
              <p:cNvSpPr>
                <a:spLocks noGrp="1" noRot="1" noMove="1" noResize="1" noEditPoints="1" noAdjustHandles="1" noChangeArrowheads="1" noChangeShapeType="1"/>
              </p:cNvSpPr>
              <p:nvPr userDrawn="1"/>
            </p:nvSpPr>
            <p:spPr bwMode="auto">
              <a:xfrm>
                <a:off x="4274"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1" name="Freeform 124">
                <a:extLst>
                  <a:ext uri="{FF2B5EF4-FFF2-40B4-BE49-F238E27FC236}">
                    <a16:creationId xmlns:a16="http://schemas.microsoft.com/office/drawing/2014/main" id="{C1BA8FE0-1310-2FC8-4F1C-558D4B2977A2}"/>
                  </a:ext>
                </a:extLst>
              </p:cNvPr>
              <p:cNvSpPr>
                <a:spLocks noGrp="1" noRot="1" noMove="1" noResize="1" noEditPoints="1" noAdjustHandles="1" noChangeArrowheads="1" noChangeShapeType="1"/>
              </p:cNvSpPr>
              <p:nvPr userDrawn="1"/>
            </p:nvSpPr>
            <p:spPr bwMode="auto">
              <a:xfrm>
                <a:off x="3897" y="38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2" name="Freeform 125">
                <a:extLst>
                  <a:ext uri="{FF2B5EF4-FFF2-40B4-BE49-F238E27FC236}">
                    <a16:creationId xmlns:a16="http://schemas.microsoft.com/office/drawing/2014/main" id="{18D63BF0-0B1D-E783-AA49-DA3872D568FF}"/>
                  </a:ext>
                </a:extLst>
              </p:cNvPr>
              <p:cNvSpPr>
                <a:spLocks noGrp="1" noRot="1" noMove="1" noResize="1" noEditPoints="1" noAdjustHandles="1" noChangeArrowheads="1" noChangeShapeType="1"/>
              </p:cNvSpPr>
              <p:nvPr userDrawn="1"/>
            </p:nvSpPr>
            <p:spPr bwMode="auto">
              <a:xfrm>
                <a:off x="3771" y="3831"/>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3" name="Freeform 126">
                <a:extLst>
                  <a:ext uri="{FF2B5EF4-FFF2-40B4-BE49-F238E27FC236}">
                    <a16:creationId xmlns:a16="http://schemas.microsoft.com/office/drawing/2014/main" id="{2F3B2567-31C6-EC2B-FCDB-CD6082DAE3F0}"/>
                  </a:ext>
                </a:extLst>
              </p:cNvPr>
              <p:cNvSpPr>
                <a:spLocks noGrp="1" noRot="1" noMove="1" noResize="1" noEditPoints="1" noAdjustHandles="1" noChangeArrowheads="1" noChangeShapeType="1"/>
              </p:cNvSpPr>
              <p:nvPr userDrawn="1"/>
            </p:nvSpPr>
            <p:spPr bwMode="auto">
              <a:xfrm>
                <a:off x="402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4" name="Freeform 127">
                <a:extLst>
                  <a:ext uri="{FF2B5EF4-FFF2-40B4-BE49-F238E27FC236}">
                    <a16:creationId xmlns:a16="http://schemas.microsoft.com/office/drawing/2014/main" id="{8761FD10-FC97-E132-5A79-53FFA42D20B8}"/>
                  </a:ext>
                </a:extLst>
              </p:cNvPr>
              <p:cNvSpPr>
                <a:spLocks noGrp="1" noRot="1" noMove="1" noResize="1" noEditPoints="1" noAdjustHandles="1" noChangeArrowheads="1" noChangeShapeType="1"/>
              </p:cNvSpPr>
              <p:nvPr userDrawn="1"/>
            </p:nvSpPr>
            <p:spPr bwMode="auto">
              <a:xfrm>
                <a:off x="2264"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5" name="Freeform 128">
                <a:extLst>
                  <a:ext uri="{FF2B5EF4-FFF2-40B4-BE49-F238E27FC236}">
                    <a16:creationId xmlns:a16="http://schemas.microsoft.com/office/drawing/2014/main" id="{8E0DED69-3E9B-62EA-F814-038C6271A1E8}"/>
                  </a:ext>
                </a:extLst>
              </p:cNvPr>
              <p:cNvSpPr>
                <a:spLocks noGrp="1" noRot="1" noMove="1" noResize="1" noEditPoints="1" noAdjustHandles="1" noChangeArrowheads="1" noChangeShapeType="1"/>
              </p:cNvSpPr>
              <p:nvPr userDrawn="1"/>
            </p:nvSpPr>
            <p:spPr bwMode="auto">
              <a:xfrm>
                <a:off x="756" y="3831"/>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6" name="Freeform 129">
                <a:extLst>
                  <a:ext uri="{FF2B5EF4-FFF2-40B4-BE49-F238E27FC236}">
                    <a16:creationId xmlns:a16="http://schemas.microsoft.com/office/drawing/2014/main" id="{29A746DD-DEA1-CBF5-2522-217A8F625BEF}"/>
                  </a:ext>
                </a:extLst>
              </p:cNvPr>
              <p:cNvSpPr>
                <a:spLocks noGrp="1" noRot="1" noMove="1" noResize="1" noEditPoints="1" noAdjustHandles="1" noChangeArrowheads="1" noChangeShapeType="1"/>
              </p:cNvSpPr>
              <p:nvPr userDrawn="1"/>
            </p:nvSpPr>
            <p:spPr bwMode="auto">
              <a:xfrm>
                <a:off x="1384"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7" name="Freeform 130">
                <a:extLst>
                  <a:ext uri="{FF2B5EF4-FFF2-40B4-BE49-F238E27FC236}">
                    <a16:creationId xmlns:a16="http://schemas.microsoft.com/office/drawing/2014/main" id="{207D3EA2-3949-EB2A-954C-D106BEC41CD2}"/>
                  </a:ext>
                </a:extLst>
              </p:cNvPr>
              <p:cNvSpPr>
                <a:spLocks noGrp="1" noRot="1" noMove="1" noResize="1" noEditPoints="1" noAdjustHandles="1" noChangeArrowheads="1" noChangeShapeType="1"/>
              </p:cNvSpPr>
              <p:nvPr userDrawn="1"/>
            </p:nvSpPr>
            <p:spPr bwMode="auto">
              <a:xfrm>
                <a:off x="1510"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8" name="Freeform 131">
                <a:extLst>
                  <a:ext uri="{FF2B5EF4-FFF2-40B4-BE49-F238E27FC236}">
                    <a16:creationId xmlns:a16="http://schemas.microsoft.com/office/drawing/2014/main" id="{FD193518-38EB-CA0E-487F-5E38C4C1DA3D}"/>
                  </a:ext>
                </a:extLst>
              </p:cNvPr>
              <p:cNvSpPr>
                <a:spLocks noGrp="1" noRot="1" noMove="1" noResize="1" noEditPoints="1" noAdjustHandles="1" noChangeArrowheads="1" noChangeShapeType="1"/>
              </p:cNvSpPr>
              <p:nvPr userDrawn="1"/>
            </p:nvSpPr>
            <p:spPr bwMode="auto">
              <a:xfrm>
                <a:off x="1635"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9" name="Freeform 132">
                <a:extLst>
                  <a:ext uri="{FF2B5EF4-FFF2-40B4-BE49-F238E27FC236}">
                    <a16:creationId xmlns:a16="http://schemas.microsoft.com/office/drawing/2014/main" id="{19EAB67D-2F55-5480-5902-94A42192B697}"/>
                  </a:ext>
                </a:extLst>
              </p:cNvPr>
              <p:cNvSpPr>
                <a:spLocks noGrp="1" noRot="1" noMove="1" noResize="1" noEditPoints="1" noAdjustHandles="1" noChangeArrowheads="1" noChangeShapeType="1"/>
              </p:cNvSpPr>
              <p:nvPr userDrawn="1"/>
            </p:nvSpPr>
            <p:spPr bwMode="auto">
              <a:xfrm>
                <a:off x="1887"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0" name="Freeform 133">
                <a:extLst>
                  <a:ext uri="{FF2B5EF4-FFF2-40B4-BE49-F238E27FC236}">
                    <a16:creationId xmlns:a16="http://schemas.microsoft.com/office/drawing/2014/main" id="{93AE2D49-79FF-517C-8BD3-0C4C04D67E7B}"/>
                  </a:ext>
                </a:extLst>
              </p:cNvPr>
              <p:cNvSpPr>
                <a:spLocks noGrp="1" noRot="1" noMove="1" noResize="1" noEditPoints="1" noAdjustHandles="1" noChangeArrowheads="1" noChangeShapeType="1"/>
              </p:cNvSpPr>
              <p:nvPr userDrawn="1"/>
            </p:nvSpPr>
            <p:spPr bwMode="auto">
              <a:xfrm>
                <a:off x="1007"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1" name="Freeform 134">
                <a:extLst>
                  <a:ext uri="{FF2B5EF4-FFF2-40B4-BE49-F238E27FC236}">
                    <a16:creationId xmlns:a16="http://schemas.microsoft.com/office/drawing/2014/main" id="{2472446E-B29C-8FC4-F177-671E199979C2}"/>
                  </a:ext>
                </a:extLst>
              </p:cNvPr>
              <p:cNvSpPr>
                <a:spLocks noGrp="1" noRot="1" noMove="1" noResize="1" noEditPoints="1" noAdjustHandles="1" noChangeArrowheads="1" noChangeShapeType="1"/>
              </p:cNvSpPr>
              <p:nvPr userDrawn="1"/>
            </p:nvSpPr>
            <p:spPr bwMode="auto">
              <a:xfrm>
                <a:off x="4777" y="383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2" name="Freeform 135">
                <a:extLst>
                  <a:ext uri="{FF2B5EF4-FFF2-40B4-BE49-F238E27FC236}">
                    <a16:creationId xmlns:a16="http://schemas.microsoft.com/office/drawing/2014/main" id="{156C62E7-2E49-3255-DC1F-E51393D066A7}"/>
                  </a:ext>
                </a:extLst>
              </p:cNvPr>
              <p:cNvSpPr>
                <a:spLocks noGrp="1" noRot="1" noMove="1" noResize="1" noEditPoints="1" noAdjustHandles="1" noChangeArrowheads="1" noChangeShapeType="1"/>
              </p:cNvSpPr>
              <p:nvPr userDrawn="1"/>
            </p:nvSpPr>
            <p:spPr bwMode="auto">
              <a:xfrm>
                <a:off x="4400" y="3831"/>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3" name="Freeform 136">
                <a:extLst>
                  <a:ext uri="{FF2B5EF4-FFF2-40B4-BE49-F238E27FC236}">
                    <a16:creationId xmlns:a16="http://schemas.microsoft.com/office/drawing/2014/main" id="{1B0ADF01-2DA0-0383-AD80-927F0B485591}"/>
                  </a:ext>
                </a:extLst>
              </p:cNvPr>
              <p:cNvSpPr>
                <a:spLocks noGrp="1" noRot="1" noMove="1" noResize="1" noEditPoints="1" noAdjustHandles="1" noChangeArrowheads="1" noChangeShapeType="1"/>
              </p:cNvSpPr>
              <p:nvPr userDrawn="1"/>
            </p:nvSpPr>
            <p:spPr bwMode="auto">
              <a:xfrm>
                <a:off x="5279"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4" name="Freeform 137">
                <a:extLst>
                  <a:ext uri="{FF2B5EF4-FFF2-40B4-BE49-F238E27FC236}">
                    <a16:creationId xmlns:a16="http://schemas.microsoft.com/office/drawing/2014/main" id="{84BE9DFE-69A0-1024-8FB2-0169E4673C0A}"/>
                  </a:ext>
                </a:extLst>
              </p:cNvPr>
              <p:cNvSpPr>
                <a:spLocks noGrp="1" noRot="1" noMove="1" noResize="1" noEditPoints="1" noAdjustHandles="1" noChangeArrowheads="1" noChangeShapeType="1"/>
              </p:cNvSpPr>
              <p:nvPr userDrawn="1"/>
            </p:nvSpPr>
            <p:spPr bwMode="auto">
              <a:xfrm>
                <a:off x="5405"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 name="Freeform 138">
                <a:extLst>
                  <a:ext uri="{FF2B5EF4-FFF2-40B4-BE49-F238E27FC236}">
                    <a16:creationId xmlns:a16="http://schemas.microsoft.com/office/drawing/2014/main" id="{8EA81390-6763-27FD-C298-D79F6F1219A4}"/>
                  </a:ext>
                </a:extLst>
              </p:cNvPr>
              <p:cNvSpPr>
                <a:spLocks noGrp="1" noRot="1" noMove="1" noResize="1" noEditPoints="1" noAdjustHandles="1" noChangeArrowheads="1" noChangeShapeType="1"/>
              </p:cNvSpPr>
              <p:nvPr userDrawn="1"/>
            </p:nvSpPr>
            <p:spPr bwMode="auto">
              <a:xfrm>
                <a:off x="5656"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 name="Freeform 139">
                <a:extLst>
                  <a:ext uri="{FF2B5EF4-FFF2-40B4-BE49-F238E27FC236}">
                    <a16:creationId xmlns:a16="http://schemas.microsoft.com/office/drawing/2014/main" id="{E6F4D777-02EB-66F4-23F4-9FF8E21E455D}"/>
                  </a:ext>
                </a:extLst>
              </p:cNvPr>
              <p:cNvSpPr>
                <a:spLocks noGrp="1" noRot="1" noMove="1" noResize="1" noEditPoints="1" noAdjustHandles="1" noChangeArrowheads="1" noChangeShapeType="1"/>
              </p:cNvSpPr>
              <p:nvPr userDrawn="1"/>
            </p:nvSpPr>
            <p:spPr bwMode="auto">
              <a:xfrm>
                <a:off x="505"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 name="Freeform 140">
                <a:extLst>
                  <a:ext uri="{FF2B5EF4-FFF2-40B4-BE49-F238E27FC236}">
                    <a16:creationId xmlns:a16="http://schemas.microsoft.com/office/drawing/2014/main" id="{DCC9FBD9-E213-2F6F-3D63-C3D33B066D54}"/>
                  </a:ext>
                </a:extLst>
              </p:cNvPr>
              <p:cNvSpPr>
                <a:spLocks noGrp="1" noRot="1" noMove="1" noResize="1" noEditPoints="1" noAdjustHandles="1" noChangeArrowheads="1" noChangeShapeType="1"/>
              </p:cNvSpPr>
              <p:nvPr userDrawn="1"/>
            </p:nvSpPr>
            <p:spPr bwMode="auto">
              <a:xfrm>
                <a:off x="2641"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 name="Freeform 141">
                <a:extLst>
                  <a:ext uri="{FF2B5EF4-FFF2-40B4-BE49-F238E27FC236}">
                    <a16:creationId xmlns:a16="http://schemas.microsoft.com/office/drawing/2014/main" id="{264AED11-22F3-17BD-E96D-9697033E1430}"/>
                  </a:ext>
                </a:extLst>
              </p:cNvPr>
              <p:cNvSpPr>
                <a:spLocks noGrp="1" noRot="1" noMove="1" noResize="1" noEditPoints="1" noAdjustHandles="1" noChangeArrowheads="1" noChangeShapeType="1"/>
              </p:cNvSpPr>
              <p:nvPr userDrawn="1"/>
            </p:nvSpPr>
            <p:spPr bwMode="auto">
              <a:xfrm>
                <a:off x="505"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 name="Freeform 142">
                <a:extLst>
                  <a:ext uri="{FF2B5EF4-FFF2-40B4-BE49-F238E27FC236}">
                    <a16:creationId xmlns:a16="http://schemas.microsoft.com/office/drawing/2014/main" id="{DD51A171-EBEF-66C8-DEEF-B46825D84759}"/>
                  </a:ext>
                </a:extLst>
              </p:cNvPr>
              <p:cNvSpPr>
                <a:spLocks noGrp="1" noRot="1" noMove="1" noResize="1" noEditPoints="1" noAdjustHandles="1" noChangeArrowheads="1" noChangeShapeType="1"/>
              </p:cNvSpPr>
              <p:nvPr userDrawn="1"/>
            </p:nvSpPr>
            <p:spPr bwMode="auto">
              <a:xfrm>
                <a:off x="253"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 name="Freeform 143">
                <a:extLst>
                  <a:ext uri="{FF2B5EF4-FFF2-40B4-BE49-F238E27FC236}">
                    <a16:creationId xmlns:a16="http://schemas.microsoft.com/office/drawing/2014/main" id="{8610B9A1-AA80-01F3-660B-2DA0E82CF5F6}"/>
                  </a:ext>
                </a:extLst>
              </p:cNvPr>
              <p:cNvSpPr>
                <a:spLocks noGrp="1" noRot="1" noMove="1" noResize="1" noEditPoints="1" noAdjustHandles="1" noChangeArrowheads="1" noChangeShapeType="1"/>
              </p:cNvSpPr>
              <p:nvPr userDrawn="1"/>
            </p:nvSpPr>
            <p:spPr bwMode="auto">
              <a:xfrm>
                <a:off x="37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 name="Freeform 144">
                <a:extLst>
                  <a:ext uri="{FF2B5EF4-FFF2-40B4-BE49-F238E27FC236}">
                    <a16:creationId xmlns:a16="http://schemas.microsoft.com/office/drawing/2014/main" id="{815DB29F-C438-9457-475F-EE1E825922D0}"/>
                  </a:ext>
                </a:extLst>
              </p:cNvPr>
              <p:cNvSpPr>
                <a:spLocks noGrp="1" noRot="1" noMove="1" noResize="1" noEditPoints="1" noAdjustHandles="1" noChangeArrowheads="1" noChangeShapeType="1"/>
              </p:cNvSpPr>
              <p:nvPr userDrawn="1"/>
            </p:nvSpPr>
            <p:spPr bwMode="auto">
              <a:xfrm>
                <a:off x="238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 name="Freeform 145">
                <a:extLst>
                  <a:ext uri="{FF2B5EF4-FFF2-40B4-BE49-F238E27FC236}">
                    <a16:creationId xmlns:a16="http://schemas.microsoft.com/office/drawing/2014/main" id="{87B7AA2E-71DD-9DB5-0EBD-173BCBFBD105}"/>
                  </a:ext>
                </a:extLst>
              </p:cNvPr>
              <p:cNvSpPr>
                <a:spLocks noGrp="1" noRot="1" noMove="1" noResize="1" noEditPoints="1" noAdjustHandles="1" noChangeArrowheads="1" noChangeShapeType="1"/>
              </p:cNvSpPr>
              <p:nvPr userDrawn="1"/>
            </p:nvSpPr>
            <p:spPr bwMode="auto">
              <a:xfrm>
                <a:off x="3520" y="3733"/>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3" name="Freeform 146">
                <a:extLst>
                  <a:ext uri="{FF2B5EF4-FFF2-40B4-BE49-F238E27FC236}">
                    <a16:creationId xmlns:a16="http://schemas.microsoft.com/office/drawing/2014/main" id="{2A9183D8-9A90-C0E4-86A9-57938BD76C0C}"/>
                  </a:ext>
                </a:extLst>
              </p:cNvPr>
              <p:cNvSpPr>
                <a:spLocks noGrp="1" noRot="1" noMove="1" noResize="1" noEditPoints="1" noAdjustHandles="1" noChangeArrowheads="1" noChangeShapeType="1"/>
              </p:cNvSpPr>
              <p:nvPr userDrawn="1"/>
            </p:nvSpPr>
            <p:spPr bwMode="auto">
              <a:xfrm>
                <a:off x="3143"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4" name="Freeform 147">
                <a:extLst>
                  <a:ext uri="{FF2B5EF4-FFF2-40B4-BE49-F238E27FC236}">
                    <a16:creationId xmlns:a16="http://schemas.microsoft.com/office/drawing/2014/main" id="{36FEFE51-4F3C-A1A9-1625-A5C341068E76}"/>
                  </a:ext>
                </a:extLst>
              </p:cNvPr>
              <p:cNvSpPr>
                <a:spLocks noGrp="1" noRot="1" noMove="1" noResize="1" noEditPoints="1" noAdjustHandles="1" noChangeArrowheads="1" noChangeShapeType="1"/>
              </p:cNvSpPr>
              <p:nvPr userDrawn="1"/>
            </p:nvSpPr>
            <p:spPr bwMode="auto">
              <a:xfrm>
                <a:off x="3018"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5" name="Freeform 148">
                <a:extLst>
                  <a:ext uri="{FF2B5EF4-FFF2-40B4-BE49-F238E27FC236}">
                    <a16:creationId xmlns:a16="http://schemas.microsoft.com/office/drawing/2014/main" id="{A22FA3BE-03AA-8D92-1455-36A43781DCB0}"/>
                  </a:ext>
                </a:extLst>
              </p:cNvPr>
              <p:cNvSpPr>
                <a:spLocks noGrp="1" noRot="1" noMove="1" noResize="1" noEditPoints="1" noAdjustHandles="1" noChangeArrowheads="1" noChangeShapeType="1"/>
              </p:cNvSpPr>
              <p:nvPr userDrawn="1"/>
            </p:nvSpPr>
            <p:spPr bwMode="auto">
              <a:xfrm>
                <a:off x="4149"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 name="Freeform 149">
                <a:extLst>
                  <a:ext uri="{FF2B5EF4-FFF2-40B4-BE49-F238E27FC236}">
                    <a16:creationId xmlns:a16="http://schemas.microsoft.com/office/drawing/2014/main" id="{CDB50365-4DE2-D363-971A-5C44B6F42573}"/>
                  </a:ext>
                </a:extLst>
              </p:cNvPr>
              <p:cNvSpPr>
                <a:spLocks noGrp="1" noRot="1" noMove="1" noResize="1" noEditPoints="1" noAdjustHandles="1" noChangeArrowheads="1" noChangeShapeType="1"/>
              </p:cNvSpPr>
              <p:nvPr userDrawn="1"/>
            </p:nvSpPr>
            <p:spPr bwMode="auto">
              <a:xfrm>
                <a:off x="3897" y="3733"/>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7" name="Freeform 150">
                <a:extLst>
                  <a:ext uri="{FF2B5EF4-FFF2-40B4-BE49-F238E27FC236}">
                    <a16:creationId xmlns:a16="http://schemas.microsoft.com/office/drawing/2014/main" id="{18277C13-8719-BE3B-630C-BFED56AE57AD}"/>
                  </a:ext>
                </a:extLst>
              </p:cNvPr>
              <p:cNvSpPr>
                <a:spLocks noGrp="1" noRot="1" noMove="1" noResize="1" noEditPoints="1" noAdjustHandles="1" noChangeArrowheads="1" noChangeShapeType="1"/>
              </p:cNvSpPr>
              <p:nvPr userDrawn="1"/>
            </p:nvSpPr>
            <p:spPr bwMode="auto">
              <a:xfrm>
                <a:off x="4274" y="3733"/>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 name="Freeform 151">
                <a:extLst>
                  <a:ext uri="{FF2B5EF4-FFF2-40B4-BE49-F238E27FC236}">
                    <a16:creationId xmlns:a16="http://schemas.microsoft.com/office/drawing/2014/main" id="{F482727B-6DE9-7771-D2F8-890D941156A7}"/>
                  </a:ext>
                </a:extLst>
              </p:cNvPr>
              <p:cNvSpPr>
                <a:spLocks noGrp="1" noRot="1" noMove="1" noResize="1" noEditPoints="1" noAdjustHandles="1" noChangeArrowheads="1" noChangeShapeType="1"/>
              </p:cNvSpPr>
              <p:nvPr userDrawn="1"/>
            </p:nvSpPr>
            <p:spPr bwMode="auto">
              <a:xfrm>
                <a:off x="213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 name="Freeform 152">
                <a:extLst>
                  <a:ext uri="{FF2B5EF4-FFF2-40B4-BE49-F238E27FC236}">
                    <a16:creationId xmlns:a16="http://schemas.microsoft.com/office/drawing/2014/main" id="{AC743649-8F2F-7CB4-060D-78255D13D7F5}"/>
                  </a:ext>
                </a:extLst>
              </p:cNvPr>
              <p:cNvSpPr>
                <a:spLocks noGrp="1" noRot="1" noMove="1" noResize="1" noEditPoints="1" noAdjustHandles="1" noChangeArrowheads="1" noChangeShapeType="1"/>
              </p:cNvSpPr>
              <p:nvPr userDrawn="1"/>
            </p:nvSpPr>
            <p:spPr bwMode="auto">
              <a:xfrm>
                <a:off x="3646"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0" name="Freeform 153">
                <a:extLst>
                  <a:ext uri="{FF2B5EF4-FFF2-40B4-BE49-F238E27FC236}">
                    <a16:creationId xmlns:a16="http://schemas.microsoft.com/office/drawing/2014/main" id="{5223E691-C0F0-334D-28AE-5B86B88DE929}"/>
                  </a:ext>
                </a:extLst>
              </p:cNvPr>
              <p:cNvSpPr>
                <a:spLocks noGrp="1" noRot="1" noMove="1" noResize="1" noEditPoints="1" noAdjustHandles="1" noChangeArrowheads="1" noChangeShapeType="1"/>
              </p:cNvSpPr>
              <p:nvPr userDrawn="1"/>
            </p:nvSpPr>
            <p:spPr bwMode="auto">
              <a:xfrm>
                <a:off x="1384" y="3733"/>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1" name="Freeform 154">
                <a:extLst>
                  <a:ext uri="{FF2B5EF4-FFF2-40B4-BE49-F238E27FC236}">
                    <a16:creationId xmlns:a16="http://schemas.microsoft.com/office/drawing/2014/main" id="{BD8F5B41-729F-EA6E-778B-BA179F8F58B2}"/>
                  </a:ext>
                </a:extLst>
              </p:cNvPr>
              <p:cNvSpPr>
                <a:spLocks noGrp="1" noRot="1" noMove="1" noResize="1" noEditPoints="1" noAdjustHandles="1" noChangeArrowheads="1" noChangeShapeType="1"/>
              </p:cNvSpPr>
              <p:nvPr userDrawn="1"/>
            </p:nvSpPr>
            <p:spPr bwMode="auto">
              <a:xfrm>
                <a:off x="88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2" name="Freeform 155">
                <a:extLst>
                  <a:ext uri="{FF2B5EF4-FFF2-40B4-BE49-F238E27FC236}">
                    <a16:creationId xmlns:a16="http://schemas.microsoft.com/office/drawing/2014/main" id="{DFF11A6B-1FDC-1632-CF55-4605E2D2D03C}"/>
                  </a:ext>
                </a:extLst>
              </p:cNvPr>
              <p:cNvSpPr>
                <a:spLocks noGrp="1" noRot="1" noMove="1" noResize="1" noEditPoints="1" noAdjustHandles="1" noChangeArrowheads="1" noChangeShapeType="1"/>
              </p:cNvSpPr>
              <p:nvPr userDrawn="1"/>
            </p:nvSpPr>
            <p:spPr bwMode="auto">
              <a:xfrm>
                <a:off x="1133" y="373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3" name="Freeform 156">
                <a:extLst>
                  <a:ext uri="{FF2B5EF4-FFF2-40B4-BE49-F238E27FC236}">
                    <a16:creationId xmlns:a16="http://schemas.microsoft.com/office/drawing/2014/main" id="{EAD409B0-6951-C963-5434-1EA976F498B2}"/>
                  </a:ext>
                </a:extLst>
              </p:cNvPr>
              <p:cNvSpPr>
                <a:spLocks noGrp="1" noRot="1" noMove="1" noResize="1" noEditPoints="1" noAdjustHandles="1" noChangeArrowheads="1" noChangeShapeType="1"/>
              </p:cNvSpPr>
              <p:nvPr userDrawn="1"/>
            </p:nvSpPr>
            <p:spPr bwMode="auto">
              <a:xfrm>
                <a:off x="163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 name="Freeform 157">
                <a:extLst>
                  <a:ext uri="{FF2B5EF4-FFF2-40B4-BE49-F238E27FC236}">
                    <a16:creationId xmlns:a16="http://schemas.microsoft.com/office/drawing/2014/main" id="{5DC7C854-C648-1C7F-CD83-9FB4B8E6F5D8}"/>
                  </a:ext>
                </a:extLst>
              </p:cNvPr>
              <p:cNvSpPr>
                <a:spLocks noGrp="1" noRot="1" noMove="1" noResize="1" noEditPoints="1" noAdjustHandles="1" noChangeArrowheads="1" noChangeShapeType="1"/>
              </p:cNvSpPr>
              <p:nvPr userDrawn="1"/>
            </p:nvSpPr>
            <p:spPr bwMode="auto">
              <a:xfrm>
                <a:off x="2012"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 name="Freeform 158">
                <a:extLst>
                  <a:ext uri="{FF2B5EF4-FFF2-40B4-BE49-F238E27FC236}">
                    <a16:creationId xmlns:a16="http://schemas.microsoft.com/office/drawing/2014/main" id="{D918E1F2-F455-088E-0F91-AFDC2D98FF1D}"/>
                  </a:ext>
                </a:extLst>
              </p:cNvPr>
              <p:cNvSpPr>
                <a:spLocks noGrp="1" noRot="1" noMove="1" noResize="1" noEditPoints="1" noAdjustHandles="1" noChangeArrowheads="1" noChangeShapeType="1"/>
              </p:cNvSpPr>
              <p:nvPr userDrawn="1"/>
            </p:nvSpPr>
            <p:spPr bwMode="auto">
              <a:xfrm>
                <a:off x="465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6" name="Freeform 159">
                <a:extLst>
                  <a:ext uri="{FF2B5EF4-FFF2-40B4-BE49-F238E27FC236}">
                    <a16:creationId xmlns:a16="http://schemas.microsoft.com/office/drawing/2014/main" id="{243E41A3-8AB1-9322-8813-E25C1999E6FE}"/>
                  </a:ext>
                </a:extLst>
              </p:cNvPr>
              <p:cNvSpPr>
                <a:spLocks noGrp="1" noRot="1" noMove="1" noResize="1" noEditPoints="1" noAdjustHandles="1" noChangeArrowheads="1" noChangeShapeType="1"/>
              </p:cNvSpPr>
              <p:nvPr userDrawn="1"/>
            </p:nvSpPr>
            <p:spPr bwMode="auto">
              <a:xfrm>
                <a:off x="5656"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 name="Freeform 160">
                <a:extLst>
                  <a:ext uri="{FF2B5EF4-FFF2-40B4-BE49-F238E27FC236}">
                    <a16:creationId xmlns:a16="http://schemas.microsoft.com/office/drawing/2014/main" id="{F8973A0C-EDE7-E68B-E0AA-9CD44BDE09FC}"/>
                  </a:ext>
                </a:extLst>
              </p:cNvPr>
              <p:cNvSpPr>
                <a:spLocks noGrp="1" noRot="1" noMove="1" noResize="1" noEditPoints="1" noAdjustHandles="1" noChangeArrowheads="1" noChangeShapeType="1"/>
              </p:cNvSpPr>
              <p:nvPr userDrawn="1"/>
            </p:nvSpPr>
            <p:spPr bwMode="auto">
              <a:xfrm>
                <a:off x="5531"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 name="Freeform 161">
                <a:extLst>
                  <a:ext uri="{FF2B5EF4-FFF2-40B4-BE49-F238E27FC236}">
                    <a16:creationId xmlns:a16="http://schemas.microsoft.com/office/drawing/2014/main" id="{06C29900-8D8C-100E-2C17-AF886B2ECA80}"/>
                  </a:ext>
                </a:extLst>
              </p:cNvPr>
              <p:cNvSpPr>
                <a:spLocks noGrp="1" noRot="1" noMove="1" noResize="1" noEditPoints="1" noAdjustHandles="1" noChangeArrowheads="1" noChangeShapeType="1"/>
              </p:cNvSpPr>
              <p:nvPr userDrawn="1"/>
            </p:nvSpPr>
            <p:spPr bwMode="auto">
              <a:xfrm>
                <a:off x="630"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9" name="Freeform 162">
                <a:extLst>
                  <a:ext uri="{FF2B5EF4-FFF2-40B4-BE49-F238E27FC236}">
                    <a16:creationId xmlns:a16="http://schemas.microsoft.com/office/drawing/2014/main" id="{9BE17DC7-4D73-E43A-91F8-789D67CC7B9C}"/>
                  </a:ext>
                </a:extLst>
              </p:cNvPr>
              <p:cNvSpPr>
                <a:spLocks noGrp="1" noRot="1" noMove="1" noResize="1" noEditPoints="1" noAdjustHandles="1" noChangeArrowheads="1" noChangeShapeType="1"/>
              </p:cNvSpPr>
              <p:nvPr userDrawn="1"/>
            </p:nvSpPr>
            <p:spPr bwMode="auto">
              <a:xfrm>
                <a:off x="2515"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0" name="Freeform 163">
                <a:extLst>
                  <a:ext uri="{FF2B5EF4-FFF2-40B4-BE49-F238E27FC236}">
                    <a16:creationId xmlns:a16="http://schemas.microsoft.com/office/drawing/2014/main" id="{AFDDA8CD-EC3B-C007-9EBA-9982842AF73C}"/>
                  </a:ext>
                </a:extLst>
              </p:cNvPr>
              <p:cNvSpPr>
                <a:spLocks noGrp="1" noRot="1" noMove="1" noResize="1" noEditPoints="1" noAdjustHandles="1" noChangeArrowheads="1" noChangeShapeType="1"/>
              </p:cNvSpPr>
              <p:nvPr userDrawn="1"/>
            </p:nvSpPr>
            <p:spPr bwMode="auto">
              <a:xfrm>
                <a:off x="253"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1" name="Freeform 164">
                <a:extLst>
                  <a:ext uri="{FF2B5EF4-FFF2-40B4-BE49-F238E27FC236}">
                    <a16:creationId xmlns:a16="http://schemas.microsoft.com/office/drawing/2014/main" id="{194CA8D1-D459-BB17-40A4-EC708D948A00}"/>
                  </a:ext>
                </a:extLst>
              </p:cNvPr>
              <p:cNvSpPr>
                <a:spLocks noGrp="1" noRot="1" noMove="1" noResize="1" noEditPoints="1" noAdjustHandles="1" noChangeArrowheads="1" noChangeShapeType="1"/>
              </p:cNvSpPr>
              <p:nvPr userDrawn="1"/>
            </p:nvSpPr>
            <p:spPr bwMode="auto">
              <a:xfrm>
                <a:off x="3018"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2" name="Freeform 165">
                <a:extLst>
                  <a:ext uri="{FF2B5EF4-FFF2-40B4-BE49-F238E27FC236}">
                    <a16:creationId xmlns:a16="http://schemas.microsoft.com/office/drawing/2014/main" id="{0D975736-88A9-016A-9445-81203B417E1D}"/>
                  </a:ext>
                </a:extLst>
              </p:cNvPr>
              <p:cNvSpPr>
                <a:spLocks noGrp="1" noRot="1" noMove="1" noResize="1" noEditPoints="1" noAdjustHandles="1" noChangeArrowheads="1" noChangeShapeType="1"/>
              </p:cNvSpPr>
              <p:nvPr userDrawn="1"/>
            </p:nvSpPr>
            <p:spPr bwMode="auto">
              <a:xfrm>
                <a:off x="3143"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3" name="Freeform 166">
                <a:extLst>
                  <a:ext uri="{FF2B5EF4-FFF2-40B4-BE49-F238E27FC236}">
                    <a16:creationId xmlns:a16="http://schemas.microsoft.com/office/drawing/2014/main" id="{BF8147EA-98C5-73C9-5993-25173AEDC0B9}"/>
                  </a:ext>
                </a:extLst>
              </p:cNvPr>
              <p:cNvSpPr>
                <a:spLocks noGrp="1" noRot="1" noMove="1" noResize="1" noEditPoints="1" noAdjustHandles="1" noChangeArrowheads="1" noChangeShapeType="1"/>
              </p:cNvSpPr>
              <p:nvPr userDrawn="1"/>
            </p:nvSpPr>
            <p:spPr bwMode="auto">
              <a:xfrm>
                <a:off x="3269" y="3635"/>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4" name="Freeform 167">
                <a:extLst>
                  <a:ext uri="{FF2B5EF4-FFF2-40B4-BE49-F238E27FC236}">
                    <a16:creationId xmlns:a16="http://schemas.microsoft.com/office/drawing/2014/main" id="{A604631B-B70D-34AB-5DE2-1648A76DE63E}"/>
                  </a:ext>
                </a:extLst>
              </p:cNvPr>
              <p:cNvSpPr>
                <a:spLocks noGrp="1" noRot="1" noMove="1" noResize="1" noEditPoints="1" noAdjustHandles="1" noChangeArrowheads="1" noChangeShapeType="1"/>
              </p:cNvSpPr>
              <p:nvPr userDrawn="1"/>
            </p:nvSpPr>
            <p:spPr bwMode="auto">
              <a:xfrm>
                <a:off x="4274"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5" name="Freeform 168">
                <a:extLst>
                  <a:ext uri="{FF2B5EF4-FFF2-40B4-BE49-F238E27FC236}">
                    <a16:creationId xmlns:a16="http://schemas.microsoft.com/office/drawing/2014/main" id="{A7C48E49-79A9-22A5-15A2-0C823B1959D2}"/>
                  </a:ext>
                </a:extLst>
              </p:cNvPr>
              <p:cNvSpPr>
                <a:spLocks noGrp="1" noRot="1" noMove="1" noResize="1" noEditPoints="1" noAdjustHandles="1" noChangeArrowheads="1" noChangeShapeType="1"/>
              </p:cNvSpPr>
              <p:nvPr userDrawn="1"/>
            </p:nvSpPr>
            <p:spPr bwMode="auto">
              <a:xfrm>
                <a:off x="4023"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6" name="Freeform 169">
                <a:extLst>
                  <a:ext uri="{FF2B5EF4-FFF2-40B4-BE49-F238E27FC236}">
                    <a16:creationId xmlns:a16="http://schemas.microsoft.com/office/drawing/2014/main" id="{A78D4765-785F-0E03-9D40-13FB642C09CB}"/>
                  </a:ext>
                </a:extLst>
              </p:cNvPr>
              <p:cNvSpPr>
                <a:spLocks noGrp="1" noRot="1" noMove="1" noResize="1" noEditPoints="1" noAdjustHandles="1" noChangeArrowheads="1" noChangeShapeType="1"/>
              </p:cNvSpPr>
              <p:nvPr userDrawn="1"/>
            </p:nvSpPr>
            <p:spPr bwMode="auto">
              <a:xfrm>
                <a:off x="3771" y="3635"/>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7" name="Freeform 170">
                <a:extLst>
                  <a:ext uri="{FF2B5EF4-FFF2-40B4-BE49-F238E27FC236}">
                    <a16:creationId xmlns:a16="http://schemas.microsoft.com/office/drawing/2014/main" id="{9A1BE770-E10F-24B3-28DA-2DBF83A4A98A}"/>
                  </a:ext>
                </a:extLst>
              </p:cNvPr>
              <p:cNvSpPr>
                <a:spLocks noGrp="1" noRot="1" noMove="1" noResize="1" noEditPoints="1" noAdjustHandles="1" noChangeArrowheads="1" noChangeShapeType="1"/>
              </p:cNvSpPr>
              <p:nvPr userDrawn="1"/>
            </p:nvSpPr>
            <p:spPr bwMode="auto">
              <a:xfrm>
                <a:off x="2264" y="3635"/>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8" name="Freeform 171">
                <a:extLst>
                  <a:ext uri="{FF2B5EF4-FFF2-40B4-BE49-F238E27FC236}">
                    <a16:creationId xmlns:a16="http://schemas.microsoft.com/office/drawing/2014/main" id="{B7C0B5DC-F0D5-01E9-C36E-07D680989237}"/>
                  </a:ext>
                </a:extLst>
              </p:cNvPr>
              <p:cNvSpPr>
                <a:spLocks noGrp="1" noRot="1" noMove="1" noResize="1" noEditPoints="1" noAdjustHandles="1" noChangeArrowheads="1" noChangeShapeType="1"/>
              </p:cNvSpPr>
              <p:nvPr userDrawn="1"/>
            </p:nvSpPr>
            <p:spPr bwMode="auto">
              <a:xfrm>
                <a:off x="3646" y="3635"/>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9" name="Freeform 172">
                <a:extLst>
                  <a:ext uri="{FF2B5EF4-FFF2-40B4-BE49-F238E27FC236}">
                    <a16:creationId xmlns:a16="http://schemas.microsoft.com/office/drawing/2014/main" id="{E4934838-801C-8A3C-DFE4-7A6D441CF9FB}"/>
                  </a:ext>
                </a:extLst>
              </p:cNvPr>
              <p:cNvSpPr>
                <a:spLocks noGrp="1" noRot="1" noMove="1" noResize="1" noEditPoints="1" noAdjustHandles="1" noChangeArrowheads="1" noChangeShapeType="1"/>
              </p:cNvSpPr>
              <p:nvPr userDrawn="1"/>
            </p:nvSpPr>
            <p:spPr bwMode="auto">
              <a:xfrm>
                <a:off x="213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Freeform 173">
                <a:extLst>
                  <a:ext uri="{FF2B5EF4-FFF2-40B4-BE49-F238E27FC236}">
                    <a16:creationId xmlns:a16="http://schemas.microsoft.com/office/drawing/2014/main" id="{B2DFC160-0E61-6F7C-E07E-06B9A622CEEC}"/>
                  </a:ext>
                </a:extLst>
              </p:cNvPr>
              <p:cNvSpPr>
                <a:spLocks noGrp="1" noRot="1" noMove="1" noResize="1" noEditPoints="1" noAdjustHandles="1" noChangeArrowheads="1" noChangeShapeType="1"/>
              </p:cNvSpPr>
              <p:nvPr userDrawn="1"/>
            </p:nvSpPr>
            <p:spPr bwMode="auto">
              <a:xfrm>
                <a:off x="2892"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Freeform 174">
                <a:extLst>
                  <a:ext uri="{FF2B5EF4-FFF2-40B4-BE49-F238E27FC236}">
                    <a16:creationId xmlns:a16="http://schemas.microsoft.com/office/drawing/2014/main" id="{4F7704C8-E3B7-2817-A061-202753D95AC7}"/>
                  </a:ext>
                </a:extLst>
              </p:cNvPr>
              <p:cNvSpPr>
                <a:spLocks noGrp="1" noRot="1" noMove="1" noResize="1" noEditPoints="1" noAdjustHandles="1" noChangeArrowheads="1" noChangeShapeType="1"/>
              </p:cNvSpPr>
              <p:nvPr userDrawn="1"/>
            </p:nvSpPr>
            <p:spPr bwMode="auto">
              <a:xfrm>
                <a:off x="1258"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2" name="Freeform 175">
                <a:extLst>
                  <a:ext uri="{FF2B5EF4-FFF2-40B4-BE49-F238E27FC236}">
                    <a16:creationId xmlns:a16="http://schemas.microsoft.com/office/drawing/2014/main" id="{01C4B27E-7CE5-7B1C-E70E-9F33CCAF9419}"/>
                  </a:ext>
                </a:extLst>
              </p:cNvPr>
              <p:cNvSpPr>
                <a:spLocks noGrp="1" noRot="1" noMove="1" noResize="1" noEditPoints="1" noAdjustHandles="1" noChangeArrowheads="1" noChangeShapeType="1"/>
              </p:cNvSpPr>
              <p:nvPr userDrawn="1"/>
            </p:nvSpPr>
            <p:spPr bwMode="auto">
              <a:xfrm>
                <a:off x="1384"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3" name="Freeform 176">
                <a:extLst>
                  <a:ext uri="{FF2B5EF4-FFF2-40B4-BE49-F238E27FC236}">
                    <a16:creationId xmlns:a16="http://schemas.microsoft.com/office/drawing/2014/main" id="{17EC6834-E5F2-3BE0-D1D9-6A551DBBB949}"/>
                  </a:ext>
                </a:extLst>
              </p:cNvPr>
              <p:cNvSpPr>
                <a:spLocks noGrp="1" noRot="1" noMove="1" noResize="1" noEditPoints="1" noAdjustHandles="1" noChangeArrowheads="1" noChangeShapeType="1"/>
              </p:cNvSpPr>
              <p:nvPr userDrawn="1"/>
            </p:nvSpPr>
            <p:spPr bwMode="auto">
              <a:xfrm>
                <a:off x="1007"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4" name="Freeform 177">
                <a:extLst>
                  <a:ext uri="{FF2B5EF4-FFF2-40B4-BE49-F238E27FC236}">
                    <a16:creationId xmlns:a16="http://schemas.microsoft.com/office/drawing/2014/main" id="{3C17F303-00EB-F7C4-B3F4-56177F6A9321}"/>
                  </a:ext>
                </a:extLst>
              </p:cNvPr>
              <p:cNvSpPr>
                <a:spLocks noGrp="1" noRot="1" noMove="1" noResize="1" noEditPoints="1" noAdjustHandles="1" noChangeArrowheads="1" noChangeShapeType="1"/>
              </p:cNvSpPr>
              <p:nvPr userDrawn="1"/>
            </p:nvSpPr>
            <p:spPr bwMode="auto">
              <a:xfrm>
                <a:off x="1635"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5" name="Freeform 178">
                <a:extLst>
                  <a:ext uri="{FF2B5EF4-FFF2-40B4-BE49-F238E27FC236}">
                    <a16:creationId xmlns:a16="http://schemas.microsoft.com/office/drawing/2014/main" id="{B69B1170-BC0F-225F-6D8E-F132827603D4}"/>
                  </a:ext>
                </a:extLst>
              </p:cNvPr>
              <p:cNvSpPr>
                <a:spLocks noGrp="1" noRot="1" noMove="1" noResize="1" noEditPoints="1" noAdjustHandles="1" noChangeArrowheads="1" noChangeShapeType="1"/>
              </p:cNvSpPr>
              <p:nvPr userDrawn="1"/>
            </p:nvSpPr>
            <p:spPr bwMode="auto">
              <a:xfrm>
                <a:off x="1761" y="363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6" name="Freeform 179">
                <a:extLst>
                  <a:ext uri="{FF2B5EF4-FFF2-40B4-BE49-F238E27FC236}">
                    <a16:creationId xmlns:a16="http://schemas.microsoft.com/office/drawing/2014/main" id="{578A20A1-89DD-FE1C-9652-61EC7D20B748}"/>
                  </a:ext>
                </a:extLst>
              </p:cNvPr>
              <p:cNvSpPr>
                <a:spLocks noGrp="1" noRot="1" noMove="1" noResize="1" noEditPoints="1" noAdjustHandles="1" noChangeArrowheads="1" noChangeShapeType="1"/>
              </p:cNvSpPr>
              <p:nvPr userDrawn="1"/>
            </p:nvSpPr>
            <p:spPr bwMode="auto">
              <a:xfrm>
                <a:off x="188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7" name="Freeform 180">
                <a:extLst>
                  <a:ext uri="{FF2B5EF4-FFF2-40B4-BE49-F238E27FC236}">
                    <a16:creationId xmlns:a16="http://schemas.microsoft.com/office/drawing/2014/main" id="{D9892E29-A6A6-EF80-B646-AD58ECAE3143}"/>
                  </a:ext>
                </a:extLst>
              </p:cNvPr>
              <p:cNvSpPr>
                <a:spLocks noGrp="1" noRot="1" noMove="1" noResize="1" noEditPoints="1" noAdjustHandles="1" noChangeArrowheads="1" noChangeShapeType="1"/>
              </p:cNvSpPr>
              <p:nvPr userDrawn="1"/>
            </p:nvSpPr>
            <p:spPr bwMode="auto">
              <a:xfrm>
                <a:off x="4651"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8" name="Freeform 181">
                <a:extLst>
                  <a:ext uri="{FF2B5EF4-FFF2-40B4-BE49-F238E27FC236}">
                    <a16:creationId xmlns:a16="http://schemas.microsoft.com/office/drawing/2014/main" id="{533A6CF0-904A-B86E-B206-B8FEA50A20DF}"/>
                  </a:ext>
                </a:extLst>
              </p:cNvPr>
              <p:cNvSpPr>
                <a:spLocks noGrp="1" noRot="1" noMove="1" noResize="1" noEditPoints="1" noAdjustHandles="1" noChangeArrowheads="1" noChangeShapeType="1"/>
              </p:cNvSpPr>
              <p:nvPr userDrawn="1"/>
            </p:nvSpPr>
            <p:spPr bwMode="auto">
              <a:xfrm>
                <a:off x="5531"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9" name="Freeform 182">
                <a:extLst>
                  <a:ext uri="{FF2B5EF4-FFF2-40B4-BE49-F238E27FC236}">
                    <a16:creationId xmlns:a16="http://schemas.microsoft.com/office/drawing/2014/main" id="{92E26FB5-DB00-0318-1E98-2E87DDCA7970}"/>
                  </a:ext>
                </a:extLst>
              </p:cNvPr>
              <p:cNvSpPr>
                <a:spLocks noGrp="1" noRot="1" noMove="1" noResize="1" noEditPoints="1" noAdjustHandles="1" noChangeArrowheads="1" noChangeShapeType="1"/>
              </p:cNvSpPr>
              <p:nvPr userDrawn="1"/>
            </p:nvSpPr>
            <p:spPr bwMode="auto">
              <a:xfrm>
                <a:off x="5405"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0" name="Freeform 183">
                <a:extLst>
                  <a:ext uri="{FF2B5EF4-FFF2-40B4-BE49-F238E27FC236}">
                    <a16:creationId xmlns:a16="http://schemas.microsoft.com/office/drawing/2014/main" id="{A5CD8472-3A69-A0C6-6AA3-AAF7A0DF80EA}"/>
                  </a:ext>
                </a:extLst>
              </p:cNvPr>
              <p:cNvSpPr>
                <a:spLocks noGrp="1" noRot="1" noMove="1" noResize="1" noEditPoints="1" noAdjustHandles="1" noChangeArrowheads="1" noChangeShapeType="1"/>
              </p:cNvSpPr>
              <p:nvPr userDrawn="1"/>
            </p:nvSpPr>
            <p:spPr bwMode="auto">
              <a:xfrm>
                <a:off x="5656"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1" name="Freeform 184">
                <a:extLst>
                  <a:ext uri="{FF2B5EF4-FFF2-40B4-BE49-F238E27FC236}">
                    <a16:creationId xmlns:a16="http://schemas.microsoft.com/office/drawing/2014/main" id="{58886E6A-A66C-8008-D2B9-03ED7AE809D7}"/>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2" name="Freeform 185">
                <a:extLst>
                  <a:ext uri="{FF2B5EF4-FFF2-40B4-BE49-F238E27FC236}">
                    <a16:creationId xmlns:a16="http://schemas.microsoft.com/office/drawing/2014/main" id="{AA20B8A3-7FF4-B718-02EA-C6BD94058919}"/>
                  </a:ext>
                </a:extLst>
              </p:cNvPr>
              <p:cNvSpPr>
                <a:spLocks noGrp="1" noRot="1" noMove="1" noResize="1" noEditPoints="1" noAdjustHandles="1" noChangeArrowheads="1" noChangeShapeType="1"/>
              </p:cNvSpPr>
              <p:nvPr userDrawn="1"/>
            </p:nvSpPr>
            <p:spPr bwMode="auto">
              <a:xfrm>
                <a:off x="2515" y="3537"/>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3" name="Freeform 186">
                <a:extLst>
                  <a:ext uri="{FF2B5EF4-FFF2-40B4-BE49-F238E27FC236}">
                    <a16:creationId xmlns:a16="http://schemas.microsoft.com/office/drawing/2014/main" id="{401634B5-FFC2-C7D4-B9C3-7B6526A5DB06}"/>
                  </a:ext>
                </a:extLst>
              </p:cNvPr>
              <p:cNvSpPr>
                <a:spLocks noGrp="1" noRot="1" noMove="1" noResize="1" noEditPoints="1" noAdjustHandles="1" noChangeArrowheads="1" noChangeShapeType="1"/>
              </p:cNvSpPr>
              <p:nvPr userDrawn="1"/>
            </p:nvSpPr>
            <p:spPr bwMode="auto">
              <a:xfrm>
                <a:off x="2389"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4" name="Freeform 187">
                <a:extLst>
                  <a:ext uri="{FF2B5EF4-FFF2-40B4-BE49-F238E27FC236}">
                    <a16:creationId xmlns:a16="http://schemas.microsoft.com/office/drawing/2014/main" id="{AC9A6C9D-BFEE-27E5-FEB1-08FCB0F94752}"/>
                  </a:ext>
                </a:extLst>
              </p:cNvPr>
              <p:cNvSpPr>
                <a:spLocks noGrp="1" noRot="1" noMove="1" noResize="1" noEditPoints="1" noAdjustHandles="1" noChangeArrowheads="1" noChangeShapeType="1"/>
              </p:cNvSpPr>
              <p:nvPr userDrawn="1"/>
            </p:nvSpPr>
            <p:spPr bwMode="auto">
              <a:xfrm>
                <a:off x="3143"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5" name="Freeform 188">
                <a:extLst>
                  <a:ext uri="{FF2B5EF4-FFF2-40B4-BE49-F238E27FC236}">
                    <a16:creationId xmlns:a16="http://schemas.microsoft.com/office/drawing/2014/main" id="{DA019B0D-F5E6-E785-B0F4-3E0495170229}"/>
                  </a:ext>
                </a:extLst>
              </p:cNvPr>
              <p:cNvSpPr>
                <a:spLocks noGrp="1" noRot="1" noMove="1" noResize="1" noEditPoints="1" noAdjustHandles="1" noChangeArrowheads="1" noChangeShapeType="1"/>
              </p:cNvSpPr>
              <p:nvPr userDrawn="1"/>
            </p:nvSpPr>
            <p:spPr bwMode="auto">
              <a:xfrm>
                <a:off x="3018" y="3537"/>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6" name="Freeform 189">
                <a:extLst>
                  <a:ext uri="{FF2B5EF4-FFF2-40B4-BE49-F238E27FC236}">
                    <a16:creationId xmlns:a16="http://schemas.microsoft.com/office/drawing/2014/main" id="{25CDA23A-0CCD-405B-0675-48D89D282E35}"/>
                  </a:ext>
                </a:extLst>
              </p:cNvPr>
              <p:cNvSpPr>
                <a:spLocks noGrp="1" noRot="1" noMove="1" noResize="1" noEditPoints="1" noAdjustHandles="1" noChangeArrowheads="1" noChangeShapeType="1"/>
              </p:cNvSpPr>
              <p:nvPr userDrawn="1"/>
            </p:nvSpPr>
            <p:spPr bwMode="auto">
              <a:xfrm>
                <a:off x="3395" y="3537"/>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7" name="Freeform 190">
                <a:extLst>
                  <a:ext uri="{FF2B5EF4-FFF2-40B4-BE49-F238E27FC236}">
                    <a16:creationId xmlns:a16="http://schemas.microsoft.com/office/drawing/2014/main" id="{D98738CB-0EEC-1D2A-098C-D21DC4F15C46}"/>
                  </a:ext>
                </a:extLst>
              </p:cNvPr>
              <p:cNvSpPr>
                <a:spLocks noGrp="1" noRot="1" noMove="1" noResize="1" noEditPoints="1" noAdjustHandles="1" noChangeArrowheads="1" noChangeShapeType="1"/>
              </p:cNvSpPr>
              <p:nvPr userDrawn="1"/>
            </p:nvSpPr>
            <p:spPr bwMode="auto">
              <a:xfrm>
                <a:off x="2264" y="3537"/>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8" name="Freeform 191">
                <a:extLst>
                  <a:ext uri="{FF2B5EF4-FFF2-40B4-BE49-F238E27FC236}">
                    <a16:creationId xmlns:a16="http://schemas.microsoft.com/office/drawing/2014/main" id="{923F3308-A942-05B7-B4C2-62E41F882FF1}"/>
                  </a:ext>
                </a:extLst>
              </p:cNvPr>
              <p:cNvSpPr>
                <a:spLocks noGrp="1" noRot="1" noMove="1" noResize="1" noEditPoints="1" noAdjustHandles="1" noChangeArrowheads="1" noChangeShapeType="1"/>
              </p:cNvSpPr>
              <p:nvPr userDrawn="1"/>
            </p:nvSpPr>
            <p:spPr bwMode="auto">
              <a:xfrm>
                <a:off x="213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9" name="Freeform 192">
                <a:extLst>
                  <a:ext uri="{FF2B5EF4-FFF2-40B4-BE49-F238E27FC236}">
                    <a16:creationId xmlns:a16="http://schemas.microsoft.com/office/drawing/2014/main" id="{C9BFBB05-7DE5-AAA8-BB83-2CD372FCD37E}"/>
                  </a:ext>
                </a:extLst>
              </p:cNvPr>
              <p:cNvSpPr>
                <a:spLocks noGrp="1" noRot="1" noMove="1" noResize="1" noEditPoints="1" noAdjustHandles="1" noChangeArrowheads="1" noChangeShapeType="1"/>
              </p:cNvSpPr>
              <p:nvPr userDrawn="1"/>
            </p:nvSpPr>
            <p:spPr bwMode="auto">
              <a:xfrm>
                <a:off x="2641"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0" name="Freeform 193">
                <a:extLst>
                  <a:ext uri="{FF2B5EF4-FFF2-40B4-BE49-F238E27FC236}">
                    <a16:creationId xmlns:a16="http://schemas.microsoft.com/office/drawing/2014/main" id="{F3E9CF15-9A64-E416-C300-BBC225CF1A57}"/>
                  </a:ext>
                </a:extLst>
              </p:cNvPr>
              <p:cNvSpPr>
                <a:spLocks noGrp="1" noRot="1" noMove="1" noResize="1" noEditPoints="1" noAdjustHandles="1" noChangeArrowheads="1" noChangeShapeType="1"/>
              </p:cNvSpPr>
              <p:nvPr userDrawn="1"/>
            </p:nvSpPr>
            <p:spPr bwMode="auto">
              <a:xfrm>
                <a:off x="881"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1" name="Freeform 194">
                <a:extLst>
                  <a:ext uri="{FF2B5EF4-FFF2-40B4-BE49-F238E27FC236}">
                    <a16:creationId xmlns:a16="http://schemas.microsoft.com/office/drawing/2014/main" id="{37FB71EB-05FE-CE98-64C9-516E5CA0A920}"/>
                  </a:ext>
                </a:extLst>
              </p:cNvPr>
              <p:cNvSpPr>
                <a:spLocks noGrp="1" noRot="1" noMove="1" noResize="1" noEditPoints="1" noAdjustHandles="1" noChangeArrowheads="1" noChangeShapeType="1"/>
              </p:cNvSpPr>
              <p:nvPr userDrawn="1"/>
            </p:nvSpPr>
            <p:spPr bwMode="auto">
              <a:xfrm>
                <a:off x="1133" y="3537"/>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2" name="Freeform 195">
                <a:extLst>
                  <a:ext uri="{FF2B5EF4-FFF2-40B4-BE49-F238E27FC236}">
                    <a16:creationId xmlns:a16="http://schemas.microsoft.com/office/drawing/2014/main" id="{2274B85C-4EC9-D398-B171-965B8BE705C1}"/>
                  </a:ext>
                </a:extLst>
              </p:cNvPr>
              <p:cNvSpPr>
                <a:spLocks noGrp="1" noRot="1" noMove="1" noResize="1" noEditPoints="1" noAdjustHandles="1" noChangeArrowheads="1" noChangeShapeType="1"/>
              </p:cNvSpPr>
              <p:nvPr userDrawn="1"/>
            </p:nvSpPr>
            <p:spPr bwMode="auto">
              <a:xfrm>
                <a:off x="1258" y="3537"/>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3" name="Freeform 196">
                <a:extLst>
                  <a:ext uri="{FF2B5EF4-FFF2-40B4-BE49-F238E27FC236}">
                    <a16:creationId xmlns:a16="http://schemas.microsoft.com/office/drawing/2014/main" id="{A5B07413-E326-963D-9DF5-6BD43088F0F9}"/>
                  </a:ext>
                </a:extLst>
              </p:cNvPr>
              <p:cNvSpPr>
                <a:spLocks noGrp="1" noRot="1" noMove="1" noResize="1" noEditPoints="1" noAdjustHandles="1" noChangeArrowheads="1" noChangeShapeType="1"/>
              </p:cNvSpPr>
              <p:nvPr userDrawn="1"/>
            </p:nvSpPr>
            <p:spPr bwMode="auto">
              <a:xfrm>
                <a:off x="1635"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4" name="Freeform 197">
                <a:extLst>
                  <a:ext uri="{FF2B5EF4-FFF2-40B4-BE49-F238E27FC236}">
                    <a16:creationId xmlns:a16="http://schemas.microsoft.com/office/drawing/2014/main" id="{14AF930A-0DEA-A98F-852B-680D76BFE155}"/>
                  </a:ext>
                </a:extLst>
              </p:cNvPr>
              <p:cNvSpPr>
                <a:spLocks noGrp="1" noRot="1" noMove="1" noResize="1" noEditPoints="1" noAdjustHandles="1" noChangeArrowheads="1" noChangeShapeType="1"/>
              </p:cNvSpPr>
              <p:nvPr userDrawn="1"/>
            </p:nvSpPr>
            <p:spPr bwMode="auto">
              <a:xfrm>
                <a:off x="4400"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5" name="Freeform 198">
                <a:extLst>
                  <a:ext uri="{FF2B5EF4-FFF2-40B4-BE49-F238E27FC236}">
                    <a16:creationId xmlns:a16="http://schemas.microsoft.com/office/drawing/2014/main" id="{54687143-922E-B736-854F-0C3B939F8C4C}"/>
                  </a:ext>
                </a:extLst>
              </p:cNvPr>
              <p:cNvSpPr>
                <a:spLocks noGrp="1" noRot="1" noMove="1" noResize="1" noEditPoints="1" noAdjustHandles="1" noChangeArrowheads="1" noChangeShapeType="1"/>
              </p:cNvSpPr>
              <p:nvPr userDrawn="1"/>
            </p:nvSpPr>
            <p:spPr bwMode="auto">
              <a:xfrm>
                <a:off x="5405"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6" name="Freeform 199">
                <a:extLst>
                  <a:ext uri="{FF2B5EF4-FFF2-40B4-BE49-F238E27FC236}">
                    <a16:creationId xmlns:a16="http://schemas.microsoft.com/office/drawing/2014/main" id="{6102B872-A065-33AE-6C56-398A79307EE6}"/>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7" name="Freeform 200">
                <a:extLst>
                  <a:ext uri="{FF2B5EF4-FFF2-40B4-BE49-F238E27FC236}">
                    <a16:creationId xmlns:a16="http://schemas.microsoft.com/office/drawing/2014/main" id="{B3BB238A-AA49-6F3D-A729-5A93792CB211}"/>
                  </a:ext>
                </a:extLst>
              </p:cNvPr>
              <p:cNvSpPr>
                <a:spLocks noGrp="1" noRot="1" noMove="1" noResize="1" noEditPoints="1" noAdjustHandles="1" noChangeArrowheads="1" noChangeShapeType="1"/>
              </p:cNvSpPr>
              <p:nvPr userDrawn="1"/>
            </p:nvSpPr>
            <p:spPr bwMode="auto">
              <a:xfrm>
                <a:off x="3018" y="3440"/>
                <a:ext cx="125"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8" name="Freeform 201">
                <a:extLst>
                  <a:ext uri="{FF2B5EF4-FFF2-40B4-BE49-F238E27FC236}">
                    <a16:creationId xmlns:a16="http://schemas.microsoft.com/office/drawing/2014/main" id="{806E94F4-1C8A-FB22-1768-15CE2A12AC08}"/>
                  </a:ext>
                </a:extLst>
              </p:cNvPr>
              <p:cNvSpPr>
                <a:spLocks noGrp="1" noRot="1" noMove="1" noResize="1" noEditPoints="1" noAdjustHandles="1" noChangeArrowheads="1" noChangeShapeType="1"/>
              </p:cNvSpPr>
              <p:nvPr userDrawn="1"/>
            </p:nvSpPr>
            <p:spPr bwMode="auto">
              <a:xfrm>
                <a:off x="3269" y="3440"/>
                <a:ext cx="126"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9" name="Freeform 202">
                <a:extLst>
                  <a:ext uri="{FF2B5EF4-FFF2-40B4-BE49-F238E27FC236}">
                    <a16:creationId xmlns:a16="http://schemas.microsoft.com/office/drawing/2014/main" id="{B17B65C0-CD9E-A2B2-8635-031A90B60597}"/>
                  </a:ext>
                </a:extLst>
              </p:cNvPr>
              <p:cNvSpPr>
                <a:spLocks noGrp="1" noRot="1" noMove="1" noResize="1" noEditPoints="1" noAdjustHandles="1" noChangeArrowheads="1" noChangeShapeType="1"/>
              </p:cNvSpPr>
              <p:nvPr userDrawn="1"/>
            </p:nvSpPr>
            <p:spPr bwMode="auto">
              <a:xfrm>
                <a:off x="2138" y="3440"/>
                <a:ext cx="126" cy="195"/>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0" name="Freeform 203">
                <a:extLst>
                  <a:ext uri="{FF2B5EF4-FFF2-40B4-BE49-F238E27FC236}">
                    <a16:creationId xmlns:a16="http://schemas.microsoft.com/office/drawing/2014/main" id="{D490B2E2-8311-ED90-A2C8-E034BFE87EB1}"/>
                  </a:ext>
                </a:extLst>
              </p:cNvPr>
              <p:cNvSpPr>
                <a:spLocks noGrp="1" noRot="1" noMove="1" noResize="1" noEditPoints="1" noAdjustHandles="1" noChangeArrowheads="1" noChangeShapeType="1"/>
              </p:cNvSpPr>
              <p:nvPr userDrawn="1"/>
            </p:nvSpPr>
            <p:spPr bwMode="auto">
              <a:xfrm>
                <a:off x="1007"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1" name="Freeform 204">
                <a:extLst>
                  <a:ext uri="{FF2B5EF4-FFF2-40B4-BE49-F238E27FC236}">
                    <a16:creationId xmlns:a16="http://schemas.microsoft.com/office/drawing/2014/main" id="{C8E00D34-7104-4D2A-315F-221F9F302FD6}"/>
                  </a:ext>
                </a:extLst>
              </p:cNvPr>
              <p:cNvSpPr>
                <a:spLocks noGrp="1" noRot="1" noMove="1" noResize="1" noEditPoints="1" noAdjustHandles="1" noChangeArrowheads="1" noChangeShapeType="1"/>
              </p:cNvSpPr>
              <p:nvPr userDrawn="1"/>
            </p:nvSpPr>
            <p:spPr bwMode="auto">
              <a:xfrm>
                <a:off x="88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5" name="Freeform 206">
              <a:extLst>
                <a:ext uri="{FF2B5EF4-FFF2-40B4-BE49-F238E27FC236}">
                  <a16:creationId xmlns:a16="http://schemas.microsoft.com/office/drawing/2014/main" id="{1F6886E0-417C-AB53-B72F-2D5824DD4A3D}"/>
                </a:ext>
              </a:extLst>
            </p:cNvPr>
            <p:cNvSpPr>
              <a:spLocks noGrp="1" noRot="1" noMove="1" noResize="1" noEditPoints="1" noAdjustHandles="1" noChangeArrowheads="1" noChangeShapeType="1"/>
            </p:cNvSpPr>
            <p:nvPr userDrawn="1"/>
          </p:nvSpPr>
          <p:spPr bwMode="auto">
            <a:xfrm>
              <a:off x="1258" y="3440"/>
              <a:ext cx="126" cy="195"/>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07">
              <a:extLst>
                <a:ext uri="{FF2B5EF4-FFF2-40B4-BE49-F238E27FC236}">
                  <a16:creationId xmlns:a16="http://schemas.microsoft.com/office/drawing/2014/main" id="{1133F86F-BFCF-D577-90E8-801C149ACE58}"/>
                </a:ext>
              </a:extLst>
            </p:cNvPr>
            <p:cNvSpPr>
              <a:spLocks noGrp="1" noRot="1" noMove="1" noResize="1" noEditPoints="1" noAdjustHandles="1" noChangeArrowheads="1" noChangeShapeType="1"/>
            </p:cNvSpPr>
            <p:nvPr userDrawn="1"/>
          </p:nvSpPr>
          <p:spPr bwMode="auto">
            <a:xfrm>
              <a:off x="1761"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08">
              <a:extLst>
                <a:ext uri="{FF2B5EF4-FFF2-40B4-BE49-F238E27FC236}">
                  <a16:creationId xmlns:a16="http://schemas.microsoft.com/office/drawing/2014/main" id="{2BC0CBFA-2FA8-88B6-8D9B-E15C0C5A2B61}"/>
                </a:ext>
              </a:extLst>
            </p:cNvPr>
            <p:cNvSpPr>
              <a:spLocks noGrp="1" noRot="1" noMove="1" noResize="1" noEditPoints="1" noAdjustHandles="1" noChangeArrowheads="1" noChangeShapeType="1"/>
            </p:cNvSpPr>
            <p:nvPr userDrawn="1"/>
          </p:nvSpPr>
          <p:spPr bwMode="auto">
            <a:xfrm>
              <a:off x="4651" y="344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9">
              <a:extLst>
                <a:ext uri="{FF2B5EF4-FFF2-40B4-BE49-F238E27FC236}">
                  <a16:creationId xmlns:a16="http://schemas.microsoft.com/office/drawing/2014/main" id="{FAE4A612-7A32-A305-863A-8F3B7AA99789}"/>
                </a:ext>
              </a:extLst>
            </p:cNvPr>
            <p:cNvSpPr>
              <a:spLocks noGrp="1" noRot="1" noMove="1" noResize="1" noEditPoints="1" noAdjustHandles="1" noChangeArrowheads="1" noChangeShapeType="1"/>
            </p:cNvSpPr>
            <p:nvPr userDrawn="1"/>
          </p:nvSpPr>
          <p:spPr bwMode="auto">
            <a:xfrm>
              <a:off x="37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0">
              <a:extLst>
                <a:ext uri="{FF2B5EF4-FFF2-40B4-BE49-F238E27FC236}">
                  <a16:creationId xmlns:a16="http://schemas.microsoft.com/office/drawing/2014/main" id="{27C71866-CF05-672B-6A95-BBD06AF3AD30}"/>
                </a:ext>
              </a:extLst>
            </p:cNvPr>
            <p:cNvSpPr>
              <a:spLocks noGrp="1" noRot="1" noMove="1" noResize="1" noEditPoints="1" noAdjustHandles="1" noChangeArrowheads="1" noChangeShapeType="1"/>
            </p:cNvSpPr>
            <p:nvPr userDrawn="1"/>
          </p:nvSpPr>
          <p:spPr bwMode="auto">
            <a:xfrm>
              <a:off x="505" y="3440"/>
              <a:ext cx="125"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1">
              <a:extLst>
                <a:ext uri="{FF2B5EF4-FFF2-40B4-BE49-F238E27FC236}">
                  <a16:creationId xmlns:a16="http://schemas.microsoft.com/office/drawing/2014/main" id="{DD126C52-FC38-BCBF-AD49-68F0E4F7A21E}"/>
                </a:ext>
              </a:extLst>
            </p:cNvPr>
            <p:cNvSpPr>
              <a:spLocks noGrp="1" noRot="1" noMove="1" noResize="1" noEditPoints="1" noAdjustHandles="1" noChangeArrowheads="1" noChangeShapeType="1"/>
            </p:cNvSpPr>
            <p:nvPr userDrawn="1"/>
          </p:nvSpPr>
          <p:spPr bwMode="auto">
            <a:xfrm>
              <a:off x="2" y="3440"/>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12">
              <a:extLst>
                <a:ext uri="{FF2B5EF4-FFF2-40B4-BE49-F238E27FC236}">
                  <a16:creationId xmlns:a16="http://schemas.microsoft.com/office/drawing/2014/main" id="{DDED14B1-1E89-221C-44C0-B9FD3B8B0B2D}"/>
                </a:ext>
              </a:extLst>
            </p:cNvPr>
            <p:cNvSpPr>
              <a:spLocks noGrp="1" noRot="1" noMove="1" noResize="1" noEditPoints="1" noAdjustHandles="1" noChangeArrowheads="1" noChangeShapeType="1"/>
            </p:cNvSpPr>
            <p:nvPr userDrawn="1"/>
          </p:nvSpPr>
          <p:spPr bwMode="auto">
            <a:xfrm>
              <a:off x="1007"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13">
              <a:extLst>
                <a:ext uri="{FF2B5EF4-FFF2-40B4-BE49-F238E27FC236}">
                  <a16:creationId xmlns:a16="http://schemas.microsoft.com/office/drawing/2014/main" id="{0DB4EBC7-EC89-4A04-5AC4-34E541B038C9}"/>
                </a:ext>
              </a:extLst>
            </p:cNvPr>
            <p:cNvSpPr>
              <a:spLocks noGrp="1" noRot="1" noMove="1" noResize="1" noEditPoints="1" noAdjustHandles="1" noChangeArrowheads="1" noChangeShapeType="1"/>
            </p:cNvSpPr>
            <p:nvPr userDrawn="1"/>
          </p:nvSpPr>
          <p:spPr bwMode="auto">
            <a:xfrm>
              <a:off x="1133" y="3342"/>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14">
              <a:extLst>
                <a:ext uri="{FF2B5EF4-FFF2-40B4-BE49-F238E27FC236}">
                  <a16:creationId xmlns:a16="http://schemas.microsoft.com/office/drawing/2014/main" id="{14E12440-ADA7-7A00-9558-6E88606B9714}"/>
                </a:ext>
              </a:extLst>
            </p:cNvPr>
            <p:cNvSpPr>
              <a:spLocks noGrp="1" noRot="1" noMove="1" noResize="1" noEditPoints="1" noAdjustHandles="1" noChangeArrowheads="1" noChangeShapeType="1"/>
            </p:cNvSpPr>
            <p:nvPr userDrawn="1"/>
          </p:nvSpPr>
          <p:spPr bwMode="auto">
            <a:xfrm>
              <a:off x="756" y="3342"/>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15">
              <a:extLst>
                <a:ext uri="{FF2B5EF4-FFF2-40B4-BE49-F238E27FC236}">
                  <a16:creationId xmlns:a16="http://schemas.microsoft.com/office/drawing/2014/main" id="{3796E7AF-0764-EAB1-D420-D4F430426949}"/>
                </a:ext>
              </a:extLst>
            </p:cNvPr>
            <p:cNvSpPr>
              <a:spLocks noGrp="1" noRot="1" noMove="1" noResize="1" noEditPoints="1" noAdjustHandles="1" noChangeArrowheads="1" noChangeShapeType="1"/>
            </p:cNvSpPr>
            <p:nvPr userDrawn="1"/>
          </p:nvSpPr>
          <p:spPr bwMode="auto">
            <a:xfrm>
              <a:off x="128"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16">
              <a:extLst>
                <a:ext uri="{FF2B5EF4-FFF2-40B4-BE49-F238E27FC236}">
                  <a16:creationId xmlns:a16="http://schemas.microsoft.com/office/drawing/2014/main" id="{678DC8F0-2F5E-D87B-4647-12D1A710C515}"/>
                </a:ext>
              </a:extLst>
            </p:cNvPr>
            <p:cNvSpPr>
              <a:spLocks noGrp="1" noRot="1" noMove="1" noResize="1" noEditPoints="1" noAdjustHandles="1" noChangeArrowheads="1" noChangeShapeType="1"/>
            </p:cNvSpPr>
            <p:nvPr userDrawn="1"/>
          </p:nvSpPr>
          <p:spPr bwMode="auto">
            <a:xfrm>
              <a:off x="379"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17">
              <a:extLst>
                <a:ext uri="{FF2B5EF4-FFF2-40B4-BE49-F238E27FC236}">
                  <a16:creationId xmlns:a16="http://schemas.microsoft.com/office/drawing/2014/main" id="{ABE24220-5C9A-9D25-E750-6396570EE70B}"/>
                </a:ext>
              </a:extLst>
            </p:cNvPr>
            <p:cNvSpPr>
              <a:spLocks noGrp="1" noRot="1" noMove="1" noResize="1" noEditPoints="1" noAdjustHandles="1" noChangeArrowheads="1" noChangeShapeType="1"/>
            </p:cNvSpPr>
            <p:nvPr userDrawn="1"/>
          </p:nvSpPr>
          <p:spPr bwMode="auto">
            <a:xfrm>
              <a:off x="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18">
              <a:extLst>
                <a:ext uri="{FF2B5EF4-FFF2-40B4-BE49-F238E27FC236}">
                  <a16:creationId xmlns:a16="http://schemas.microsoft.com/office/drawing/2014/main" id="{03EE7C32-432F-E832-7F83-B1883C3D0B4C}"/>
                </a:ext>
              </a:extLst>
            </p:cNvPr>
            <p:cNvSpPr>
              <a:spLocks noGrp="1" noRot="1" noMove="1" noResize="1" noEditPoints="1" noAdjustHandles="1" noChangeArrowheads="1" noChangeShapeType="1"/>
            </p:cNvSpPr>
            <p:nvPr userDrawn="1"/>
          </p:nvSpPr>
          <p:spPr bwMode="auto">
            <a:xfrm>
              <a:off x="1007"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19">
              <a:extLst>
                <a:ext uri="{FF2B5EF4-FFF2-40B4-BE49-F238E27FC236}">
                  <a16:creationId xmlns:a16="http://schemas.microsoft.com/office/drawing/2014/main" id="{635C73EA-80A8-7E8E-B7CC-CA9A746B6689}"/>
                </a:ext>
              </a:extLst>
            </p:cNvPr>
            <p:cNvSpPr>
              <a:spLocks noGrp="1" noRot="1" noMove="1" noResize="1" noEditPoints="1" noAdjustHandles="1" noChangeArrowheads="1" noChangeShapeType="1"/>
            </p:cNvSpPr>
            <p:nvPr userDrawn="1"/>
          </p:nvSpPr>
          <p:spPr bwMode="auto">
            <a:xfrm>
              <a:off x="881"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20">
              <a:extLst>
                <a:ext uri="{FF2B5EF4-FFF2-40B4-BE49-F238E27FC236}">
                  <a16:creationId xmlns:a16="http://schemas.microsoft.com/office/drawing/2014/main" id="{D5331C22-FDB7-489D-358A-7EE18A5E4247}"/>
                </a:ext>
              </a:extLst>
            </p:cNvPr>
            <p:cNvSpPr>
              <a:spLocks noGrp="1" noRot="1" noMove="1" noResize="1" noEditPoints="1" noAdjustHandles="1" noChangeArrowheads="1" noChangeShapeType="1"/>
            </p:cNvSpPr>
            <p:nvPr userDrawn="1"/>
          </p:nvSpPr>
          <p:spPr bwMode="auto">
            <a:xfrm>
              <a:off x="756" y="324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21">
              <a:extLst>
                <a:ext uri="{FF2B5EF4-FFF2-40B4-BE49-F238E27FC236}">
                  <a16:creationId xmlns:a16="http://schemas.microsoft.com/office/drawing/2014/main" id="{1BC599EB-1620-4CC9-FD4C-A9D646D9DABA}"/>
                </a:ext>
              </a:extLst>
            </p:cNvPr>
            <p:cNvSpPr>
              <a:spLocks noGrp="1" noRot="1" noMove="1" noResize="1" noEditPoints="1" noAdjustHandles="1" noChangeArrowheads="1" noChangeShapeType="1"/>
            </p:cNvSpPr>
            <p:nvPr userDrawn="1"/>
          </p:nvSpPr>
          <p:spPr bwMode="auto">
            <a:xfrm>
              <a:off x="1384"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22">
              <a:extLst>
                <a:ext uri="{FF2B5EF4-FFF2-40B4-BE49-F238E27FC236}">
                  <a16:creationId xmlns:a16="http://schemas.microsoft.com/office/drawing/2014/main" id="{D9652C2D-64F7-E5F8-33D8-DBAA5ECC85C9}"/>
                </a:ext>
              </a:extLst>
            </p:cNvPr>
            <p:cNvSpPr>
              <a:spLocks noGrp="1" noRot="1" noMove="1" noResize="1" noEditPoints="1" noAdjustHandles="1" noChangeArrowheads="1" noChangeShapeType="1"/>
            </p:cNvSpPr>
            <p:nvPr userDrawn="1"/>
          </p:nvSpPr>
          <p:spPr bwMode="auto">
            <a:xfrm>
              <a:off x="630"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23">
              <a:extLst>
                <a:ext uri="{FF2B5EF4-FFF2-40B4-BE49-F238E27FC236}">
                  <a16:creationId xmlns:a16="http://schemas.microsoft.com/office/drawing/2014/main" id="{90483074-2892-E58C-5674-9953E81B5C72}"/>
                </a:ext>
              </a:extLst>
            </p:cNvPr>
            <p:cNvSpPr>
              <a:spLocks noGrp="1" noRot="1" noMove="1" noResize="1" noEditPoints="1" noAdjustHandles="1" noChangeArrowheads="1" noChangeShapeType="1"/>
            </p:cNvSpPr>
            <p:nvPr userDrawn="1"/>
          </p:nvSpPr>
          <p:spPr bwMode="auto">
            <a:xfrm>
              <a:off x="37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4">
              <a:extLst>
                <a:ext uri="{FF2B5EF4-FFF2-40B4-BE49-F238E27FC236}">
                  <a16:creationId xmlns:a16="http://schemas.microsoft.com/office/drawing/2014/main" id="{549C405F-323C-60D7-4D89-1B29FC121F61}"/>
                </a:ext>
              </a:extLst>
            </p:cNvPr>
            <p:cNvSpPr>
              <a:spLocks noGrp="1" noRot="1" noMove="1" noResize="1" noEditPoints="1" noAdjustHandles="1" noChangeArrowheads="1" noChangeShapeType="1"/>
            </p:cNvSpPr>
            <p:nvPr userDrawn="1"/>
          </p:nvSpPr>
          <p:spPr bwMode="auto">
            <a:xfrm>
              <a:off x="253"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25">
              <a:extLst>
                <a:ext uri="{FF2B5EF4-FFF2-40B4-BE49-F238E27FC236}">
                  <a16:creationId xmlns:a16="http://schemas.microsoft.com/office/drawing/2014/main" id="{402D5549-47F7-0DFE-8628-9A5F9B481E62}"/>
                </a:ext>
              </a:extLst>
            </p:cNvPr>
            <p:cNvSpPr>
              <a:spLocks noGrp="1" noRot="1" noMove="1" noResize="1" noEditPoints="1" noAdjustHandles="1" noChangeArrowheads="1" noChangeShapeType="1"/>
            </p:cNvSpPr>
            <p:nvPr userDrawn="1"/>
          </p:nvSpPr>
          <p:spPr bwMode="auto">
            <a:xfrm>
              <a:off x="2"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26">
              <a:extLst>
                <a:ext uri="{FF2B5EF4-FFF2-40B4-BE49-F238E27FC236}">
                  <a16:creationId xmlns:a16="http://schemas.microsoft.com/office/drawing/2014/main" id="{5B1E1485-ECE3-0EF2-072C-02C0A98A4841}"/>
                </a:ext>
              </a:extLst>
            </p:cNvPr>
            <p:cNvSpPr>
              <a:spLocks noGrp="1" noRot="1" noMove="1" noResize="1" noEditPoints="1" noAdjustHandles="1" noChangeArrowheads="1" noChangeShapeType="1"/>
            </p:cNvSpPr>
            <p:nvPr userDrawn="1"/>
          </p:nvSpPr>
          <p:spPr bwMode="auto">
            <a:xfrm>
              <a:off x="128" y="3146"/>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27">
              <a:extLst>
                <a:ext uri="{FF2B5EF4-FFF2-40B4-BE49-F238E27FC236}">
                  <a16:creationId xmlns:a16="http://schemas.microsoft.com/office/drawing/2014/main" id="{4ED163C3-9C12-7AD4-CC5A-A8CE9FC0D2A5}"/>
                </a:ext>
              </a:extLst>
            </p:cNvPr>
            <p:cNvSpPr>
              <a:spLocks noGrp="1" noRot="1" noMove="1" noResize="1" noEditPoints="1" noAdjustHandles="1" noChangeArrowheads="1" noChangeShapeType="1"/>
            </p:cNvSpPr>
            <p:nvPr userDrawn="1"/>
          </p:nvSpPr>
          <p:spPr bwMode="auto">
            <a:xfrm>
              <a:off x="1007" y="3146"/>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28">
              <a:extLst>
                <a:ext uri="{FF2B5EF4-FFF2-40B4-BE49-F238E27FC236}">
                  <a16:creationId xmlns:a16="http://schemas.microsoft.com/office/drawing/2014/main" id="{BA6A6FCA-1F00-AD15-75B2-1337FF2F521D}"/>
                </a:ext>
              </a:extLst>
            </p:cNvPr>
            <p:cNvSpPr>
              <a:spLocks noGrp="1" noRot="1" noMove="1" noResize="1" noEditPoints="1" noAdjustHandles="1" noChangeArrowheads="1" noChangeShapeType="1"/>
            </p:cNvSpPr>
            <p:nvPr userDrawn="1"/>
          </p:nvSpPr>
          <p:spPr bwMode="auto">
            <a:xfrm>
              <a:off x="1635"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29">
              <a:extLst>
                <a:ext uri="{FF2B5EF4-FFF2-40B4-BE49-F238E27FC236}">
                  <a16:creationId xmlns:a16="http://schemas.microsoft.com/office/drawing/2014/main" id="{ABB75C44-CA64-5B71-6FC3-64644F1A9EBB}"/>
                </a:ext>
              </a:extLst>
            </p:cNvPr>
            <p:cNvSpPr>
              <a:spLocks noGrp="1" noRot="1" noMove="1" noResize="1" noEditPoints="1" noAdjustHandles="1" noChangeArrowheads="1" noChangeShapeType="1"/>
            </p:cNvSpPr>
            <p:nvPr userDrawn="1"/>
          </p:nvSpPr>
          <p:spPr bwMode="auto">
            <a:xfrm>
              <a:off x="1761" y="3146"/>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30">
              <a:extLst>
                <a:ext uri="{FF2B5EF4-FFF2-40B4-BE49-F238E27FC236}">
                  <a16:creationId xmlns:a16="http://schemas.microsoft.com/office/drawing/2014/main" id="{89FB8151-3D44-7077-27DF-4485DB791290}"/>
                </a:ext>
              </a:extLst>
            </p:cNvPr>
            <p:cNvSpPr>
              <a:spLocks noGrp="1" noRot="1" noMove="1" noResize="1" noEditPoints="1" noAdjustHandles="1" noChangeArrowheads="1" noChangeShapeType="1"/>
            </p:cNvSpPr>
            <p:nvPr userDrawn="1"/>
          </p:nvSpPr>
          <p:spPr bwMode="auto">
            <a:xfrm>
              <a:off x="2138" y="314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31">
              <a:extLst>
                <a:ext uri="{FF2B5EF4-FFF2-40B4-BE49-F238E27FC236}">
                  <a16:creationId xmlns:a16="http://schemas.microsoft.com/office/drawing/2014/main" id="{5F96A6A4-3CC0-0AA9-74E6-7A96C75BE44C}"/>
                </a:ext>
              </a:extLst>
            </p:cNvPr>
            <p:cNvSpPr>
              <a:spLocks noGrp="1" noRot="1" noMove="1" noResize="1" noEditPoints="1" noAdjustHandles="1" noChangeArrowheads="1" noChangeShapeType="1"/>
            </p:cNvSpPr>
            <p:nvPr userDrawn="1"/>
          </p:nvSpPr>
          <p:spPr bwMode="auto">
            <a:xfrm>
              <a:off x="630" y="304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232">
              <a:extLst>
                <a:ext uri="{FF2B5EF4-FFF2-40B4-BE49-F238E27FC236}">
                  <a16:creationId xmlns:a16="http://schemas.microsoft.com/office/drawing/2014/main" id="{2F119DEB-679E-4DB3-FDB8-2B41CA3EA217}"/>
                </a:ext>
              </a:extLst>
            </p:cNvPr>
            <p:cNvSpPr>
              <a:spLocks noGrp="1" noRot="1" noMove="1" noResize="1" noEditPoints="1" noAdjustHandles="1" noChangeArrowheads="1" noChangeShapeType="1"/>
            </p:cNvSpPr>
            <p:nvPr userDrawn="1"/>
          </p:nvSpPr>
          <p:spPr bwMode="auto">
            <a:xfrm>
              <a:off x="128" y="3049"/>
              <a:ext cx="125"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33">
              <a:extLst>
                <a:ext uri="{FF2B5EF4-FFF2-40B4-BE49-F238E27FC236}">
                  <a16:creationId xmlns:a16="http://schemas.microsoft.com/office/drawing/2014/main" id="{369096FF-C610-2D5B-1D31-FB59D7C02CC6}"/>
                </a:ext>
              </a:extLst>
            </p:cNvPr>
            <p:cNvSpPr>
              <a:spLocks noGrp="1" noRot="1" noMove="1" noResize="1" noEditPoints="1" noAdjustHandles="1" noChangeArrowheads="1" noChangeShapeType="1"/>
            </p:cNvSpPr>
            <p:nvPr userDrawn="1"/>
          </p:nvSpPr>
          <p:spPr bwMode="auto">
            <a:xfrm>
              <a:off x="505" y="3049"/>
              <a:ext cx="125"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34">
              <a:extLst>
                <a:ext uri="{FF2B5EF4-FFF2-40B4-BE49-F238E27FC236}">
                  <a16:creationId xmlns:a16="http://schemas.microsoft.com/office/drawing/2014/main" id="{10C9BB98-3A3E-2575-A380-6447CC3A614F}"/>
                </a:ext>
              </a:extLst>
            </p:cNvPr>
            <p:cNvSpPr>
              <a:spLocks noGrp="1" noRot="1" noMove="1" noResize="1" noEditPoints="1" noAdjustHandles="1" noChangeArrowheads="1" noChangeShapeType="1"/>
            </p:cNvSpPr>
            <p:nvPr userDrawn="1"/>
          </p:nvSpPr>
          <p:spPr bwMode="auto">
            <a:xfrm>
              <a:off x="253"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35">
              <a:extLst>
                <a:ext uri="{FF2B5EF4-FFF2-40B4-BE49-F238E27FC236}">
                  <a16:creationId xmlns:a16="http://schemas.microsoft.com/office/drawing/2014/main" id="{FA7CCB94-46D6-6F69-5F9A-1C19AAC46AF3}"/>
                </a:ext>
              </a:extLst>
            </p:cNvPr>
            <p:cNvSpPr>
              <a:spLocks noGrp="1" noRot="1" noMove="1" noResize="1" noEditPoints="1" noAdjustHandles="1" noChangeArrowheads="1" noChangeShapeType="1"/>
            </p:cNvSpPr>
            <p:nvPr userDrawn="1"/>
          </p:nvSpPr>
          <p:spPr bwMode="auto">
            <a:xfrm>
              <a:off x="2"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6">
              <a:extLst>
                <a:ext uri="{FF2B5EF4-FFF2-40B4-BE49-F238E27FC236}">
                  <a16:creationId xmlns:a16="http://schemas.microsoft.com/office/drawing/2014/main" id="{C4ADDC9A-2824-CE35-6BD7-53E8D55C4D23}"/>
                </a:ext>
              </a:extLst>
            </p:cNvPr>
            <p:cNvSpPr>
              <a:spLocks noGrp="1" noRot="1" noMove="1" noResize="1" noEditPoints="1" noAdjustHandles="1" noChangeArrowheads="1" noChangeShapeType="1"/>
            </p:cNvSpPr>
            <p:nvPr userDrawn="1"/>
          </p:nvSpPr>
          <p:spPr bwMode="auto">
            <a:xfrm>
              <a:off x="379" y="2951"/>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37">
              <a:extLst>
                <a:ext uri="{FF2B5EF4-FFF2-40B4-BE49-F238E27FC236}">
                  <a16:creationId xmlns:a16="http://schemas.microsoft.com/office/drawing/2014/main" id="{E675A29E-88CE-9EDF-A605-027ACC309A09}"/>
                </a:ext>
              </a:extLst>
            </p:cNvPr>
            <p:cNvSpPr>
              <a:spLocks noGrp="1" noRot="1" noMove="1" noResize="1" noEditPoints="1" noAdjustHandles="1" noChangeArrowheads="1" noChangeShapeType="1"/>
            </p:cNvSpPr>
            <p:nvPr userDrawn="1"/>
          </p:nvSpPr>
          <p:spPr bwMode="auto">
            <a:xfrm>
              <a:off x="128" y="2951"/>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38">
              <a:extLst>
                <a:ext uri="{FF2B5EF4-FFF2-40B4-BE49-F238E27FC236}">
                  <a16:creationId xmlns:a16="http://schemas.microsoft.com/office/drawing/2014/main" id="{25C37CB7-22C9-4867-5A77-7FBC90CEC47B}"/>
                </a:ext>
              </a:extLst>
            </p:cNvPr>
            <p:cNvSpPr>
              <a:spLocks noGrp="1" noRot="1" noMove="1" noResize="1" noEditPoints="1" noAdjustHandles="1" noChangeArrowheads="1" noChangeShapeType="1"/>
            </p:cNvSpPr>
            <p:nvPr userDrawn="1"/>
          </p:nvSpPr>
          <p:spPr bwMode="auto">
            <a:xfrm>
              <a:off x="5660" y="2951"/>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9">
              <a:extLst>
                <a:ext uri="{FF2B5EF4-FFF2-40B4-BE49-F238E27FC236}">
                  <a16:creationId xmlns:a16="http://schemas.microsoft.com/office/drawing/2014/main" id="{F8E6458B-91F1-6F8A-AD9A-9C35A7AA3262}"/>
                </a:ext>
              </a:extLst>
            </p:cNvPr>
            <p:cNvSpPr>
              <a:spLocks noGrp="1" noRot="1" noMove="1" noResize="1" noEditPoints="1" noAdjustHandles="1" noChangeArrowheads="1" noChangeShapeType="1"/>
            </p:cNvSpPr>
            <p:nvPr userDrawn="1"/>
          </p:nvSpPr>
          <p:spPr bwMode="auto">
            <a:xfrm>
              <a:off x="756" y="285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0">
              <a:extLst>
                <a:ext uri="{FF2B5EF4-FFF2-40B4-BE49-F238E27FC236}">
                  <a16:creationId xmlns:a16="http://schemas.microsoft.com/office/drawing/2014/main" id="{8AE34085-ED6B-F1C2-5C55-E106B559FF7D}"/>
                </a:ext>
              </a:extLst>
            </p:cNvPr>
            <p:cNvSpPr>
              <a:spLocks noGrp="1" noRot="1" noMove="1" noResize="1" noEditPoints="1" noAdjustHandles="1" noChangeArrowheads="1" noChangeShapeType="1"/>
            </p:cNvSpPr>
            <p:nvPr userDrawn="1"/>
          </p:nvSpPr>
          <p:spPr bwMode="auto">
            <a:xfrm>
              <a:off x="1133" y="285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41">
              <a:extLst>
                <a:ext uri="{FF2B5EF4-FFF2-40B4-BE49-F238E27FC236}">
                  <a16:creationId xmlns:a16="http://schemas.microsoft.com/office/drawing/2014/main" id="{A17F69C7-286A-402A-5393-AAB0E42EADEA}"/>
                </a:ext>
              </a:extLst>
            </p:cNvPr>
            <p:cNvSpPr>
              <a:spLocks noGrp="1" noRot="1" noMove="1" noResize="1" noEditPoints="1" noAdjustHandles="1" noChangeArrowheads="1" noChangeShapeType="1"/>
            </p:cNvSpPr>
            <p:nvPr userDrawn="1"/>
          </p:nvSpPr>
          <p:spPr bwMode="auto">
            <a:xfrm>
              <a:off x="881" y="285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42">
              <a:extLst>
                <a:ext uri="{FF2B5EF4-FFF2-40B4-BE49-F238E27FC236}">
                  <a16:creationId xmlns:a16="http://schemas.microsoft.com/office/drawing/2014/main" id="{0A43B6C4-FAEC-38DE-24F4-DFA4AD2F6FE2}"/>
                </a:ext>
              </a:extLst>
            </p:cNvPr>
            <p:cNvSpPr>
              <a:spLocks noGrp="1" noRot="1" noMove="1" noResize="1" noEditPoints="1" noAdjustHandles="1" noChangeArrowheads="1" noChangeShapeType="1"/>
            </p:cNvSpPr>
            <p:nvPr userDrawn="1"/>
          </p:nvSpPr>
          <p:spPr bwMode="auto">
            <a:xfrm>
              <a:off x="505" y="285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43">
              <a:extLst>
                <a:ext uri="{FF2B5EF4-FFF2-40B4-BE49-F238E27FC236}">
                  <a16:creationId xmlns:a16="http://schemas.microsoft.com/office/drawing/2014/main" id="{9F991112-8897-08AF-3CE9-D4E50DE27AC6}"/>
                </a:ext>
              </a:extLst>
            </p:cNvPr>
            <p:cNvSpPr>
              <a:spLocks noGrp="1" noRot="1" noMove="1" noResize="1" noEditPoints="1" noAdjustHandles="1" noChangeArrowheads="1" noChangeShapeType="1"/>
            </p:cNvSpPr>
            <p:nvPr userDrawn="1"/>
          </p:nvSpPr>
          <p:spPr bwMode="auto">
            <a:xfrm>
              <a:off x="756" y="285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44">
              <a:extLst>
                <a:ext uri="{FF2B5EF4-FFF2-40B4-BE49-F238E27FC236}">
                  <a16:creationId xmlns:a16="http://schemas.microsoft.com/office/drawing/2014/main" id="{ABA0B5F6-6541-2325-0C5B-5C0BF6D4BCE7}"/>
                </a:ext>
              </a:extLst>
            </p:cNvPr>
            <p:cNvSpPr>
              <a:spLocks noGrp="1" noRot="1" noMove="1" noResize="1" noEditPoints="1" noAdjustHandles="1" noChangeArrowheads="1" noChangeShapeType="1"/>
            </p:cNvSpPr>
            <p:nvPr userDrawn="1"/>
          </p:nvSpPr>
          <p:spPr bwMode="auto">
            <a:xfrm>
              <a:off x="128" y="285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45">
              <a:extLst>
                <a:ext uri="{FF2B5EF4-FFF2-40B4-BE49-F238E27FC236}">
                  <a16:creationId xmlns:a16="http://schemas.microsoft.com/office/drawing/2014/main" id="{C447A904-2756-F3D5-F14C-BB1A3175BEF9}"/>
                </a:ext>
              </a:extLst>
            </p:cNvPr>
            <p:cNvSpPr>
              <a:spLocks noGrp="1" noRot="1" noMove="1" noResize="1" noEditPoints="1" noAdjustHandles="1" noChangeArrowheads="1" noChangeShapeType="1"/>
            </p:cNvSpPr>
            <p:nvPr userDrawn="1"/>
          </p:nvSpPr>
          <p:spPr bwMode="auto">
            <a:xfrm>
              <a:off x="379"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246">
              <a:extLst>
                <a:ext uri="{FF2B5EF4-FFF2-40B4-BE49-F238E27FC236}">
                  <a16:creationId xmlns:a16="http://schemas.microsoft.com/office/drawing/2014/main" id="{019D5CD4-FB2F-1816-8400-718F64A244F5}"/>
                </a:ext>
              </a:extLst>
            </p:cNvPr>
            <p:cNvSpPr>
              <a:spLocks noGrp="1" noRot="1" noMove="1" noResize="1" noEditPoints="1" noAdjustHandles="1" noChangeArrowheads="1" noChangeShapeType="1"/>
            </p:cNvSpPr>
            <p:nvPr userDrawn="1"/>
          </p:nvSpPr>
          <p:spPr bwMode="auto">
            <a:xfrm>
              <a:off x="253" y="275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47">
              <a:extLst>
                <a:ext uri="{FF2B5EF4-FFF2-40B4-BE49-F238E27FC236}">
                  <a16:creationId xmlns:a16="http://schemas.microsoft.com/office/drawing/2014/main" id="{5CCD5549-6127-1AAC-44FD-E47F5D09B13A}"/>
                </a:ext>
              </a:extLst>
            </p:cNvPr>
            <p:cNvSpPr>
              <a:spLocks noGrp="1" noRot="1" noMove="1" noResize="1" noEditPoints="1" noAdjustHandles="1" noChangeArrowheads="1" noChangeShapeType="1"/>
            </p:cNvSpPr>
            <p:nvPr userDrawn="1"/>
          </p:nvSpPr>
          <p:spPr bwMode="auto">
            <a:xfrm>
              <a:off x="630"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48">
              <a:extLst>
                <a:ext uri="{FF2B5EF4-FFF2-40B4-BE49-F238E27FC236}">
                  <a16:creationId xmlns:a16="http://schemas.microsoft.com/office/drawing/2014/main" id="{95AF6EC6-7469-9F72-9B1B-6FDE712CEAED}"/>
                </a:ext>
              </a:extLst>
            </p:cNvPr>
            <p:cNvSpPr>
              <a:spLocks noGrp="1" noRot="1" noMove="1" noResize="1" noEditPoints="1" noAdjustHandles="1" noChangeArrowheads="1" noChangeShapeType="1"/>
            </p:cNvSpPr>
            <p:nvPr userDrawn="1"/>
          </p:nvSpPr>
          <p:spPr bwMode="auto">
            <a:xfrm>
              <a:off x="128" y="2657"/>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49">
              <a:extLst>
                <a:ext uri="{FF2B5EF4-FFF2-40B4-BE49-F238E27FC236}">
                  <a16:creationId xmlns:a16="http://schemas.microsoft.com/office/drawing/2014/main" id="{828218D8-49D6-3A05-0117-DA689571B9B9}"/>
                </a:ext>
              </a:extLst>
            </p:cNvPr>
            <p:cNvSpPr>
              <a:spLocks noGrp="1" noRot="1" noMove="1" noResize="1" noEditPoints="1" noAdjustHandles="1" noChangeArrowheads="1" noChangeShapeType="1"/>
            </p:cNvSpPr>
            <p:nvPr userDrawn="1"/>
          </p:nvSpPr>
          <p:spPr bwMode="auto">
            <a:xfrm>
              <a:off x="2" y="265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50">
              <a:extLst>
                <a:ext uri="{FF2B5EF4-FFF2-40B4-BE49-F238E27FC236}">
                  <a16:creationId xmlns:a16="http://schemas.microsoft.com/office/drawing/2014/main" id="{019BA4F4-DD31-10A1-95E8-F6BE21E23AC2}"/>
                </a:ext>
              </a:extLst>
            </p:cNvPr>
            <p:cNvSpPr>
              <a:spLocks noGrp="1" noRot="1" noMove="1" noResize="1" noEditPoints="1" noAdjustHandles="1" noChangeArrowheads="1" noChangeShapeType="1"/>
            </p:cNvSpPr>
            <p:nvPr userDrawn="1"/>
          </p:nvSpPr>
          <p:spPr bwMode="auto">
            <a:xfrm>
              <a:off x="2"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51">
              <a:extLst>
                <a:ext uri="{FF2B5EF4-FFF2-40B4-BE49-F238E27FC236}">
                  <a16:creationId xmlns:a16="http://schemas.microsoft.com/office/drawing/2014/main" id="{30474CFC-1B0D-47F9-4736-80C84B38849B}"/>
                </a:ext>
              </a:extLst>
            </p:cNvPr>
            <p:cNvSpPr>
              <a:spLocks noGrp="1" noRot="1" noMove="1" noResize="1" noEditPoints="1" noAdjustHandles="1" noChangeArrowheads="1" noChangeShapeType="1"/>
            </p:cNvSpPr>
            <p:nvPr userDrawn="1"/>
          </p:nvSpPr>
          <p:spPr bwMode="auto">
            <a:xfrm>
              <a:off x="379" y="246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52">
              <a:extLst>
                <a:ext uri="{FF2B5EF4-FFF2-40B4-BE49-F238E27FC236}">
                  <a16:creationId xmlns:a16="http://schemas.microsoft.com/office/drawing/2014/main" id="{A89D84B4-95AE-F6CB-C17A-D92F30D0D5A4}"/>
                </a:ext>
              </a:extLst>
            </p:cNvPr>
            <p:cNvSpPr>
              <a:spLocks noGrp="1" noRot="1" noMove="1" noResize="1" noEditPoints="1" noAdjustHandles="1" noChangeArrowheads="1" noChangeShapeType="1"/>
            </p:cNvSpPr>
            <p:nvPr userDrawn="1"/>
          </p:nvSpPr>
          <p:spPr bwMode="auto">
            <a:xfrm>
              <a:off x="2" y="255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4" name="UNIVERSITÄT PADERBORN Logo">
            <a:extLst>
              <a:ext uri="{FF2B5EF4-FFF2-40B4-BE49-F238E27FC236}">
                <a16:creationId xmlns:a16="http://schemas.microsoft.com/office/drawing/2014/main" id="{F69D691F-2689-D00C-1596-3CB1235E60C4}"/>
              </a:ext>
            </a:extLst>
          </p:cNvPr>
          <p:cNvPicPr>
            <a:picLocks noGrp="1" noRot="1" noChangeAspect="1" noMove="1" noResize="1" noEditPoints="1" noAdjustHandles="1" noChangeArrowheads="1" noChangeShapeType="1" noCrop="1"/>
          </p:cNvPicPr>
          <p:nvPr userDrawn="1"/>
        </p:nvPicPr>
        <p:blipFill>
          <a:blip r:embed="rId2"/>
          <a:srcRect/>
          <a:stretch/>
        </p:blipFill>
        <p:spPr>
          <a:xfrm>
            <a:off x="306883" y="307090"/>
            <a:ext cx="1692000" cy="688834"/>
          </a:xfrm>
          <a:prstGeom prst="rect">
            <a:avLst/>
          </a:prstGeom>
        </p:spPr>
      </p:pic>
      <p:sp>
        <p:nvSpPr>
          <p:cNvPr id="2" name="Headline">
            <a:extLst>
              <a:ext uri="{FF2B5EF4-FFF2-40B4-BE49-F238E27FC236}">
                <a16:creationId xmlns:a16="http://schemas.microsoft.com/office/drawing/2014/main" id="{A59FA09D-AD95-6B5C-EC3F-0EB013E603ED}"/>
              </a:ext>
            </a:extLst>
          </p:cNvPr>
          <p:cNvSpPr>
            <a:spLocks noGrp="1"/>
          </p:cNvSpPr>
          <p:nvPr>
            <p:ph type="ctrTitle" hasCustomPrompt="1"/>
          </p:nvPr>
        </p:nvSpPr>
        <p:spPr>
          <a:xfrm>
            <a:off x="2459037" y="2751138"/>
            <a:ext cx="7273925" cy="1512000"/>
          </a:xfrm>
        </p:spPr>
        <p:txBody>
          <a:bodyPr anchor="t" anchorCtr="0"/>
          <a:lstStyle>
            <a:lvl1pPr algn="ctr">
              <a:defRPr sz="3000"/>
            </a:lvl1pPr>
          </a:lstStyle>
          <a:p>
            <a:r>
              <a:rPr lang="de-DE" dirty="0"/>
              <a:t>Trennseite mit Nummerierung oben rechts, sollte ausschließlich für Hauptkapitel verwendet werden. </a:t>
            </a:r>
          </a:p>
        </p:txBody>
      </p:sp>
      <p:sp>
        <p:nvSpPr>
          <p:cNvPr id="20" name="Fähnchen">
            <a:extLst>
              <a:ext uri="{FF2B5EF4-FFF2-40B4-BE49-F238E27FC236}">
                <a16:creationId xmlns:a16="http://schemas.microsoft.com/office/drawing/2014/main" id="{EEEBF692-A53C-A965-CE26-F24C7ED94ECB}"/>
              </a:ext>
            </a:extLst>
          </p:cNvPr>
          <p:cNvSpPr>
            <a:spLocks noGrp="1"/>
          </p:cNvSpPr>
          <p:nvPr>
            <p:ph type="body" orient="vert" idx="1" hasCustomPrompt="1"/>
          </p:nvPr>
        </p:nvSpPr>
        <p:spPr>
          <a:xfrm>
            <a:off x="10597212" y="0"/>
            <a:ext cx="797863" cy="1085850"/>
          </a:xfrm>
          <a:custGeom>
            <a:avLst/>
            <a:gdLst>
              <a:gd name="connsiteX0" fmla="*/ 0 w 797863"/>
              <a:gd name="connsiteY0" fmla="*/ 0 h 1085850"/>
              <a:gd name="connsiteX1" fmla="*/ 797863 w 797863"/>
              <a:gd name="connsiteY1" fmla="*/ 0 h 1085850"/>
              <a:gd name="connsiteX2" fmla="*/ 797863 w 797863"/>
              <a:gd name="connsiteY2" fmla="*/ 1085850 h 1085850"/>
              <a:gd name="connsiteX3" fmla="*/ 797503 w 797863"/>
              <a:gd name="connsiteY3" fmla="*/ 1085850 h 1085850"/>
              <a:gd name="connsiteX4" fmla="*/ 398931 w 797863"/>
              <a:gd name="connsiteY4" fmla="*/ 775453 h 1085850"/>
              <a:gd name="connsiteX5" fmla="*/ 360 w 797863"/>
              <a:gd name="connsiteY5" fmla="*/ 1085850 h 1085850"/>
              <a:gd name="connsiteX6" fmla="*/ 0 w 797863"/>
              <a:gd name="connsiteY6"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863" h="1085850">
                <a:moveTo>
                  <a:pt x="0" y="0"/>
                </a:moveTo>
                <a:lnTo>
                  <a:pt x="797863" y="0"/>
                </a:lnTo>
                <a:lnTo>
                  <a:pt x="797863" y="1085850"/>
                </a:lnTo>
                <a:lnTo>
                  <a:pt x="797503" y="1085850"/>
                </a:lnTo>
                <a:lnTo>
                  <a:pt x="398931" y="775453"/>
                </a:lnTo>
                <a:lnTo>
                  <a:pt x="360" y="1085850"/>
                </a:lnTo>
                <a:lnTo>
                  <a:pt x="0" y="1085850"/>
                </a:lnTo>
                <a:close/>
              </a:path>
            </a:pathLst>
          </a:custGeom>
          <a:solidFill>
            <a:schemeClr val="accent6"/>
          </a:solidFill>
        </p:spPr>
        <p:txBody>
          <a:bodyPr vert="horz" wrap="square" tIns="194400" numCol="1">
            <a:noAutofit/>
          </a:bodyPr>
          <a:lstStyle>
            <a:lvl1pPr marL="0" indent="0" algn="ctr">
              <a:lnSpc>
                <a:spcPct val="100000"/>
              </a:lnSpc>
              <a:spcBef>
                <a:spcPts val="0"/>
              </a:spcBef>
              <a:spcAft>
                <a:spcPts val="0"/>
              </a:spcAft>
              <a:buFont typeface="+mj-lt"/>
              <a:buNone/>
              <a:defRPr sz="3500">
                <a:solidFill>
                  <a:schemeClr val="bg1"/>
                </a:solidFill>
                <a:latin typeface="+mj-lt"/>
              </a:defRPr>
            </a:lvl1pPr>
            <a:lvl2pPr marL="0" indent="0" algn="ctr">
              <a:lnSpc>
                <a:spcPct val="100000"/>
              </a:lnSpc>
              <a:spcBef>
                <a:spcPts val="0"/>
              </a:spcBef>
              <a:spcAft>
                <a:spcPts val="0"/>
              </a:spcAft>
              <a:buFont typeface="+mj-lt"/>
              <a:buNone/>
              <a:defRPr sz="3500">
                <a:solidFill>
                  <a:schemeClr val="bg1"/>
                </a:solidFill>
                <a:latin typeface="+mj-lt"/>
              </a:defRPr>
            </a:lvl2pPr>
            <a:lvl3pPr marL="0" indent="0" algn="ctr">
              <a:lnSpc>
                <a:spcPct val="100000"/>
              </a:lnSpc>
              <a:spcBef>
                <a:spcPts val="0"/>
              </a:spcBef>
              <a:spcAft>
                <a:spcPts val="0"/>
              </a:spcAft>
              <a:buFont typeface="+mj-lt"/>
              <a:buNone/>
              <a:defRPr sz="3500">
                <a:solidFill>
                  <a:schemeClr val="bg1"/>
                </a:solidFill>
                <a:latin typeface="+mj-lt"/>
              </a:defRPr>
            </a:lvl3pPr>
            <a:lvl4pPr marL="0" indent="0" algn="ctr">
              <a:lnSpc>
                <a:spcPct val="100000"/>
              </a:lnSpc>
              <a:spcBef>
                <a:spcPts val="0"/>
              </a:spcBef>
              <a:spcAft>
                <a:spcPts val="0"/>
              </a:spcAft>
              <a:buFont typeface="+mj-lt"/>
              <a:buNone/>
              <a:defRPr sz="3500">
                <a:solidFill>
                  <a:schemeClr val="bg1"/>
                </a:solidFill>
                <a:latin typeface="+mj-lt"/>
              </a:defRPr>
            </a:lvl4pPr>
            <a:lvl5pPr marL="0" indent="0" algn="ctr">
              <a:lnSpc>
                <a:spcPct val="100000"/>
              </a:lnSpc>
              <a:spcBef>
                <a:spcPts val="0"/>
              </a:spcBef>
              <a:spcAft>
                <a:spcPts val="0"/>
              </a:spcAft>
              <a:buFont typeface="+mj-lt"/>
              <a:buNone/>
              <a:defRPr sz="3500">
                <a:solidFill>
                  <a:schemeClr val="bg1"/>
                </a:solidFill>
                <a:latin typeface="+mj-lt"/>
              </a:defRPr>
            </a:lvl5pPr>
            <a:lvl6pPr marL="0" indent="0" algn="ctr">
              <a:lnSpc>
                <a:spcPct val="100000"/>
              </a:lnSpc>
              <a:spcBef>
                <a:spcPts val="0"/>
              </a:spcBef>
              <a:spcAft>
                <a:spcPts val="0"/>
              </a:spcAft>
              <a:buFont typeface="+mj-lt"/>
              <a:buNone/>
              <a:defRPr sz="3500">
                <a:solidFill>
                  <a:schemeClr val="bg1"/>
                </a:solidFill>
                <a:latin typeface="+mj-lt"/>
              </a:defRPr>
            </a:lvl6pPr>
            <a:lvl7pPr marL="0" indent="0" algn="ctr">
              <a:lnSpc>
                <a:spcPct val="100000"/>
              </a:lnSpc>
              <a:spcBef>
                <a:spcPts val="0"/>
              </a:spcBef>
              <a:spcAft>
                <a:spcPts val="0"/>
              </a:spcAft>
              <a:buFont typeface="+mj-lt"/>
              <a:buNone/>
              <a:defRPr sz="3500">
                <a:solidFill>
                  <a:schemeClr val="bg1"/>
                </a:solidFill>
                <a:latin typeface="+mj-lt"/>
              </a:defRPr>
            </a:lvl7pPr>
            <a:lvl8pPr marL="0" indent="0" algn="ctr">
              <a:lnSpc>
                <a:spcPct val="100000"/>
              </a:lnSpc>
              <a:spcBef>
                <a:spcPts val="0"/>
              </a:spcBef>
              <a:spcAft>
                <a:spcPts val="0"/>
              </a:spcAft>
              <a:buFont typeface="+mj-lt"/>
              <a:buNone/>
              <a:defRPr sz="3500">
                <a:solidFill>
                  <a:schemeClr val="bg1"/>
                </a:solidFill>
                <a:latin typeface="+mj-lt"/>
              </a:defRPr>
            </a:lvl8pPr>
            <a:lvl9pPr marL="0" indent="0" algn="ctr">
              <a:lnSpc>
                <a:spcPct val="100000"/>
              </a:lnSpc>
              <a:spcBef>
                <a:spcPts val="0"/>
              </a:spcBef>
              <a:spcAft>
                <a:spcPts val="0"/>
              </a:spcAft>
              <a:buFont typeface="+mj-lt"/>
              <a:buNone/>
              <a:defRPr sz="3500">
                <a:solidFill>
                  <a:schemeClr val="bg1"/>
                </a:solidFill>
                <a:latin typeface="+mj-lt"/>
              </a:defRPr>
            </a:lvl9pPr>
          </a:lstStyle>
          <a:p>
            <a:r>
              <a:rPr lang="de-DE" dirty="0"/>
              <a:t>#</a:t>
            </a:r>
          </a:p>
        </p:txBody>
      </p:sp>
      <p:sp>
        <p:nvSpPr>
          <p:cNvPr id="273" name="Foliennummer">
            <a:extLst>
              <a:ext uri="{FF2B5EF4-FFF2-40B4-BE49-F238E27FC236}">
                <a16:creationId xmlns:a16="http://schemas.microsoft.com/office/drawing/2014/main" id="{0B55AD73-9349-46E0-9EC6-33E5C41C11E2}"/>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274" name="Fußzeile">
            <a:extLst>
              <a:ext uri="{FF2B5EF4-FFF2-40B4-BE49-F238E27FC236}">
                <a16:creationId xmlns:a16="http://schemas.microsoft.com/office/drawing/2014/main" id="{4C6A0CE5-E6F7-48F8-808E-14944D73126B}"/>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4227965579"/>
      </p:ext>
    </p:extLst>
  </p:cSld>
  <p:clrMapOvr>
    <a:masterClrMapping/>
  </p:clrMapOvr>
  <p:extLst mod="1">
    <p:ext uri="{DCECCB84-F9BA-43D5-87BE-67443E8EF086}">
      <p15:sldGuideLst xmlns:p15="http://schemas.microsoft.com/office/powerpoint/2012/main">
        <p15:guide id="1" orient="horz" pos="1733">
          <p15:clr>
            <a:srgbClr val="000000"/>
          </p15:clr>
        </p15:guide>
        <p15:guide id="2" pos="1549">
          <p15:clr>
            <a:srgbClr val="000000"/>
          </p15:clr>
        </p15:guide>
        <p15:guide id="3" pos="6131">
          <p15:clr>
            <a:srgbClr val="000000"/>
          </p15:clr>
        </p15:guide>
        <p15:guide id="4" pos="7178">
          <p15:clr>
            <a:srgbClr val="00000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3" name="Inhalt">
            <a:extLst>
              <a:ext uri="{FF2B5EF4-FFF2-40B4-BE49-F238E27FC236}">
                <a16:creationId xmlns:a16="http://schemas.microsoft.com/office/drawing/2014/main" id="{73371D11-D4C5-95DF-6328-B5F5C0EA71B4}"/>
              </a:ext>
            </a:extLst>
          </p:cNvPr>
          <p:cNvSpPr>
            <a:spLocks noGrp="1"/>
          </p:cNvSpPr>
          <p:nvPr>
            <p:ph idx="1" hasCustomPrompt="1"/>
          </p:nvPr>
        </p:nvSpPr>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3286688013"/>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 2 Inhalte">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63775"/>
            <a:ext cx="5385966" cy="35052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p:txBody>
          <a:bodyPr/>
          <a:lstStyle>
            <a:lvl1pPr>
              <a:defRPr/>
            </a:lvl1pPr>
          </a:lstStyle>
          <a:p>
            <a:r>
              <a:rPr lang="de-DE" dirty="0"/>
              <a:t>Überschrift</a:t>
            </a:r>
            <a:br>
              <a:rPr lang="de-DE" dirty="0"/>
            </a:br>
            <a:r>
              <a:rPr lang="de-DE" dirty="0"/>
              <a:t>maximal zwei Zeilen</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63775"/>
            <a:ext cx="5385966" cy="35052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3853198503"/>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guide id="6" pos="4021">
          <p15:clr>
            <a:srgbClr val="000000"/>
          </p15:clr>
        </p15:guide>
        <p15:guide id="7" pos="3659">
          <p15:clr>
            <a:srgbClr val="00000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 Zwischenüberschrift / 2 Inhalte">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76476"/>
            <a:ext cx="5385966" cy="34925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349038" cy="470851"/>
          </a:xfrm>
        </p:spPr>
        <p:txBody>
          <a:bodyPr/>
          <a:lstStyle>
            <a:lvl1pPr>
              <a:defRPr/>
            </a:lvl1pPr>
          </a:lstStyle>
          <a:p>
            <a:r>
              <a:rPr lang="de-DE" dirty="0"/>
              <a:t>Überschrift maximal eine Zeile</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76476"/>
            <a:ext cx="5385966" cy="34925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3" name="Textplatzhalter 12">
            <a:extLst>
              <a:ext uri="{FF2B5EF4-FFF2-40B4-BE49-F238E27FC236}">
                <a16:creationId xmlns:a16="http://schemas.microsoft.com/office/drawing/2014/main" id="{3A6906E8-663F-41C8-A182-BBC3D0226557}"/>
              </a:ext>
            </a:extLst>
          </p:cNvPr>
          <p:cNvSpPr>
            <a:spLocks noGrp="1"/>
          </p:cNvSpPr>
          <p:nvPr>
            <p:ph type="body" sz="quarter" idx="14" hasCustomPrompt="1"/>
          </p:nvPr>
        </p:nvSpPr>
        <p:spPr>
          <a:xfrm>
            <a:off x="420688" y="1823617"/>
            <a:ext cx="5395912" cy="406558"/>
          </a:xfrm>
        </p:spPr>
        <p:txBody>
          <a:bodyPr/>
          <a:lstStyle>
            <a:lvl1pPr>
              <a:defRPr sz="2000" b="1">
                <a:solidFill>
                  <a:schemeClr val="tx2"/>
                </a:solidFill>
              </a:defRPr>
            </a:lvl1pPr>
          </a:lstStyle>
          <a:p>
            <a:pPr lvl="0"/>
            <a:r>
              <a:rPr lang="de-DE" dirty="0"/>
              <a:t>Zwischenüberschrift</a:t>
            </a:r>
          </a:p>
        </p:txBody>
      </p:sp>
      <p:sp>
        <p:nvSpPr>
          <p:cNvPr id="14" name="Textplatzhalter 12">
            <a:extLst>
              <a:ext uri="{FF2B5EF4-FFF2-40B4-BE49-F238E27FC236}">
                <a16:creationId xmlns:a16="http://schemas.microsoft.com/office/drawing/2014/main" id="{CAACC54D-6A2C-475F-806A-615D5D4F7BEF}"/>
              </a:ext>
            </a:extLst>
          </p:cNvPr>
          <p:cNvSpPr>
            <a:spLocks noGrp="1"/>
          </p:cNvSpPr>
          <p:nvPr>
            <p:ph type="body" sz="quarter" idx="15" hasCustomPrompt="1"/>
          </p:nvPr>
        </p:nvSpPr>
        <p:spPr>
          <a:xfrm>
            <a:off x="6381650" y="1823617"/>
            <a:ext cx="5395912" cy="406558"/>
          </a:xfrm>
        </p:spPr>
        <p:txBody>
          <a:bodyPr/>
          <a:lstStyle>
            <a:lvl1pPr>
              <a:defRPr sz="2000" b="1">
                <a:solidFill>
                  <a:schemeClr val="tx2"/>
                </a:solidFill>
              </a:defRPr>
            </a:lvl1pPr>
          </a:lstStyle>
          <a:p>
            <a:pPr lvl="0"/>
            <a:r>
              <a:rPr lang="de-DE" dirty="0"/>
              <a:t>Zwischenüberschrift</a:t>
            </a:r>
          </a:p>
        </p:txBody>
      </p:sp>
    </p:spTree>
    <p:extLst>
      <p:ext uri="{BB962C8B-B14F-4D97-AF65-F5344CB8AC3E}">
        <p14:creationId xmlns:p14="http://schemas.microsoft.com/office/powerpoint/2010/main" val="2952735584"/>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34">
          <p15:clr>
            <a:srgbClr val="000000"/>
          </p15:clr>
        </p15:guide>
        <p15:guide id="5" orient="horz" pos="785">
          <p15:clr>
            <a:srgbClr val="000000"/>
          </p15:clr>
        </p15:guide>
        <p15:guide id="6" pos="4021">
          <p15:clr>
            <a:srgbClr val="000000"/>
          </p15:clr>
        </p15:guide>
        <p15:guide id="7" pos="3659">
          <p15:clr>
            <a:srgbClr val="00000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grpSp>
        <p:nvGrpSpPr>
          <p:cNvPr id="3" name="Regieanweisungen Bilder">
            <a:extLst>
              <a:ext uri="{FF2B5EF4-FFF2-40B4-BE49-F238E27FC236}">
                <a16:creationId xmlns:a16="http://schemas.microsoft.com/office/drawing/2014/main" id="{591D2E67-B5C0-3EF5-7942-7B0DD1801A0C}"/>
              </a:ext>
            </a:extLst>
          </p:cNvPr>
          <p:cNvGrpSpPr/>
          <p:nvPr userDrawn="1"/>
        </p:nvGrpSpPr>
        <p:grpSpPr>
          <a:xfrm>
            <a:off x="12348000" y="2232000"/>
            <a:ext cx="1908000" cy="2152480"/>
            <a:chOff x="12348000" y="1295998"/>
            <a:chExt cx="1908000" cy="2152480"/>
          </a:xfrm>
        </p:grpSpPr>
        <p:sp>
          <p:nvSpPr>
            <p:cNvPr id="7" name="Bild austauschen">
              <a:extLst>
                <a:ext uri="{FF2B5EF4-FFF2-40B4-BE49-F238E27FC236}">
                  <a16:creationId xmlns:a16="http://schemas.microsoft.com/office/drawing/2014/main" id="{161F0C32-A7B9-F6AA-1EDE-39802CAF56EA}"/>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8" name="Bildausschnitt">
              <a:extLst>
                <a:ext uri="{FF2B5EF4-FFF2-40B4-BE49-F238E27FC236}">
                  <a16:creationId xmlns:a16="http://schemas.microsoft.com/office/drawing/2014/main" id="{8507CB38-6E12-E88F-43C9-E26582DAFCF2}"/>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10" name="Bildausschnitt">
              <a:extLst>
                <a:ext uri="{FF2B5EF4-FFF2-40B4-BE49-F238E27FC236}">
                  <a16:creationId xmlns:a16="http://schemas.microsoft.com/office/drawing/2014/main" id="{4C94EE61-D4D8-240E-01DB-6C0B7F7A3A2D}"/>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11" name="Bildunterzeile">
            <a:extLst>
              <a:ext uri="{FF2B5EF4-FFF2-40B4-BE49-F238E27FC236}">
                <a16:creationId xmlns:a16="http://schemas.microsoft.com/office/drawing/2014/main" id="{4C5AA25F-CBBB-E710-915B-760807FC3EA0}"/>
              </a:ext>
            </a:extLst>
          </p:cNvPr>
          <p:cNvSpPr>
            <a:spLocks noGrp="1"/>
          </p:cNvSpPr>
          <p:nvPr>
            <p:ph type="body" orient="vert" idx="14" hasCustomPrompt="1"/>
          </p:nvPr>
        </p:nvSpPr>
        <p:spPr>
          <a:xfrm>
            <a:off x="6407150" y="5437188"/>
            <a:ext cx="5183188" cy="512762"/>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de-DE" dirty="0"/>
              <a:t>Platz für Bildunterzeile</a:t>
            </a:r>
            <a:br>
              <a:rPr lang="de-DE" dirty="0"/>
            </a:br>
            <a:r>
              <a:rPr lang="de-DE" dirty="0"/>
              <a:t>max. zwei Zeilen</a:t>
            </a:r>
          </a:p>
        </p:txBody>
      </p:sp>
      <p:sp>
        <p:nvSpPr>
          <p:cNvPr id="9" name="Bild">
            <a:extLst>
              <a:ext uri="{FF2B5EF4-FFF2-40B4-BE49-F238E27FC236}">
                <a16:creationId xmlns:a16="http://schemas.microsoft.com/office/drawing/2014/main" id="{DC51194B-2747-2A9B-FC2F-99A61372D3D5}"/>
              </a:ext>
            </a:extLst>
          </p:cNvPr>
          <p:cNvSpPr>
            <a:spLocks noGrp="1"/>
          </p:cNvSpPr>
          <p:nvPr>
            <p:ph type="pic" sz="quarter" idx="13" hasCustomPrompt="1"/>
          </p:nvPr>
        </p:nvSpPr>
        <p:spPr>
          <a:xfrm>
            <a:off x="6407149" y="1952625"/>
            <a:ext cx="5183189" cy="3348038"/>
          </a:xfrm>
          <a:solidFill>
            <a:schemeClr val="bg1">
              <a:lumMod val="95000"/>
            </a:schemeClr>
          </a:solidFill>
        </p:spPr>
        <p:txBody>
          <a:bodyPr anchor="ctr" anchorCtr="0"/>
          <a:lstStyle>
            <a:lvl1pPr algn="ctr">
              <a:defRPr/>
            </a:lvl1pPr>
          </a:lstStyle>
          <a:p>
            <a:r>
              <a:rPr lang="de-DE" dirty="0"/>
              <a:t>Bild einfügen</a:t>
            </a:r>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1952626"/>
            <a:ext cx="5434926" cy="3997324"/>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168063" cy="468000"/>
          </a:xfrm>
        </p:spPr>
        <p:txBody>
          <a:bodyPr/>
          <a:lstStyle>
            <a:lvl1pPr>
              <a:defRPr/>
            </a:lvl1pPr>
          </a:lstStyle>
          <a:p>
            <a:r>
              <a:rPr lang="de-DE" dirty="0"/>
              <a:t>Überschrift maximal eine Zeile</a:t>
            </a:r>
          </a:p>
        </p:txBody>
      </p:sp>
    </p:spTree>
    <p:extLst>
      <p:ext uri="{BB962C8B-B14F-4D97-AF65-F5344CB8AC3E}">
        <p14:creationId xmlns:p14="http://schemas.microsoft.com/office/powerpoint/2010/main" val="884688283"/>
      </p:ext>
    </p:extLst>
  </p:cSld>
  <p:clrMapOvr>
    <a:masterClrMapping/>
  </p:clrMapOvr>
  <p:extLst mod="1">
    <p:ext uri="{DCECCB84-F9BA-43D5-87BE-67443E8EF086}">
      <p15:sldGuideLst xmlns:p15="http://schemas.microsoft.com/office/powerpoint/2012/main">
        <p15:guide id="1" orient="horz" pos="3748">
          <p15:clr>
            <a:srgbClr val="000000"/>
          </p15:clr>
        </p15:guide>
        <p15:guide id="2" pos="7415">
          <p15:clr>
            <a:srgbClr val="000000"/>
          </p15:clr>
        </p15:guide>
        <p15:guide id="3" pos="266">
          <p15:clr>
            <a:srgbClr val="000000"/>
          </p15:clr>
        </p15:guide>
        <p15:guide id="4" orient="horz" pos="1230">
          <p15:clr>
            <a:srgbClr val="000000"/>
          </p15:clr>
        </p15:guide>
        <p15:guide id="5" orient="horz" pos="785">
          <p15:clr>
            <a:srgbClr val="000000"/>
          </p15:clr>
        </p15:guide>
        <p15:guide id="6" pos="7301">
          <p15:clr>
            <a:srgbClr val="000000"/>
          </p15:clr>
        </p15:guide>
        <p15:guide id="7" orient="horz" pos="1178">
          <p15:clr>
            <a:srgbClr val="000000"/>
          </p15:clr>
        </p15:guide>
        <p15:guide id="8" pos="4036">
          <p15:clr>
            <a:srgbClr val="000000"/>
          </p15:clr>
        </p15:guide>
        <p15:guide id="10" orient="horz" pos="3425">
          <p15:clr>
            <a:srgbClr val="00000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Headline 2-zeilig // Inhalt">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599016" y="1366838"/>
            <a:ext cx="10991849" cy="1044000"/>
          </a:xfrm>
        </p:spPr>
        <p:txBody>
          <a:bodyPr/>
          <a:lstStyle>
            <a:lvl1pPr>
              <a:defRPr/>
            </a:lvl1pPr>
          </a:lstStyle>
          <a:p>
            <a:pPr>
              <a:defRPr/>
            </a:pPr>
            <a:r>
              <a:rPr lang="de-DE"/>
              <a:t>Headline</a:t>
            </a:r>
            <a:br>
              <a:rPr lang="de-DE"/>
            </a:br>
            <a:r>
              <a:rPr lang="de-DE"/>
              <a:t>auf zwei Zeilen</a:t>
            </a:r>
            <a:endParaRPr/>
          </a:p>
        </p:txBody>
      </p:sp>
      <p:sp>
        <p:nvSpPr>
          <p:cNvPr id="5" name="Inhaltsplatzhalter 2"/>
          <p:cNvSpPr>
            <a:spLocks noGrp="1"/>
          </p:cNvSpPr>
          <p:nvPr>
            <p:ph idx="1" hasCustomPrompt="1"/>
          </p:nvPr>
        </p:nvSpPr>
        <p:spPr bwMode="auto">
          <a:xfrm>
            <a:off x="601133" y="2579688"/>
            <a:ext cx="10991851" cy="362108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defRPr/>
            </a:pPr>
            <a:r>
              <a:rPr lang="de-DE"/>
              <a:t>Fließtext als Einleitung auf erster Ebene // für Fließtext normal und diverse Aufzählung &gt;&gt; Menü &gt; Start &gt; Absatz &gt; Listenebne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
        <p:nvSpPr>
          <p:cNvPr id="6" name="Fußzeilenplatzhalter 6"/>
          <p:cNvSpPr>
            <a:spLocks noGrp="1"/>
          </p:cNvSpPr>
          <p:nvPr>
            <p:ph type="ftr" sz="quarter" idx="10"/>
          </p:nvPr>
        </p:nvSpPr>
        <p:spPr bwMode="auto"/>
        <p:txBody>
          <a:bodyPr/>
          <a:lstStyle/>
          <a:p>
            <a:pPr>
              <a:defRPr/>
            </a:pPr>
            <a:r>
              <a:rPr lang="de-DE"/>
              <a:t>Name Referent*in</a:t>
            </a:r>
            <a:endParaRPr/>
          </a:p>
        </p:txBody>
      </p:sp>
      <p:sp>
        <p:nvSpPr>
          <p:cNvPr id="7" name="Foliennummernplatzhalter 7"/>
          <p:cNvSpPr>
            <a:spLocks noGrp="1"/>
          </p:cNvSpPr>
          <p:nvPr>
            <p:ph type="sldNum" sz="quarter" idx="11"/>
          </p:nvPr>
        </p:nvSpPr>
        <p:spPr bwMode="auto"/>
        <p:txBody>
          <a:bodyPr/>
          <a:lstStyle/>
          <a:p>
            <a:pPr>
              <a:defRPr/>
            </a:pPr>
            <a:fld id="{C0BC624C-2554-4659-A1D8-66347873820C}" type="slidenum">
              <a:rPr lang="de-DE"/>
              <a:t>‹Nr.›</a:t>
            </a:fld>
            <a:endParaRPr lang="de-DE" sz="1800"/>
          </a:p>
        </p:txBody>
      </p:sp>
    </p:spTree>
  </p:cSld>
  <p:clrMapOvr>
    <a:masterClrMapping/>
  </p:clrMapOvr>
  <p:hf/>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llustration / Tex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10" name="Text">
            <a:extLst>
              <a:ext uri="{FF2B5EF4-FFF2-40B4-BE49-F238E27FC236}">
                <a16:creationId xmlns:a16="http://schemas.microsoft.com/office/drawing/2014/main" id="{27636434-84C0-80BF-C969-EA71E3A61621}"/>
              </a:ext>
            </a:extLst>
          </p:cNvPr>
          <p:cNvSpPr>
            <a:spLocks noGrp="1"/>
          </p:cNvSpPr>
          <p:nvPr>
            <p:ph type="body" orient="vert" idx="1" hasCustomPrompt="1"/>
          </p:nvPr>
        </p:nvSpPr>
        <p:spPr>
          <a:xfrm>
            <a:off x="8401049" y="1246188"/>
            <a:ext cx="3370263" cy="4522787"/>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2" name="Inhalt">
            <a:extLst>
              <a:ext uri="{FF2B5EF4-FFF2-40B4-BE49-F238E27FC236}">
                <a16:creationId xmlns:a16="http://schemas.microsoft.com/office/drawing/2014/main" id="{5BE0DCC4-C846-01A4-853D-445C8C7422B9}"/>
              </a:ext>
            </a:extLst>
          </p:cNvPr>
          <p:cNvSpPr>
            <a:spLocks noGrp="1"/>
          </p:cNvSpPr>
          <p:nvPr>
            <p:ph idx="13" hasCustomPrompt="1"/>
          </p:nvPr>
        </p:nvSpPr>
        <p:spPr>
          <a:xfrm>
            <a:off x="420689" y="1246188"/>
            <a:ext cx="7581900" cy="4991100"/>
          </a:xfrm>
        </p:spPr>
        <p:txBody>
          <a:bodyPr/>
          <a:lstStyle>
            <a:lvl1pPr>
              <a:defRPr/>
            </a:lvl1pPr>
          </a:lstStyle>
          <a:p>
            <a:pPr lvl="0"/>
            <a:r>
              <a:rPr lang="de-DE" dirty="0"/>
              <a:t>Hier bitte ausschließlich Tabellen, Diagramme, Videos oder </a:t>
            </a:r>
            <a:r>
              <a:rPr lang="de-DE" dirty="0" err="1"/>
              <a:t>SmartArts</a:t>
            </a:r>
            <a:r>
              <a:rPr lang="de-DE" dirty="0"/>
              <a:t> platzieren</a:t>
            </a:r>
          </a:p>
        </p:txBody>
      </p:sp>
    </p:spTree>
    <p:extLst>
      <p:ext uri="{BB962C8B-B14F-4D97-AF65-F5344CB8AC3E}">
        <p14:creationId xmlns:p14="http://schemas.microsoft.com/office/powerpoint/2010/main" val="476291576"/>
      </p:ext>
    </p:extLst>
  </p:cSld>
  <p:clrMapOvr>
    <a:masterClrMapping/>
  </p:clrMapOvr>
  <p:extLst mod="1">
    <p:ext uri="{DCECCB84-F9BA-43D5-87BE-67443E8EF086}">
      <p15:sldGuideLst xmlns:p15="http://schemas.microsoft.com/office/powerpoint/2012/main">
        <p15:guide id="1" orient="horz" pos="3929">
          <p15:clr>
            <a:srgbClr val="000000"/>
          </p15:clr>
        </p15:guide>
        <p15:guide id="2" pos="7415">
          <p15:clr>
            <a:srgbClr val="000000"/>
          </p15:clr>
        </p15:guide>
        <p15:guide id="3" pos="266">
          <p15:clr>
            <a:srgbClr val="000000"/>
          </p15:clr>
        </p15:guide>
        <p15:guide id="5" orient="horz" pos="785">
          <p15:clr>
            <a:srgbClr val="000000"/>
          </p15:clr>
        </p15:guide>
        <p15:guide id="8" pos="5041">
          <p15:clr>
            <a:srgbClr val="000000"/>
          </p15:clr>
        </p15:guide>
        <p15:guide id="11" pos="5292">
          <p15:clr>
            <a:srgbClr val="000000"/>
          </p15:clr>
        </p15:guide>
        <p15:guide id="12" orient="horz" pos="3634">
          <p15:clr>
            <a:srgbClr val="00000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oßes Bild / Text">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3D9F3C87-5CF8-495D-A9F7-A53679109759}"/>
              </a:ext>
            </a:extLst>
          </p:cNvPr>
          <p:cNvGrpSpPr/>
          <p:nvPr userDrawn="1"/>
        </p:nvGrpSpPr>
        <p:grpSpPr>
          <a:xfrm>
            <a:off x="-2124000" y="-360000"/>
            <a:ext cx="16380000" cy="7596000"/>
            <a:chOff x="-2124000" y="-360000"/>
            <a:chExt cx="16380000" cy="7596000"/>
          </a:xfrm>
        </p:grpSpPr>
        <p:sp>
          <p:nvSpPr>
            <p:cNvPr id="11" name="Fußzeile">
              <a:extLst>
                <a:ext uri="{FF2B5EF4-FFF2-40B4-BE49-F238E27FC236}">
                  <a16:creationId xmlns:a16="http://schemas.microsoft.com/office/drawing/2014/main" id="{8504CB2F-AE35-CE95-4B60-81E52BDDFF9C}"/>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17" name="Zurücksetzen">
              <a:extLst>
                <a:ext uri="{FF2B5EF4-FFF2-40B4-BE49-F238E27FC236}">
                  <a16:creationId xmlns:a16="http://schemas.microsoft.com/office/drawing/2014/main" id="{0264AD42-5E92-73D8-6A83-4A0E02A415EB}"/>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8" name="Layoutwechsel">
              <a:extLst>
                <a:ext uri="{FF2B5EF4-FFF2-40B4-BE49-F238E27FC236}">
                  <a16:creationId xmlns:a16="http://schemas.microsoft.com/office/drawing/2014/main" id="{3215A3F9-9A35-53D1-011A-FE0A2E1893E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9" name="Hilfslinien">
              <a:extLst>
                <a:ext uri="{FF2B5EF4-FFF2-40B4-BE49-F238E27FC236}">
                  <a16:creationId xmlns:a16="http://schemas.microsoft.com/office/drawing/2014/main" id="{692CEF48-2E68-5602-34D3-C55957D067D0}"/>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0" name="Hilfslinien">
              <a:extLst>
                <a:ext uri="{FF2B5EF4-FFF2-40B4-BE49-F238E27FC236}">
                  <a16:creationId xmlns:a16="http://schemas.microsoft.com/office/drawing/2014/main" id="{112EF215-B6C7-B289-A5ED-33847B0750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nvGrpSpPr>
            <p:cNvPr id="2" name="Regieanweisungen Bilder">
              <a:extLst>
                <a:ext uri="{FF2B5EF4-FFF2-40B4-BE49-F238E27FC236}">
                  <a16:creationId xmlns:a16="http://schemas.microsoft.com/office/drawing/2014/main" id="{4F48CE62-B428-BB26-5378-C042A4A1B6A3}"/>
                </a:ext>
              </a:extLst>
            </p:cNvPr>
            <p:cNvGrpSpPr/>
            <p:nvPr userDrawn="1"/>
          </p:nvGrpSpPr>
          <p:grpSpPr>
            <a:xfrm>
              <a:off x="-2124000" y="2268000"/>
              <a:ext cx="1908000" cy="2152480"/>
              <a:chOff x="12348000" y="1295998"/>
              <a:chExt cx="1908000" cy="2152480"/>
            </a:xfrm>
          </p:grpSpPr>
          <p:sp>
            <p:nvSpPr>
              <p:cNvPr id="3" name="Bild austauschen">
                <a:extLst>
                  <a:ext uri="{FF2B5EF4-FFF2-40B4-BE49-F238E27FC236}">
                    <a16:creationId xmlns:a16="http://schemas.microsoft.com/office/drawing/2014/main" id="{6237A7AD-89AE-FE5D-EC0D-FE0233A4268D}"/>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7" name="Bildausschnitt">
                <a:extLst>
                  <a:ext uri="{FF2B5EF4-FFF2-40B4-BE49-F238E27FC236}">
                    <a16:creationId xmlns:a16="http://schemas.microsoft.com/office/drawing/2014/main" id="{3C53B971-AC8F-3B50-5DF6-4CC14774D7AD}"/>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9" name="Bildausschnitt">
                <a:extLst>
                  <a:ext uri="{FF2B5EF4-FFF2-40B4-BE49-F238E27FC236}">
                    <a16:creationId xmlns:a16="http://schemas.microsoft.com/office/drawing/2014/main" id="{9CAECB73-BBAC-D89D-9C1D-B2F5D26068AC}"/>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grpSp>
      <p:grpSp>
        <p:nvGrpSpPr>
          <p:cNvPr id="21" name="Grafik">
            <a:extLst>
              <a:ext uri="{FF2B5EF4-FFF2-40B4-BE49-F238E27FC236}">
                <a16:creationId xmlns:a16="http://schemas.microsoft.com/office/drawing/2014/main" id="{CC1D1673-B3CD-29C4-85E8-F32419E6D17E}"/>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8B8D443D-D434-7F7A-28CA-5A74E4238DF7}"/>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35">
              <a:extLst>
                <a:ext uri="{FF2B5EF4-FFF2-40B4-BE49-F238E27FC236}">
                  <a16:creationId xmlns:a16="http://schemas.microsoft.com/office/drawing/2014/main" id="{6736CECC-0321-5717-98AC-BBD17D6B1813}"/>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36">
              <a:extLst>
                <a:ext uri="{FF2B5EF4-FFF2-40B4-BE49-F238E27FC236}">
                  <a16:creationId xmlns:a16="http://schemas.microsoft.com/office/drawing/2014/main" id="{095DAFBA-F498-EB16-BE76-8B9A183F14C2}"/>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37">
              <a:extLst>
                <a:ext uri="{FF2B5EF4-FFF2-40B4-BE49-F238E27FC236}">
                  <a16:creationId xmlns:a16="http://schemas.microsoft.com/office/drawing/2014/main" id="{5C507B2B-9FD6-3267-590F-2402965F1237}"/>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38">
              <a:extLst>
                <a:ext uri="{FF2B5EF4-FFF2-40B4-BE49-F238E27FC236}">
                  <a16:creationId xmlns:a16="http://schemas.microsoft.com/office/drawing/2014/main" id="{7EE2DD8D-F22C-5AE0-FDE2-5C3E5A54FC2E}"/>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39">
              <a:extLst>
                <a:ext uri="{FF2B5EF4-FFF2-40B4-BE49-F238E27FC236}">
                  <a16:creationId xmlns:a16="http://schemas.microsoft.com/office/drawing/2014/main" id="{22BAF563-B688-E75D-3BA0-CCF05258ED4C}"/>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40">
              <a:extLst>
                <a:ext uri="{FF2B5EF4-FFF2-40B4-BE49-F238E27FC236}">
                  <a16:creationId xmlns:a16="http://schemas.microsoft.com/office/drawing/2014/main" id="{948926E7-BE67-637D-D1BD-EBA40AA17ED7}"/>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41">
              <a:extLst>
                <a:ext uri="{FF2B5EF4-FFF2-40B4-BE49-F238E27FC236}">
                  <a16:creationId xmlns:a16="http://schemas.microsoft.com/office/drawing/2014/main" id="{2E1D3563-DE3F-0CED-A444-DB5C123BFD22}"/>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42">
              <a:extLst>
                <a:ext uri="{FF2B5EF4-FFF2-40B4-BE49-F238E27FC236}">
                  <a16:creationId xmlns:a16="http://schemas.microsoft.com/office/drawing/2014/main" id="{E65F44C2-807F-E79C-F405-FCA75B095E32}"/>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43">
              <a:extLst>
                <a:ext uri="{FF2B5EF4-FFF2-40B4-BE49-F238E27FC236}">
                  <a16:creationId xmlns:a16="http://schemas.microsoft.com/office/drawing/2014/main" id="{1AA1F63B-7C91-327D-B398-20B70052FB7F}"/>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44">
              <a:extLst>
                <a:ext uri="{FF2B5EF4-FFF2-40B4-BE49-F238E27FC236}">
                  <a16:creationId xmlns:a16="http://schemas.microsoft.com/office/drawing/2014/main" id="{41993086-CABC-81F0-593E-8958C7445F7C}"/>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45">
              <a:extLst>
                <a:ext uri="{FF2B5EF4-FFF2-40B4-BE49-F238E27FC236}">
                  <a16:creationId xmlns:a16="http://schemas.microsoft.com/office/drawing/2014/main" id="{A6CEF9EB-ED65-394D-FEB7-66B3BDEFA4DA}"/>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46">
              <a:extLst>
                <a:ext uri="{FF2B5EF4-FFF2-40B4-BE49-F238E27FC236}">
                  <a16:creationId xmlns:a16="http://schemas.microsoft.com/office/drawing/2014/main" id="{34065ECE-E66F-EC10-192D-31F73735BA79}"/>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47">
              <a:extLst>
                <a:ext uri="{FF2B5EF4-FFF2-40B4-BE49-F238E27FC236}">
                  <a16:creationId xmlns:a16="http://schemas.microsoft.com/office/drawing/2014/main" id="{AB612F7C-8032-668E-5ABC-FE158FB46FEE}"/>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48">
              <a:extLst>
                <a:ext uri="{FF2B5EF4-FFF2-40B4-BE49-F238E27FC236}">
                  <a16:creationId xmlns:a16="http://schemas.microsoft.com/office/drawing/2014/main" id="{2259602E-B0DC-C769-FE0D-A6649A321A6B}"/>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9">
              <a:extLst>
                <a:ext uri="{FF2B5EF4-FFF2-40B4-BE49-F238E27FC236}">
                  <a16:creationId xmlns:a16="http://schemas.microsoft.com/office/drawing/2014/main" id="{3D8428FD-97D4-2A20-B5FF-519C9756FB16}"/>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
              <a:extLst>
                <a:ext uri="{FF2B5EF4-FFF2-40B4-BE49-F238E27FC236}">
                  <a16:creationId xmlns:a16="http://schemas.microsoft.com/office/drawing/2014/main" id="{B185E438-F509-8C03-A95B-C90ECADEFD08}"/>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1">
              <a:extLst>
                <a:ext uri="{FF2B5EF4-FFF2-40B4-BE49-F238E27FC236}">
                  <a16:creationId xmlns:a16="http://schemas.microsoft.com/office/drawing/2014/main" id="{123C6A63-23DC-C3F3-295C-076E1EA3744F}"/>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2">
              <a:extLst>
                <a:ext uri="{FF2B5EF4-FFF2-40B4-BE49-F238E27FC236}">
                  <a16:creationId xmlns:a16="http://schemas.microsoft.com/office/drawing/2014/main" id="{DD623DDA-9B4E-5049-A20E-52D3DC57CEB3}"/>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3">
              <a:extLst>
                <a:ext uri="{FF2B5EF4-FFF2-40B4-BE49-F238E27FC236}">
                  <a16:creationId xmlns:a16="http://schemas.microsoft.com/office/drawing/2014/main" id="{7DE094DE-2391-1C12-F0F1-FE8E9C967AF8}"/>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4">
              <a:extLst>
                <a:ext uri="{FF2B5EF4-FFF2-40B4-BE49-F238E27FC236}">
                  <a16:creationId xmlns:a16="http://schemas.microsoft.com/office/drawing/2014/main" id="{E9D5DAAC-62A5-AF1F-88F7-AE5EC943248F}"/>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5">
              <a:extLst>
                <a:ext uri="{FF2B5EF4-FFF2-40B4-BE49-F238E27FC236}">
                  <a16:creationId xmlns:a16="http://schemas.microsoft.com/office/drawing/2014/main" id="{689C668B-C77A-21A0-EE27-66E516362B27}"/>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6">
              <a:extLst>
                <a:ext uri="{FF2B5EF4-FFF2-40B4-BE49-F238E27FC236}">
                  <a16:creationId xmlns:a16="http://schemas.microsoft.com/office/drawing/2014/main" id="{CC62F374-C3D8-2613-8353-8C83E17D5C6D}"/>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7">
              <a:extLst>
                <a:ext uri="{FF2B5EF4-FFF2-40B4-BE49-F238E27FC236}">
                  <a16:creationId xmlns:a16="http://schemas.microsoft.com/office/drawing/2014/main" id="{A346C6A0-B686-52B6-5D3A-5DC201E70BCF}"/>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8">
              <a:extLst>
                <a:ext uri="{FF2B5EF4-FFF2-40B4-BE49-F238E27FC236}">
                  <a16:creationId xmlns:a16="http://schemas.microsoft.com/office/drawing/2014/main" id="{DB230F58-56D3-7441-36DD-9C4575A01C36}"/>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
              <a:extLst>
                <a:ext uri="{FF2B5EF4-FFF2-40B4-BE49-F238E27FC236}">
                  <a16:creationId xmlns:a16="http://schemas.microsoft.com/office/drawing/2014/main" id="{2684083D-DD26-0B05-62D5-F4659247B4C2}"/>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p>
            <a:fld id="{E6AA5693-5562-46BF-BAF4-16238AB6C896}" type="slidenum">
              <a:rPr lang="de-DE" smtClean="0"/>
              <a:t>‹Nr.›</a:t>
            </a:fld>
            <a:endParaRPr lang="de-DE"/>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9575800" y="1246188"/>
            <a:ext cx="2195513" cy="4522788"/>
          </a:xfrm>
          <a:prstGeom prst="rect">
            <a:avLst/>
          </a:prstGeom>
        </p:spPr>
        <p:txBody>
          <a:bodyPr vert="horz" numCol="1" anchor="ctr" anchorCtr="0"/>
          <a:lstStyle>
            <a:lvl1pPr marL="0" indent="0">
              <a:lnSpc>
                <a:spcPct val="100000"/>
              </a:lnSpc>
              <a:spcBef>
                <a:spcPts val="0"/>
              </a:spcBef>
              <a:spcAft>
                <a:spcPts val="0"/>
              </a:spcAft>
              <a:buFont typeface="+mj-lt"/>
              <a:buNone/>
              <a:defRPr sz="1400"/>
            </a:lvl1pPr>
            <a:lvl2pPr marL="0" indent="0">
              <a:lnSpc>
                <a:spcPct val="100000"/>
              </a:lnSpc>
              <a:spcBef>
                <a:spcPts val="0"/>
              </a:spcBef>
              <a:spcAft>
                <a:spcPts val="0"/>
              </a:spcAft>
              <a:buFont typeface="+mj-lt"/>
              <a:buNone/>
              <a:defRPr sz="1400"/>
            </a:lvl2pPr>
            <a:lvl3pPr marL="0" indent="0">
              <a:lnSpc>
                <a:spcPct val="100000"/>
              </a:lnSpc>
              <a:spcBef>
                <a:spcPts val="0"/>
              </a:spcBef>
              <a:spcAft>
                <a:spcPts val="0"/>
              </a:spcAft>
              <a:buFont typeface="+mj-lt"/>
              <a:buNone/>
              <a:defRPr sz="1400"/>
            </a:lvl3pPr>
            <a:lvl4pPr marL="0" indent="0">
              <a:lnSpc>
                <a:spcPct val="100000"/>
              </a:lnSpc>
              <a:spcBef>
                <a:spcPts val="0"/>
              </a:spcBef>
              <a:spcAft>
                <a:spcPts val="0"/>
              </a:spcAft>
              <a:buFont typeface="+mj-lt"/>
              <a:buNone/>
              <a:defRPr sz="1400"/>
            </a:lvl4pPr>
            <a:lvl5pPr marL="0" indent="0">
              <a:lnSpc>
                <a:spcPct val="100000"/>
              </a:lnSpc>
              <a:spcBef>
                <a:spcPts val="0"/>
              </a:spcBef>
              <a:spcAft>
                <a:spcPts val="0"/>
              </a:spcAft>
              <a:buFont typeface="+mj-lt"/>
              <a:buNone/>
              <a:defRPr sz="1400"/>
            </a:lvl5pPr>
            <a:lvl6pPr marL="0" indent="0">
              <a:lnSpc>
                <a:spcPct val="100000"/>
              </a:lnSpc>
              <a:spcBef>
                <a:spcPts val="0"/>
              </a:spcBef>
              <a:spcAft>
                <a:spcPts val="0"/>
              </a:spcAft>
              <a:buFont typeface="+mj-lt"/>
              <a:buNone/>
              <a:defRPr sz="1400"/>
            </a:lvl6pPr>
            <a:lvl7pPr marL="0" indent="0">
              <a:lnSpc>
                <a:spcPct val="100000"/>
              </a:lnSpc>
              <a:spcBef>
                <a:spcPts val="0"/>
              </a:spcBef>
              <a:spcAft>
                <a:spcPts val="0"/>
              </a:spcAft>
              <a:buFont typeface="+mj-lt"/>
              <a:buNone/>
              <a:defRPr sz="1400"/>
            </a:lvl7pPr>
            <a:lvl8pPr marL="0" indent="0">
              <a:lnSpc>
                <a:spcPct val="100000"/>
              </a:lnSpc>
              <a:spcBef>
                <a:spcPts val="0"/>
              </a:spcBef>
              <a:spcAft>
                <a:spcPts val="0"/>
              </a:spcAft>
              <a:buFont typeface="+mj-lt"/>
              <a:buNone/>
              <a:defRPr sz="1400"/>
            </a:lvl8pPr>
            <a:lvl9pPr marL="0" indent="0">
              <a:lnSpc>
                <a:spcPct val="100000"/>
              </a:lnSpc>
              <a:spcBef>
                <a:spcPts val="0"/>
              </a:spcBef>
              <a:spcAft>
                <a:spcPts val="0"/>
              </a:spcAft>
              <a:buFont typeface="+mj-lt"/>
              <a:buNone/>
              <a:defRPr sz="1400"/>
            </a:lvl9pPr>
          </a:lstStyle>
          <a:p>
            <a:r>
              <a:rPr lang="de-DE" dirty="0"/>
              <a:t>Platz für einen mehrzeiligen Text. Auf diesem Folientyp sollen nur Fotos mit Zusatzinformationen platziert werden.</a:t>
            </a:r>
          </a:p>
        </p:txBody>
      </p:sp>
      <p:sp>
        <p:nvSpPr>
          <p:cNvPr id="8" name="Bild">
            <a:extLst>
              <a:ext uri="{FF2B5EF4-FFF2-40B4-BE49-F238E27FC236}">
                <a16:creationId xmlns:a16="http://schemas.microsoft.com/office/drawing/2014/main" id="{0DF0AFAF-4E4C-6AE9-038A-DBCAFEFE15EE}"/>
              </a:ext>
            </a:extLst>
          </p:cNvPr>
          <p:cNvSpPr>
            <a:spLocks noGrp="1"/>
          </p:cNvSpPr>
          <p:nvPr userDrawn="1">
            <p:ph type="pic" sz="quarter" idx="13" hasCustomPrompt="1"/>
          </p:nvPr>
        </p:nvSpPr>
        <p:spPr>
          <a:xfrm>
            <a:off x="0" y="0"/>
            <a:ext cx="9180513" cy="6858000"/>
          </a:xfrm>
          <a:solidFill>
            <a:schemeClr val="bg1">
              <a:lumMod val="95000"/>
            </a:schemeClr>
          </a:solidFill>
        </p:spPr>
        <p:txBody>
          <a:bodyPr anchor="ctr" anchorCtr="0"/>
          <a:lstStyle>
            <a:lvl1pPr algn="ctr">
              <a:defRPr/>
            </a:lvl1pPr>
          </a:lstStyle>
          <a:p>
            <a:r>
              <a:rPr lang="de-DE" dirty="0"/>
              <a:t>Bild einfügen</a:t>
            </a:r>
          </a:p>
        </p:txBody>
      </p:sp>
      <p:sp>
        <p:nvSpPr>
          <p:cNvPr id="48" name="Fußzeile">
            <a:extLst>
              <a:ext uri="{FF2B5EF4-FFF2-40B4-BE49-F238E27FC236}">
                <a16:creationId xmlns:a16="http://schemas.microsoft.com/office/drawing/2014/main" id="{A656A10C-04BC-4D76-B63E-5D8FAF712F1E}"/>
              </a:ext>
            </a:extLst>
          </p:cNvPr>
          <p:cNvSpPr>
            <a:spLocks noGrp="1"/>
          </p:cNvSpPr>
          <p:nvPr>
            <p:ph type="ftr" sz="quarter" idx="11"/>
          </p:nvPr>
        </p:nvSpPr>
        <p:spPr>
          <a:xfrm>
            <a:off x="421200" y="756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p>
        </p:txBody>
      </p:sp>
    </p:spTree>
    <p:extLst>
      <p:ext uri="{BB962C8B-B14F-4D97-AF65-F5344CB8AC3E}">
        <p14:creationId xmlns:p14="http://schemas.microsoft.com/office/powerpoint/2010/main" val="583804346"/>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5" orient="horz" pos="785">
          <p15:clr>
            <a:srgbClr val="000000"/>
          </p15:clr>
        </p15:guide>
        <p15:guide id="6" pos="5783">
          <p15:clr>
            <a:srgbClr val="000000"/>
          </p15:clr>
        </p15:guide>
        <p15:guide id="8" pos="6032">
          <p15:clr>
            <a:srgbClr val="00000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ues Design: Inhalt + Gliederung">
    <p:spTree>
      <p:nvGrpSpPr>
        <p:cNvPr id="1" name=""/>
        <p:cNvGrpSpPr/>
        <p:nvPr/>
      </p:nvGrpSpPr>
      <p:grpSpPr>
        <a:xfrm>
          <a:off x="0" y="0"/>
          <a:ext cx="0" cy="0"/>
          <a:chOff x="0" y="0"/>
          <a:chExt cx="0" cy="0"/>
        </a:xfrm>
      </p:grpSpPr>
      <p:grpSp>
        <p:nvGrpSpPr>
          <p:cNvPr id="36" name="Regieanweisungen">
            <a:extLst>
              <a:ext uri="{FF2B5EF4-FFF2-40B4-BE49-F238E27FC236}">
                <a16:creationId xmlns:a16="http://schemas.microsoft.com/office/drawing/2014/main" id="{15D27760-FB5C-BD67-76BE-29C4BE0C1906}"/>
              </a:ext>
            </a:extLst>
          </p:cNvPr>
          <p:cNvGrpSpPr/>
          <p:nvPr userDrawn="1"/>
        </p:nvGrpSpPr>
        <p:grpSpPr>
          <a:xfrm>
            <a:off x="-2124000" y="-360000"/>
            <a:ext cx="16380000" cy="7596000"/>
            <a:chOff x="-2124000" y="-360000"/>
            <a:chExt cx="16380000" cy="7596000"/>
          </a:xfrm>
          <a:solidFill>
            <a:srgbClr val="E9ECF0"/>
          </a:solidFill>
        </p:grpSpPr>
        <p:sp>
          <p:nvSpPr>
            <p:cNvPr id="37" name="Fußzeile">
              <a:extLst>
                <a:ext uri="{FF2B5EF4-FFF2-40B4-BE49-F238E27FC236}">
                  <a16:creationId xmlns:a16="http://schemas.microsoft.com/office/drawing/2014/main" id="{5032CA6C-121D-BF6D-C7B2-6C604B281085}"/>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38" name="Text // Listenebene erhöhen">
              <a:extLst>
                <a:ext uri="{FF2B5EF4-FFF2-40B4-BE49-F238E27FC236}">
                  <a16:creationId xmlns:a16="http://schemas.microsoft.com/office/drawing/2014/main" id="{A165891F-61E5-56FD-708E-22D08BDB371C}"/>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39" name="Text // Listenebene verringern">
              <a:extLst>
                <a:ext uri="{FF2B5EF4-FFF2-40B4-BE49-F238E27FC236}">
                  <a16:creationId xmlns:a16="http://schemas.microsoft.com/office/drawing/2014/main" id="{E2668B78-99AB-1B17-AEC0-6A2CF107550B}"/>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40" name="Listenebenen">
              <a:extLst>
                <a:ext uri="{FF2B5EF4-FFF2-40B4-BE49-F238E27FC236}">
                  <a16:creationId xmlns:a16="http://schemas.microsoft.com/office/drawing/2014/main" id="{7B77E159-A2A2-34AB-BC3B-3435C1FA0DB9}"/>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Wechsel der Textebene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im Menü über: </a:t>
              </a:r>
              <a:br>
                <a:rPr lang="de-DE" sz="1000" b="0" baseline="0" dirty="0">
                  <a:solidFill>
                    <a:schemeClr val="tx1"/>
                  </a:solidFill>
                  <a:latin typeface="+mn-lt"/>
                </a:rPr>
              </a:br>
              <a:r>
                <a:rPr lang="de-DE" sz="1000" b="1" baseline="0" dirty="0">
                  <a:solidFill>
                    <a:schemeClr val="tx1"/>
                  </a:solidFill>
                  <a:latin typeface="+mn-lt"/>
                </a:rPr>
                <a:t>Start &gt; Absatz &gt; Listenebene erhöhen/verringern</a:t>
              </a:r>
            </a:p>
          </p:txBody>
        </p:sp>
        <p:pic>
          <p:nvPicPr>
            <p:cNvPr id="41" name="Bild // Listenebene verringern">
              <a:extLst>
                <a:ext uri="{FF2B5EF4-FFF2-40B4-BE49-F238E27FC236}">
                  <a16:creationId xmlns:a16="http://schemas.microsoft.com/office/drawing/2014/main" id="{9AF0FF70-78A9-7E9B-A76E-79EECFE82758}"/>
                </a:ext>
              </a:extLst>
            </p:cNvPr>
            <p:cNvPicPr>
              <a:picLocks noChangeAspect="1"/>
            </p:cNvPicPr>
            <p:nvPr userDrawn="1"/>
          </p:nvPicPr>
          <p:blipFill>
            <a:blip r:embed="rId2"/>
            <a:stretch>
              <a:fillRect/>
            </a:stretch>
          </p:blipFill>
          <p:spPr>
            <a:xfrm>
              <a:off x="-1071360" y="3564000"/>
              <a:ext cx="855360" cy="396000"/>
            </a:xfrm>
            <a:prstGeom prst="rect">
              <a:avLst/>
            </a:prstGeom>
            <a:grpFill/>
          </p:spPr>
        </p:pic>
        <p:pic>
          <p:nvPicPr>
            <p:cNvPr id="42" name="Bild // Listenebene erhöhen">
              <a:extLst>
                <a:ext uri="{FF2B5EF4-FFF2-40B4-BE49-F238E27FC236}">
                  <a16:creationId xmlns:a16="http://schemas.microsoft.com/office/drawing/2014/main" id="{914C75CB-813B-055A-6DA1-E92DEBD33494}"/>
                </a:ext>
              </a:extLst>
            </p:cNvPr>
            <p:cNvPicPr>
              <a:picLocks noChangeAspect="1"/>
            </p:cNvPicPr>
            <p:nvPr userDrawn="1"/>
          </p:nvPicPr>
          <p:blipFill>
            <a:blip r:embed="rId3"/>
            <a:stretch>
              <a:fillRect/>
            </a:stretch>
          </p:blipFill>
          <p:spPr>
            <a:xfrm>
              <a:off x="-1071360" y="3096000"/>
              <a:ext cx="855360" cy="396000"/>
            </a:xfrm>
            <a:prstGeom prst="rect">
              <a:avLst/>
            </a:prstGeom>
            <a:grpFill/>
          </p:spPr>
        </p:pic>
        <p:sp>
          <p:nvSpPr>
            <p:cNvPr id="43" name="Zurücksetzen">
              <a:extLst>
                <a:ext uri="{FF2B5EF4-FFF2-40B4-BE49-F238E27FC236}">
                  <a16:creationId xmlns:a16="http://schemas.microsoft.com/office/drawing/2014/main" id="{C38E7249-C8CC-C059-13A9-0424282C90F1}"/>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44" name="Layoutwechsel">
              <a:extLst>
                <a:ext uri="{FF2B5EF4-FFF2-40B4-BE49-F238E27FC236}">
                  <a16:creationId xmlns:a16="http://schemas.microsoft.com/office/drawing/2014/main" id="{A20107A6-5DBE-0E40-E547-51BB461CA0E2}"/>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45" name="Hilfslinien">
              <a:extLst>
                <a:ext uri="{FF2B5EF4-FFF2-40B4-BE49-F238E27FC236}">
                  <a16:creationId xmlns:a16="http://schemas.microsoft.com/office/drawing/2014/main" id="{55DC8FC3-F11B-F641-8E3E-6EC9F74AFCA3}"/>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46" name="Hilfslinien">
              <a:extLst>
                <a:ext uri="{FF2B5EF4-FFF2-40B4-BE49-F238E27FC236}">
                  <a16:creationId xmlns:a16="http://schemas.microsoft.com/office/drawing/2014/main" id="{07480B4A-7573-6962-C0DA-DF0D7CAB895D}"/>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47" name="Listenebenen">
              <a:extLst>
                <a:ext uri="{FF2B5EF4-FFF2-40B4-BE49-F238E27FC236}">
                  <a16:creationId xmlns:a16="http://schemas.microsoft.com/office/drawing/2014/main" id="{9B68E375-6154-F60B-3EBC-5ECC82767C38}"/>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1-3 mal klicken für: </a:t>
              </a:r>
              <a:br>
                <a:rPr lang="de-DE" sz="1000" b="0" baseline="0" dirty="0">
                  <a:solidFill>
                    <a:schemeClr val="tx1"/>
                  </a:solidFill>
                  <a:latin typeface="+mn-lt"/>
                </a:rPr>
              </a:br>
              <a:r>
                <a:rPr lang="de-DE" sz="1000" b="0" baseline="0" dirty="0">
                  <a:solidFill>
                    <a:schemeClr val="tx1"/>
                  </a:solidFill>
                  <a:latin typeface="+mn-lt"/>
                </a:rPr>
                <a:t>Bulletpoints der Ebenen 1-3</a:t>
              </a:r>
            </a:p>
            <a:p>
              <a:pPr marL="0" marR="0" lvl="0" indent="0" algn="r" defTabSz="1207843" rtl="0" eaLnBrk="1" fontAlgn="auto" latinLnBrk="0" hangingPunct="1">
                <a:lnSpc>
                  <a:spcPct val="100000"/>
                </a:lnSpc>
                <a:spcBef>
                  <a:spcPts val="0"/>
                </a:spcBef>
                <a:spcAft>
                  <a:spcPts val="0"/>
                </a:spcAft>
                <a:buClrTx/>
                <a:buSzTx/>
                <a:buFontTx/>
                <a:buNone/>
                <a:tabLst/>
                <a:defRPr/>
              </a:pPr>
              <a:endParaRPr lang="de-DE" sz="1000" b="0" baseline="0" dirty="0">
                <a:solidFill>
                  <a:schemeClr val="tx1"/>
                </a:solidFill>
                <a:latin typeface="+mn-lt"/>
              </a:endParaRP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Ab dem vierten Klick:</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Nummerierte Aufzählung</a:t>
              </a:r>
            </a:p>
          </p:txBody>
        </p:sp>
        <p:sp>
          <p:nvSpPr>
            <p:cNvPr id="48" name="Listenebenen">
              <a:extLst>
                <a:ext uri="{FF2B5EF4-FFF2-40B4-BE49-F238E27FC236}">
                  <a16:creationId xmlns:a16="http://schemas.microsoft.com/office/drawing/2014/main" id="{2F292552-F8D9-7E42-1591-3F81D50521FC}"/>
                </a:ext>
              </a:extLst>
            </p:cNvPr>
            <p:cNvSpPr txBox="1"/>
            <p:nvPr userDrawn="1"/>
          </p:nvSpPr>
          <p:spPr>
            <a:xfrm rot="10800000" flipH="1" flipV="1">
              <a:off x="-2124000" y="5040000"/>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pic>
          <p:nvPicPr>
            <p:cNvPr id="49" name="Bild // Listenebene">
              <a:extLst>
                <a:ext uri="{FF2B5EF4-FFF2-40B4-BE49-F238E27FC236}">
                  <a16:creationId xmlns:a16="http://schemas.microsoft.com/office/drawing/2014/main" id="{297FAABC-8865-C72C-93E9-143225433B8F}"/>
                </a:ext>
              </a:extLst>
            </p:cNvPr>
            <p:cNvPicPr>
              <a:picLocks noChangeAspect="1"/>
            </p:cNvPicPr>
            <p:nvPr userDrawn="1"/>
          </p:nvPicPr>
          <p:blipFill>
            <a:blip r:embed="rId4"/>
            <a:srcRect/>
            <a:stretch/>
          </p:blipFill>
          <p:spPr>
            <a:xfrm>
              <a:off x="-1071360" y="5832000"/>
              <a:ext cx="855360" cy="383075"/>
            </a:xfrm>
            <a:prstGeom prst="rect">
              <a:avLst/>
            </a:prstGeom>
            <a:grpFill/>
          </p:spPr>
        </p:pic>
        <p:sp>
          <p:nvSpPr>
            <p:cNvPr id="50" name="X">
              <a:extLst>
                <a:ext uri="{FF2B5EF4-FFF2-40B4-BE49-F238E27FC236}">
                  <a16:creationId xmlns:a16="http://schemas.microsoft.com/office/drawing/2014/main" id="{B2222CB0-BCD7-004A-C735-51264D769A73}"/>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grpSp>
      <p:sp>
        <p:nvSpPr>
          <p:cNvPr id="34" name="Gliederung">
            <a:extLst>
              <a:ext uri="{FF2B5EF4-FFF2-40B4-BE49-F238E27FC236}">
                <a16:creationId xmlns:a16="http://schemas.microsoft.com/office/drawing/2014/main" id="{42BC4A26-5631-DCF0-24CB-29B5974CFAF4}"/>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Bitte in der Aufzählung </a:t>
            </a:r>
          </a:p>
          <a:p>
            <a:pPr indent="0" algn="l">
              <a:lnSpc>
                <a:spcPct val="100000"/>
              </a:lnSpc>
              <a:spcBef>
                <a:spcPts val="0"/>
              </a:spcBef>
              <a:spcAft>
                <a:spcPts val="0"/>
              </a:spcAft>
            </a:pPr>
            <a:r>
              <a:rPr lang="de-DE" sz="1000" b="1" baseline="0" dirty="0">
                <a:solidFill>
                  <a:schemeClr val="tx1"/>
                </a:solidFill>
                <a:latin typeface="+mn-lt"/>
              </a:rPr>
              <a:t>nur die Hauptkapitel </a:t>
            </a:r>
            <a:r>
              <a:rPr lang="de-DE" sz="1000" b="0" baseline="0" dirty="0">
                <a:solidFill>
                  <a:schemeClr val="tx1"/>
                </a:solidFill>
                <a:latin typeface="+mn-lt"/>
              </a:rPr>
              <a:t>aus der Gliederung aufführen.</a:t>
            </a:r>
          </a:p>
        </p:txBody>
      </p:sp>
      <p:sp>
        <p:nvSpPr>
          <p:cNvPr id="12" name="Fläche">
            <a:extLst>
              <a:ext uri="{FF2B5EF4-FFF2-40B4-BE49-F238E27FC236}">
                <a16:creationId xmlns:a16="http://schemas.microsoft.com/office/drawing/2014/main" id="{3AAD2D77-BC28-322C-F1D3-B3A04F77F418}"/>
              </a:ext>
            </a:extLst>
          </p:cNvPr>
          <p:cNvSpPr/>
          <p:nvPr userDrawn="1"/>
        </p:nvSpPr>
        <p:spPr>
          <a:xfrm>
            <a:off x="9203055" y="0"/>
            <a:ext cx="2988945"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afik">
            <a:extLst>
              <a:ext uri="{FF2B5EF4-FFF2-40B4-BE49-F238E27FC236}">
                <a16:creationId xmlns:a16="http://schemas.microsoft.com/office/drawing/2014/main" id="{C3CD2392-C99C-C4E8-4432-E36D7C81A433}"/>
              </a:ext>
            </a:extLst>
          </p:cNvPr>
          <p:cNvGrpSpPr>
            <a:grpSpLocks noGrp="1" noUngrp="1" noRot="1" noMove="1" noResize="1"/>
          </p:cNvGrpSpPr>
          <p:nvPr userDrawn="1"/>
        </p:nvGrpSpPr>
        <p:grpSpPr bwMode="auto">
          <a:xfrm>
            <a:off x="9383713" y="160338"/>
            <a:ext cx="2808287" cy="6697662"/>
            <a:chOff x="5911" y="101"/>
            <a:chExt cx="1769" cy="4219"/>
          </a:xfrm>
        </p:grpSpPr>
        <p:sp>
          <p:nvSpPr>
            <p:cNvPr id="7" name="Freeform 5">
              <a:extLst>
                <a:ext uri="{FF2B5EF4-FFF2-40B4-BE49-F238E27FC236}">
                  <a16:creationId xmlns:a16="http://schemas.microsoft.com/office/drawing/2014/main" id="{27D3547F-DC4E-BA88-CFFB-96EE0C806949}"/>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5AB09503-DF17-94A7-708B-09335AC284D9}"/>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39924023-C22E-674A-50A6-7D516E467C8A}"/>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66765A1-B672-5BB5-7FD7-3DED0EE9436E}"/>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9">
              <a:extLst>
                <a:ext uri="{FF2B5EF4-FFF2-40B4-BE49-F238E27FC236}">
                  <a16:creationId xmlns:a16="http://schemas.microsoft.com/office/drawing/2014/main" id="{39FF04F2-790E-3F1B-2FE7-7AE702EFE8E4}"/>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0">
              <a:extLst>
                <a:ext uri="{FF2B5EF4-FFF2-40B4-BE49-F238E27FC236}">
                  <a16:creationId xmlns:a16="http://schemas.microsoft.com/office/drawing/2014/main" id="{B3C75CAC-F38D-59B0-D4BD-CBD47AB3D1A0}"/>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a:extLst>
                <a:ext uri="{FF2B5EF4-FFF2-40B4-BE49-F238E27FC236}">
                  <a16:creationId xmlns:a16="http://schemas.microsoft.com/office/drawing/2014/main" id="{84E81EA7-CB25-7414-A179-19400DA53F99}"/>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2">
              <a:extLst>
                <a:ext uri="{FF2B5EF4-FFF2-40B4-BE49-F238E27FC236}">
                  <a16:creationId xmlns:a16="http://schemas.microsoft.com/office/drawing/2014/main" id="{F60E6008-7A59-6554-E926-F8269579F5CE}"/>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37EEFAAD-90F2-4AB4-1944-D78F22A11925}"/>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55381F11-B53F-21CB-F021-CC5DBE0487C8}"/>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FDA38F84-AB18-913E-8C00-08F7708A0C60}"/>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6">
              <a:extLst>
                <a:ext uri="{FF2B5EF4-FFF2-40B4-BE49-F238E27FC236}">
                  <a16:creationId xmlns:a16="http://schemas.microsoft.com/office/drawing/2014/main" id="{E9969BB7-84E1-874C-63DE-87A61D6FDF72}"/>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DDCAD7F3-45F4-F99F-A51B-B8B5DC51339B}"/>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8">
              <a:extLst>
                <a:ext uri="{FF2B5EF4-FFF2-40B4-BE49-F238E27FC236}">
                  <a16:creationId xmlns:a16="http://schemas.microsoft.com/office/drawing/2014/main" id="{5E2C411F-A9AA-9561-5FB2-5E0E499A3C11}"/>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9">
              <a:extLst>
                <a:ext uri="{FF2B5EF4-FFF2-40B4-BE49-F238E27FC236}">
                  <a16:creationId xmlns:a16="http://schemas.microsoft.com/office/drawing/2014/main" id="{E7FAC5AA-BE78-330C-574C-B53E950CCD8C}"/>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20">
              <a:extLst>
                <a:ext uri="{FF2B5EF4-FFF2-40B4-BE49-F238E27FC236}">
                  <a16:creationId xmlns:a16="http://schemas.microsoft.com/office/drawing/2014/main" id="{C3C5B3C7-8D51-2F5D-32A7-53217232CE8A}"/>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1">
              <a:extLst>
                <a:ext uri="{FF2B5EF4-FFF2-40B4-BE49-F238E27FC236}">
                  <a16:creationId xmlns:a16="http://schemas.microsoft.com/office/drawing/2014/main" id="{D58BEBBA-5562-897E-DDF2-0FE51436B5BD}"/>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2">
              <a:extLst>
                <a:ext uri="{FF2B5EF4-FFF2-40B4-BE49-F238E27FC236}">
                  <a16:creationId xmlns:a16="http://schemas.microsoft.com/office/drawing/2014/main" id="{0A8E5CE0-7112-4D4F-E0A6-475176859C3B}"/>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3">
              <a:extLst>
                <a:ext uri="{FF2B5EF4-FFF2-40B4-BE49-F238E27FC236}">
                  <a16:creationId xmlns:a16="http://schemas.microsoft.com/office/drawing/2014/main" id="{B8F61B68-4F0E-D392-DB30-DB46DE0E6602}"/>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4">
              <a:extLst>
                <a:ext uri="{FF2B5EF4-FFF2-40B4-BE49-F238E27FC236}">
                  <a16:creationId xmlns:a16="http://schemas.microsoft.com/office/drawing/2014/main" id="{5327E983-AE55-AF59-8486-AFE03AA2BB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5">
              <a:extLst>
                <a:ext uri="{FF2B5EF4-FFF2-40B4-BE49-F238E27FC236}">
                  <a16:creationId xmlns:a16="http://schemas.microsoft.com/office/drawing/2014/main" id="{4098861C-9BB8-5DC4-DF4D-BBE4AA69B67E}"/>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6">
              <a:extLst>
                <a:ext uri="{FF2B5EF4-FFF2-40B4-BE49-F238E27FC236}">
                  <a16:creationId xmlns:a16="http://schemas.microsoft.com/office/drawing/2014/main" id="{1BD70751-FDA5-47C3-65EE-F48C60628EC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7">
              <a:extLst>
                <a:ext uri="{FF2B5EF4-FFF2-40B4-BE49-F238E27FC236}">
                  <a16:creationId xmlns:a16="http://schemas.microsoft.com/office/drawing/2014/main" id="{E5E69679-FB04-E40D-34AD-3F4D76338CFC}"/>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8">
              <a:extLst>
                <a:ext uri="{FF2B5EF4-FFF2-40B4-BE49-F238E27FC236}">
                  <a16:creationId xmlns:a16="http://schemas.microsoft.com/office/drawing/2014/main" id="{D08E274C-655E-F4CF-170D-BF5C147244F8}"/>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35" name="UNIVERSITÄT PADERBORN Logo">
            <a:extLst>
              <a:ext uri="{FF2B5EF4-FFF2-40B4-BE49-F238E27FC236}">
                <a16:creationId xmlns:a16="http://schemas.microsoft.com/office/drawing/2014/main" id="{4D8E16FA-AF62-2D06-1EAB-33DF00467FA7}"/>
              </a:ext>
            </a:extLst>
          </p:cNvPr>
          <p:cNvPicPr>
            <a:picLocks noGrp="1" noRot="1" noChangeAspect="1" noMove="1" noResize="1" noEditPoints="1" noAdjustHandles="1" noChangeArrowheads="1" noChangeShapeType="1" noCrop="1"/>
          </p:cNvPicPr>
          <p:nvPr userDrawn="1"/>
        </p:nvPicPr>
        <p:blipFill>
          <a:blip r:embed="rId5"/>
          <a:srcRect/>
          <a:stretch/>
        </p:blipFill>
        <p:spPr>
          <a:xfrm>
            <a:off x="306883" y="307090"/>
            <a:ext cx="1692000" cy="688834"/>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lvl1pPr>
              <a:defRPr>
                <a:solidFill>
                  <a:schemeClr val="bg1"/>
                </a:solidFill>
              </a:defRPr>
            </a:lvl1pPr>
          </a:lstStyle>
          <a:p>
            <a:fld id="{E6AA5693-5562-46BF-BAF4-16238AB6C896}" type="slidenum">
              <a:rPr lang="de-DE" smtClean="0"/>
              <a:pPr/>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10" name="Gliederung">
            <a:extLst>
              <a:ext uri="{FF2B5EF4-FFF2-40B4-BE49-F238E27FC236}">
                <a16:creationId xmlns:a16="http://schemas.microsoft.com/office/drawing/2014/main" id="{C87C70FB-2683-974E-FF57-E625F7D35486}"/>
              </a:ext>
            </a:extLst>
          </p:cNvPr>
          <p:cNvSpPr>
            <a:spLocks noGrp="1"/>
          </p:cNvSpPr>
          <p:nvPr>
            <p:ph type="body" orient="vert" idx="15" hasCustomPrompt="1"/>
          </p:nvPr>
        </p:nvSpPr>
        <p:spPr>
          <a:xfrm>
            <a:off x="9583738" y="2030412"/>
            <a:ext cx="2185987" cy="3990975"/>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Gliederungspunkte (Hervorhebung Gliederungspunkt in Bold)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Inhalt">
            <a:extLst>
              <a:ext uri="{FF2B5EF4-FFF2-40B4-BE49-F238E27FC236}">
                <a16:creationId xmlns:a16="http://schemas.microsoft.com/office/drawing/2014/main" id="{EFE1DC1D-30EE-6DA7-90DB-CFEF8C71DB10}"/>
              </a:ext>
            </a:extLst>
          </p:cNvPr>
          <p:cNvSpPr>
            <a:spLocks noGrp="1"/>
          </p:cNvSpPr>
          <p:nvPr>
            <p:ph idx="1" hasCustomPrompt="1"/>
          </p:nvPr>
        </p:nvSpPr>
        <p:spPr>
          <a:xfrm>
            <a:off x="422275" y="2263774"/>
            <a:ext cx="8445500" cy="3757613"/>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3" name="Headline">
            <a:extLst>
              <a:ext uri="{FF2B5EF4-FFF2-40B4-BE49-F238E27FC236}">
                <a16:creationId xmlns:a16="http://schemas.microsoft.com/office/drawing/2014/main" id="{F2338D21-A11E-3DA9-C8D2-FE934AA62E54}"/>
              </a:ext>
            </a:extLst>
          </p:cNvPr>
          <p:cNvSpPr>
            <a:spLocks noGrp="1"/>
          </p:cNvSpPr>
          <p:nvPr>
            <p:ph type="title" hasCustomPrompt="1"/>
          </p:nvPr>
        </p:nvSpPr>
        <p:spPr>
          <a:xfrm>
            <a:off x="422275" y="1246189"/>
            <a:ext cx="8445500" cy="864000"/>
          </a:xfrm>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3562687129"/>
      </p:ext>
    </p:extLst>
  </p:cSld>
  <p:clrMapOvr>
    <a:masterClrMapping/>
  </p:clrMapOvr>
  <p:extLst mod="1">
    <p:ext uri="{DCECCB84-F9BA-43D5-87BE-67443E8EF086}">
      <p15:sldGuideLst xmlns:p15="http://schemas.microsoft.com/office/powerpoint/2012/main">
        <p15:guide id="1" orient="horz" pos="3793">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guide id="6" pos="6032">
          <p15:clr>
            <a:srgbClr val="000000"/>
          </p15:clr>
        </p15:guide>
        <p15:guide id="11" pos="5586">
          <p15:clr>
            <a:srgbClr val="000000"/>
          </p15:clr>
        </p15:guide>
        <p15:guide id="12" orient="horz" pos="1279">
          <p15:clr>
            <a:srgbClr val="00000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ues Design: Bild / Text + Gliederung">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3B13DBF9-1447-4D0B-AA6B-C00C855F8F4B}"/>
              </a:ext>
            </a:extLst>
          </p:cNvPr>
          <p:cNvGrpSpPr/>
          <p:nvPr userDrawn="1"/>
        </p:nvGrpSpPr>
        <p:grpSpPr>
          <a:xfrm>
            <a:off x="-2074056" y="-360000"/>
            <a:ext cx="16330056" cy="7596000"/>
            <a:chOff x="-2074056" y="-360000"/>
            <a:chExt cx="16330056" cy="7596000"/>
          </a:xfrm>
        </p:grpSpPr>
        <p:sp>
          <p:nvSpPr>
            <p:cNvPr id="43" name="Fußzeile">
              <a:extLst>
                <a:ext uri="{FF2B5EF4-FFF2-40B4-BE49-F238E27FC236}">
                  <a16:creationId xmlns:a16="http://schemas.microsoft.com/office/drawing/2014/main" id="{71E371CD-A26C-7146-1334-083971BB3F7F}"/>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49" name="Zurücksetzen">
              <a:extLst>
                <a:ext uri="{FF2B5EF4-FFF2-40B4-BE49-F238E27FC236}">
                  <a16:creationId xmlns:a16="http://schemas.microsoft.com/office/drawing/2014/main" id="{01FE051F-85A7-876C-1D39-F6CFB8A9C5F0}"/>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50" name="Layoutwechsel">
              <a:extLst>
                <a:ext uri="{FF2B5EF4-FFF2-40B4-BE49-F238E27FC236}">
                  <a16:creationId xmlns:a16="http://schemas.microsoft.com/office/drawing/2014/main" id="{ADAB6339-7EC9-1D34-FCC2-776E6545239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51" name="Hilfslinien">
              <a:extLst>
                <a:ext uri="{FF2B5EF4-FFF2-40B4-BE49-F238E27FC236}">
                  <a16:creationId xmlns:a16="http://schemas.microsoft.com/office/drawing/2014/main" id="{01355BF7-31F0-F84B-3E5C-69EF89D49C62}"/>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52" name="Hilfslinien">
              <a:extLst>
                <a:ext uri="{FF2B5EF4-FFF2-40B4-BE49-F238E27FC236}">
                  <a16:creationId xmlns:a16="http://schemas.microsoft.com/office/drawing/2014/main" id="{E4EDCC55-D79D-35FC-B0AC-3034AD2337F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nvGrpSpPr>
            <p:cNvPr id="57" name="Regieanweisungen Bilder">
              <a:extLst>
                <a:ext uri="{FF2B5EF4-FFF2-40B4-BE49-F238E27FC236}">
                  <a16:creationId xmlns:a16="http://schemas.microsoft.com/office/drawing/2014/main" id="{127A86AE-84C8-19B6-7C36-6BC106D1F1BD}"/>
                </a:ext>
              </a:extLst>
            </p:cNvPr>
            <p:cNvGrpSpPr/>
            <p:nvPr userDrawn="1"/>
          </p:nvGrpSpPr>
          <p:grpSpPr>
            <a:xfrm>
              <a:off x="-2074056" y="2110189"/>
              <a:ext cx="1908000" cy="2152480"/>
              <a:chOff x="12348000" y="1295998"/>
              <a:chExt cx="1908000" cy="2152480"/>
            </a:xfrm>
          </p:grpSpPr>
          <p:sp>
            <p:nvSpPr>
              <p:cNvPr id="58" name="Bild austauschen">
                <a:extLst>
                  <a:ext uri="{FF2B5EF4-FFF2-40B4-BE49-F238E27FC236}">
                    <a16:creationId xmlns:a16="http://schemas.microsoft.com/office/drawing/2014/main" id="{76F1511C-093A-9CAA-C6F2-DB76A58CFDE1}"/>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59" name="Bildausschnitt">
                <a:extLst>
                  <a:ext uri="{FF2B5EF4-FFF2-40B4-BE49-F238E27FC236}">
                    <a16:creationId xmlns:a16="http://schemas.microsoft.com/office/drawing/2014/main" id="{2FB0BB32-D056-322A-8488-965F940E32F8}"/>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60" name="Bildausschnitt">
                <a:extLst>
                  <a:ext uri="{FF2B5EF4-FFF2-40B4-BE49-F238E27FC236}">
                    <a16:creationId xmlns:a16="http://schemas.microsoft.com/office/drawing/2014/main" id="{05623790-CB5D-3E61-23F8-D2B37579D090}"/>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sp>
          <p:nvSpPr>
            <p:cNvPr id="40" name="Gliederung">
              <a:extLst>
                <a:ext uri="{FF2B5EF4-FFF2-40B4-BE49-F238E27FC236}">
                  <a16:creationId xmlns:a16="http://schemas.microsoft.com/office/drawing/2014/main" id="{C9DB7DA4-F937-AFC3-B6DB-B72C3BF2FDD7}"/>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Bitte in der Aufzählung </a:t>
              </a:r>
            </a:p>
            <a:p>
              <a:pPr indent="0" algn="l">
                <a:lnSpc>
                  <a:spcPct val="100000"/>
                </a:lnSpc>
                <a:spcBef>
                  <a:spcPts val="0"/>
                </a:spcBef>
                <a:spcAft>
                  <a:spcPts val="0"/>
                </a:spcAft>
              </a:pPr>
              <a:r>
                <a:rPr lang="de-DE" sz="1000" b="1" baseline="0" dirty="0">
                  <a:solidFill>
                    <a:schemeClr val="tx1"/>
                  </a:solidFill>
                  <a:latin typeface="+mn-lt"/>
                </a:rPr>
                <a:t>nur die Hauptkapitel </a:t>
              </a:r>
              <a:r>
                <a:rPr lang="de-DE" sz="1000" b="0" baseline="0" dirty="0">
                  <a:solidFill>
                    <a:schemeClr val="tx1"/>
                  </a:solidFill>
                  <a:latin typeface="+mn-lt"/>
                </a:rPr>
                <a:t>aus der Gliederung aufführen.</a:t>
              </a:r>
            </a:p>
          </p:txBody>
        </p:sp>
      </p:grpSp>
      <p:sp>
        <p:nvSpPr>
          <p:cNvPr id="12" name="Fläche">
            <a:extLst>
              <a:ext uri="{FF2B5EF4-FFF2-40B4-BE49-F238E27FC236}">
                <a16:creationId xmlns:a16="http://schemas.microsoft.com/office/drawing/2014/main" id="{3AAD2D77-BC28-322C-F1D3-B3A04F77F418}"/>
              </a:ext>
            </a:extLst>
          </p:cNvPr>
          <p:cNvSpPr/>
          <p:nvPr userDrawn="1"/>
        </p:nvSpPr>
        <p:spPr>
          <a:xfrm>
            <a:off x="9203055" y="0"/>
            <a:ext cx="2988945"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afik">
            <a:extLst>
              <a:ext uri="{FF2B5EF4-FFF2-40B4-BE49-F238E27FC236}">
                <a16:creationId xmlns:a16="http://schemas.microsoft.com/office/drawing/2014/main" id="{0779EB12-8393-253E-4C4E-977DC7C5B8E7}"/>
              </a:ext>
            </a:extLst>
          </p:cNvPr>
          <p:cNvGrpSpPr>
            <a:grpSpLocks noGrp="1" noUngrp="1" noRot="1" noChangeAspect="1" noMove="1" noResize="1"/>
          </p:cNvGrpSpPr>
          <p:nvPr userDrawn="1"/>
        </p:nvGrpSpPr>
        <p:grpSpPr bwMode="auto">
          <a:xfrm>
            <a:off x="9383713" y="160338"/>
            <a:ext cx="2808287" cy="6697662"/>
            <a:chOff x="5911" y="101"/>
            <a:chExt cx="1769" cy="4219"/>
          </a:xfrm>
        </p:grpSpPr>
        <p:sp>
          <p:nvSpPr>
            <p:cNvPr id="7" name="Freeform 5">
              <a:extLst>
                <a:ext uri="{FF2B5EF4-FFF2-40B4-BE49-F238E27FC236}">
                  <a16:creationId xmlns:a16="http://schemas.microsoft.com/office/drawing/2014/main" id="{A9AEBD0D-A637-E6CB-42DA-5FFA5A8321A1}"/>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6">
              <a:extLst>
                <a:ext uri="{FF2B5EF4-FFF2-40B4-BE49-F238E27FC236}">
                  <a16:creationId xmlns:a16="http://schemas.microsoft.com/office/drawing/2014/main" id="{3E3B395B-DF68-8835-9B44-923B267BE3A0}"/>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7">
              <a:extLst>
                <a:ext uri="{FF2B5EF4-FFF2-40B4-BE49-F238E27FC236}">
                  <a16:creationId xmlns:a16="http://schemas.microsoft.com/office/drawing/2014/main" id="{05387103-F217-18FD-220D-B2301A3B16D5}"/>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8">
              <a:extLst>
                <a:ext uri="{FF2B5EF4-FFF2-40B4-BE49-F238E27FC236}">
                  <a16:creationId xmlns:a16="http://schemas.microsoft.com/office/drawing/2014/main" id="{BCA8A9D3-E15F-716B-5F8F-AE1E6A874597}"/>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9">
              <a:extLst>
                <a:ext uri="{FF2B5EF4-FFF2-40B4-BE49-F238E27FC236}">
                  <a16:creationId xmlns:a16="http://schemas.microsoft.com/office/drawing/2014/main" id="{CEBF3CC6-45A8-FE94-28D6-2E7ED22B329C}"/>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0">
              <a:extLst>
                <a:ext uri="{FF2B5EF4-FFF2-40B4-BE49-F238E27FC236}">
                  <a16:creationId xmlns:a16="http://schemas.microsoft.com/office/drawing/2014/main" id="{720A5B26-EB6E-B30D-BCE6-388E8E5EBC0E}"/>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1">
              <a:extLst>
                <a:ext uri="{FF2B5EF4-FFF2-40B4-BE49-F238E27FC236}">
                  <a16:creationId xmlns:a16="http://schemas.microsoft.com/office/drawing/2014/main" id="{65985CC9-DC6C-C3CB-20C7-5E5CC72B47FA}"/>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2">
              <a:extLst>
                <a:ext uri="{FF2B5EF4-FFF2-40B4-BE49-F238E27FC236}">
                  <a16:creationId xmlns:a16="http://schemas.microsoft.com/office/drawing/2014/main" id="{6AC10E4F-98F0-F003-DDEE-73A9B2C6B431}"/>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3">
              <a:extLst>
                <a:ext uri="{FF2B5EF4-FFF2-40B4-BE49-F238E27FC236}">
                  <a16:creationId xmlns:a16="http://schemas.microsoft.com/office/drawing/2014/main" id="{E7C7D5F7-83E2-49CB-2492-F4EF52C7F57A}"/>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0666A8F7-E500-ABC3-B0B2-9094DB8E9C6C}"/>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5">
              <a:extLst>
                <a:ext uri="{FF2B5EF4-FFF2-40B4-BE49-F238E27FC236}">
                  <a16:creationId xmlns:a16="http://schemas.microsoft.com/office/drawing/2014/main" id="{4B8DD891-258B-84EE-D2A8-DF72587B9F39}"/>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6">
              <a:extLst>
                <a:ext uri="{FF2B5EF4-FFF2-40B4-BE49-F238E27FC236}">
                  <a16:creationId xmlns:a16="http://schemas.microsoft.com/office/drawing/2014/main" id="{49689DAA-72D6-C056-35D2-D16C176A8398}"/>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7">
              <a:extLst>
                <a:ext uri="{FF2B5EF4-FFF2-40B4-BE49-F238E27FC236}">
                  <a16:creationId xmlns:a16="http://schemas.microsoft.com/office/drawing/2014/main" id="{B385F760-1D73-7D15-D6C8-0DC23EC6A8A1}"/>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8">
              <a:extLst>
                <a:ext uri="{FF2B5EF4-FFF2-40B4-BE49-F238E27FC236}">
                  <a16:creationId xmlns:a16="http://schemas.microsoft.com/office/drawing/2014/main" id="{C3FC14F5-D14B-E173-9247-029F26D4C886}"/>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9">
              <a:extLst>
                <a:ext uri="{FF2B5EF4-FFF2-40B4-BE49-F238E27FC236}">
                  <a16:creationId xmlns:a16="http://schemas.microsoft.com/office/drawing/2014/main" id="{FD73D1D8-12FD-1518-507E-DFF10EE38098}"/>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
              <a:extLst>
                <a:ext uri="{FF2B5EF4-FFF2-40B4-BE49-F238E27FC236}">
                  <a16:creationId xmlns:a16="http://schemas.microsoft.com/office/drawing/2014/main" id="{63ACB94E-560E-E31B-BA75-F46DFE51E450}"/>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
              <a:extLst>
                <a:ext uri="{FF2B5EF4-FFF2-40B4-BE49-F238E27FC236}">
                  <a16:creationId xmlns:a16="http://schemas.microsoft.com/office/drawing/2014/main" id="{AC17B58E-FE93-A758-8F78-9CE23435272E}"/>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054CDC32-EAF0-A06B-B8F1-D456E3454228}"/>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AED5FEB0-45F9-D1C4-C726-01F996C2055C}"/>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6AD5CFB9-1A61-C104-90B6-C9ADC88D48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9AEE850C-43B1-14FD-BC02-524528E464E2}"/>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99E27042-EF0F-C093-9F3D-5B0F074AEDF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948360E7-911F-4C5E-2805-D1BC3B042224}"/>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81F9881F-69E7-A3F2-09D4-624BFD0583B9}"/>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41" name="UNIVERSITÄT PADERBORN Logo">
            <a:extLst>
              <a:ext uri="{FF2B5EF4-FFF2-40B4-BE49-F238E27FC236}">
                <a16:creationId xmlns:a16="http://schemas.microsoft.com/office/drawing/2014/main" id="{EA756A94-E18D-31C9-ED74-DD1487DF1A38}"/>
              </a:ext>
            </a:extLst>
          </p:cNvPr>
          <p:cNvPicPr>
            <a:picLocks noGrp="1" noRot="1" noChangeAspect="1" noMove="1" noResize="1" noEditPoints="1" noAdjustHandles="1" noChangeArrowheads="1" noChangeShapeType="1" noCrop="1"/>
          </p:cNvPicPr>
          <p:nvPr userDrawn="1"/>
        </p:nvPicPr>
        <p:blipFill>
          <a:blip r:embed="rId2"/>
          <a:srcRect/>
          <a:stretch/>
        </p:blipFill>
        <p:spPr>
          <a:xfrm>
            <a:off x="306883" y="307090"/>
            <a:ext cx="1692000" cy="688834"/>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lvl1pPr>
              <a:defRPr>
                <a:solidFill>
                  <a:schemeClr val="bg1"/>
                </a:solidFill>
              </a:defRPr>
            </a:lvl1pPr>
          </a:lstStyle>
          <a:p>
            <a:fld id="{E6AA5693-5562-46BF-BAF4-16238AB6C896}" type="slidenum">
              <a:rPr lang="de-DE" smtClean="0"/>
              <a:pPr/>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p:txBody>
          <a:bodyPr/>
          <a:lstStyle>
            <a:lvl1pPr>
              <a:defRPr/>
            </a:lvl1pPr>
          </a:lstStyle>
          <a:p>
            <a:r>
              <a:rPr lang="de-DE" dirty="0"/>
              <a:t>Akademischer Titel Vorname Nachname Referent*in ∙  Titel der Präsentation ∙  XX. Monat 20XX</a:t>
            </a:r>
          </a:p>
        </p:txBody>
      </p:sp>
      <p:sp>
        <p:nvSpPr>
          <p:cNvPr id="10" name="Gliederung">
            <a:extLst>
              <a:ext uri="{FF2B5EF4-FFF2-40B4-BE49-F238E27FC236}">
                <a16:creationId xmlns:a16="http://schemas.microsoft.com/office/drawing/2014/main" id="{C87C70FB-2683-974E-FF57-E625F7D35486}"/>
              </a:ext>
            </a:extLst>
          </p:cNvPr>
          <p:cNvSpPr>
            <a:spLocks noGrp="1"/>
          </p:cNvSpPr>
          <p:nvPr userDrawn="1">
            <p:ph type="body" orient="vert" idx="15" hasCustomPrompt="1"/>
          </p:nvPr>
        </p:nvSpPr>
        <p:spPr>
          <a:xfrm>
            <a:off x="9583738" y="2030412"/>
            <a:ext cx="2185987" cy="3990976"/>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Gliederungspunkte (Hervorhebung Gliederungspunkt in Bold)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3611562" y="2263774"/>
            <a:ext cx="5256212" cy="3757614"/>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Headline">
            <a:extLst>
              <a:ext uri="{FF2B5EF4-FFF2-40B4-BE49-F238E27FC236}">
                <a16:creationId xmlns:a16="http://schemas.microsoft.com/office/drawing/2014/main" id="{C1A14608-6224-8D95-FDD7-525B66C1E379}"/>
              </a:ext>
            </a:extLst>
          </p:cNvPr>
          <p:cNvSpPr>
            <a:spLocks noGrp="1"/>
          </p:cNvSpPr>
          <p:nvPr userDrawn="1">
            <p:ph type="title" hasCustomPrompt="1"/>
          </p:nvPr>
        </p:nvSpPr>
        <p:spPr>
          <a:xfrm>
            <a:off x="3611564" y="1246189"/>
            <a:ext cx="5256212" cy="864000"/>
          </a:xfrm>
        </p:spPr>
        <p:txBody>
          <a:bodyPr/>
          <a:lstStyle>
            <a:lvl1pPr>
              <a:defRPr/>
            </a:lvl1pPr>
          </a:lstStyle>
          <a:p>
            <a:r>
              <a:rPr lang="de-DE" dirty="0"/>
              <a:t>Überschrift</a:t>
            </a:r>
            <a:br>
              <a:rPr lang="de-DE" dirty="0"/>
            </a:br>
            <a:r>
              <a:rPr lang="de-DE" dirty="0"/>
              <a:t>maximal zwei Zeilen</a:t>
            </a:r>
          </a:p>
        </p:txBody>
      </p:sp>
      <p:sp>
        <p:nvSpPr>
          <p:cNvPr id="11" name="Bildunterzeile">
            <a:extLst>
              <a:ext uri="{FF2B5EF4-FFF2-40B4-BE49-F238E27FC236}">
                <a16:creationId xmlns:a16="http://schemas.microsoft.com/office/drawing/2014/main" id="{4C5AA25F-CBBB-E710-915B-760807FC3EA0}"/>
              </a:ext>
            </a:extLst>
          </p:cNvPr>
          <p:cNvSpPr>
            <a:spLocks noGrp="1"/>
          </p:cNvSpPr>
          <p:nvPr userDrawn="1">
            <p:ph type="body" orient="vert" idx="14" hasCustomPrompt="1"/>
          </p:nvPr>
        </p:nvSpPr>
        <p:spPr>
          <a:xfrm>
            <a:off x="422274" y="5768975"/>
            <a:ext cx="2894013" cy="252413"/>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de-DE" dirty="0"/>
              <a:t>Platz für Bildunterzeile einzeilig</a:t>
            </a:r>
          </a:p>
        </p:txBody>
      </p:sp>
      <p:sp>
        <p:nvSpPr>
          <p:cNvPr id="9" name="Bild">
            <a:extLst>
              <a:ext uri="{FF2B5EF4-FFF2-40B4-BE49-F238E27FC236}">
                <a16:creationId xmlns:a16="http://schemas.microsoft.com/office/drawing/2014/main" id="{DC51194B-2747-2A9B-FC2F-99A61372D3D5}"/>
              </a:ext>
            </a:extLst>
          </p:cNvPr>
          <p:cNvSpPr>
            <a:spLocks noGrp="1"/>
          </p:cNvSpPr>
          <p:nvPr userDrawn="1">
            <p:ph type="pic" sz="quarter" idx="13" hasCustomPrompt="1"/>
          </p:nvPr>
        </p:nvSpPr>
        <p:spPr>
          <a:xfrm>
            <a:off x="422275" y="1246189"/>
            <a:ext cx="2894013" cy="4388400"/>
          </a:xfrm>
          <a:solidFill>
            <a:schemeClr val="bg1">
              <a:lumMod val="95000"/>
            </a:schemeClr>
          </a:solidFill>
        </p:spPr>
        <p:txBody>
          <a:bodyPr anchor="ctr" anchorCtr="0"/>
          <a:lstStyle>
            <a:lvl1pPr algn="ctr">
              <a:defRPr/>
            </a:lvl1pPr>
          </a:lstStyle>
          <a:p>
            <a:r>
              <a:rPr lang="de-DE" dirty="0"/>
              <a:t>Bild einfügen</a:t>
            </a:r>
          </a:p>
        </p:txBody>
      </p:sp>
    </p:spTree>
    <p:extLst>
      <p:ext uri="{BB962C8B-B14F-4D97-AF65-F5344CB8AC3E}">
        <p14:creationId xmlns:p14="http://schemas.microsoft.com/office/powerpoint/2010/main" val="3106720343"/>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5" orient="horz" pos="785">
          <p15:clr>
            <a:srgbClr val="000000"/>
          </p15:clr>
        </p15:guide>
        <p15:guide id="6" pos="6032">
          <p15:clr>
            <a:srgbClr val="000000"/>
          </p15:clr>
        </p15:guide>
        <p15:guide id="8" pos="2275">
          <p15:clr>
            <a:srgbClr val="000000"/>
          </p15:clr>
        </p15:guide>
        <p15:guide id="11" pos="5586">
          <p15:clr>
            <a:srgbClr val="000000"/>
          </p15:clr>
        </p15:guide>
        <p15:guide id="12" orient="horz" pos="1279">
          <p15:clr>
            <a:srgbClr val="000000"/>
          </p15:clr>
        </p15:guide>
        <p15:guide id="13" pos="2089">
          <p15:clr>
            <a:srgbClr val="000000"/>
          </p15:clr>
        </p15:guide>
        <p15:guide id="14" orient="horz" pos="3793">
          <p15:clr>
            <a:srgbClr val="00000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iteratur- verzeichnis">
    <p:spTree>
      <p:nvGrpSpPr>
        <p:cNvPr id="1" name=""/>
        <p:cNvGrpSpPr/>
        <p:nvPr/>
      </p:nvGrpSpPr>
      <p:grpSpPr>
        <a:xfrm>
          <a:off x="0" y="0"/>
          <a:ext cx="0" cy="0"/>
          <a:chOff x="0" y="0"/>
          <a:chExt cx="0" cy="0"/>
        </a:xfrm>
      </p:grpSpPr>
      <p:grpSp>
        <p:nvGrpSpPr>
          <p:cNvPr id="2" name="Regieanweisungen">
            <a:extLst>
              <a:ext uri="{FF2B5EF4-FFF2-40B4-BE49-F238E27FC236}">
                <a16:creationId xmlns:a16="http://schemas.microsoft.com/office/drawing/2014/main" id="{666CEE13-F740-EC1B-FD64-C4CDBE53D292}"/>
              </a:ext>
            </a:extLst>
          </p:cNvPr>
          <p:cNvGrpSpPr/>
          <p:nvPr userDrawn="1"/>
        </p:nvGrpSpPr>
        <p:grpSpPr>
          <a:xfrm>
            <a:off x="421200" y="-360000"/>
            <a:ext cx="13834800" cy="7596000"/>
            <a:chOff x="421200" y="-360000"/>
            <a:chExt cx="13834800" cy="7596000"/>
          </a:xfrm>
          <a:solidFill>
            <a:srgbClr val="E9ECF0"/>
          </a:solidFill>
        </p:grpSpPr>
        <p:sp>
          <p:nvSpPr>
            <p:cNvPr id="7" name="Fußzeile">
              <a:extLst>
                <a:ext uri="{FF2B5EF4-FFF2-40B4-BE49-F238E27FC236}">
                  <a16:creationId xmlns:a16="http://schemas.microsoft.com/office/drawing/2014/main" id="{50811ADA-5E60-D4BB-A912-6DFAC6E36FCB}"/>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13" name="Zurücksetzen">
              <a:extLst>
                <a:ext uri="{FF2B5EF4-FFF2-40B4-BE49-F238E27FC236}">
                  <a16:creationId xmlns:a16="http://schemas.microsoft.com/office/drawing/2014/main" id="{270D30C6-D509-0FA5-CF47-997382CA4C62}"/>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4" name="Layoutwechsel">
              <a:extLst>
                <a:ext uri="{FF2B5EF4-FFF2-40B4-BE49-F238E27FC236}">
                  <a16:creationId xmlns:a16="http://schemas.microsoft.com/office/drawing/2014/main" id="{2B63810A-DAED-134A-CB29-9A6BBBDF3105}"/>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5" name="Hilfslinien">
              <a:extLst>
                <a:ext uri="{FF2B5EF4-FFF2-40B4-BE49-F238E27FC236}">
                  <a16:creationId xmlns:a16="http://schemas.microsoft.com/office/drawing/2014/main" id="{73193CD5-460B-C5E8-8971-DAC4D47FAF1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6" name="Hilfslinien">
              <a:extLst>
                <a:ext uri="{FF2B5EF4-FFF2-40B4-BE49-F238E27FC236}">
                  <a16:creationId xmlns:a16="http://schemas.microsoft.com/office/drawing/2014/main" id="{EEFB2180-B57B-3556-B80F-777D06DF525C}"/>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 </a:t>
              </a:r>
              <a:r>
                <a:rPr kumimoji="0" lang="de-DE" sz="1000" b="1" i="0" u="none" strike="noStrike" kern="1200" cap="none" spc="0" normalizeH="0" baseline="0" noProof="0" dirty="0">
                  <a:ln>
                    <a:noFill/>
                  </a:ln>
                  <a:solidFill>
                    <a:schemeClr val="tx1"/>
                  </a:solidFill>
                  <a:effectLst/>
                  <a:uLnTx/>
                  <a:uFillTx/>
                  <a:latin typeface="+mn-lt"/>
                  <a:ea typeface="+mn-ea"/>
                  <a:cs typeface="+mn-cs"/>
                </a:rPr>
                <a:t>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1" name="Grafik">
            <a:extLst>
              <a:ext uri="{FF2B5EF4-FFF2-40B4-BE49-F238E27FC236}">
                <a16:creationId xmlns:a16="http://schemas.microsoft.com/office/drawing/2014/main" id="{572CC519-BCDE-CBBD-28BB-8B6D3F85E9DA}"/>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A9C8A696-79A6-F879-BD74-9C9516FBC3ED}"/>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35">
              <a:extLst>
                <a:ext uri="{FF2B5EF4-FFF2-40B4-BE49-F238E27FC236}">
                  <a16:creationId xmlns:a16="http://schemas.microsoft.com/office/drawing/2014/main" id="{619CE3B5-B5C8-6BCF-0D4B-ADB968E8482B}"/>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36">
              <a:extLst>
                <a:ext uri="{FF2B5EF4-FFF2-40B4-BE49-F238E27FC236}">
                  <a16:creationId xmlns:a16="http://schemas.microsoft.com/office/drawing/2014/main" id="{BB634885-15AB-942E-7B2E-9D01E0EC487E}"/>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37">
              <a:extLst>
                <a:ext uri="{FF2B5EF4-FFF2-40B4-BE49-F238E27FC236}">
                  <a16:creationId xmlns:a16="http://schemas.microsoft.com/office/drawing/2014/main" id="{740BD2C4-F497-E5DE-5547-378CDBBA25C4}"/>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38">
              <a:extLst>
                <a:ext uri="{FF2B5EF4-FFF2-40B4-BE49-F238E27FC236}">
                  <a16:creationId xmlns:a16="http://schemas.microsoft.com/office/drawing/2014/main" id="{760CCA2D-86EC-5003-0703-175C614C3C14}"/>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39">
              <a:extLst>
                <a:ext uri="{FF2B5EF4-FFF2-40B4-BE49-F238E27FC236}">
                  <a16:creationId xmlns:a16="http://schemas.microsoft.com/office/drawing/2014/main" id="{0177F4AB-FDB5-5740-F26C-961F27263916}"/>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40">
              <a:extLst>
                <a:ext uri="{FF2B5EF4-FFF2-40B4-BE49-F238E27FC236}">
                  <a16:creationId xmlns:a16="http://schemas.microsoft.com/office/drawing/2014/main" id="{6FBE2ECB-6447-5099-F6EC-4AA6A8BC20CC}"/>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41">
              <a:extLst>
                <a:ext uri="{FF2B5EF4-FFF2-40B4-BE49-F238E27FC236}">
                  <a16:creationId xmlns:a16="http://schemas.microsoft.com/office/drawing/2014/main" id="{4F6076DF-F27A-BD08-7FDB-60213B053360}"/>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42">
              <a:extLst>
                <a:ext uri="{FF2B5EF4-FFF2-40B4-BE49-F238E27FC236}">
                  <a16:creationId xmlns:a16="http://schemas.microsoft.com/office/drawing/2014/main" id="{E050A76C-F8BE-9F06-7422-4C980CD15480}"/>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43">
              <a:extLst>
                <a:ext uri="{FF2B5EF4-FFF2-40B4-BE49-F238E27FC236}">
                  <a16:creationId xmlns:a16="http://schemas.microsoft.com/office/drawing/2014/main" id="{9A07AD4C-E4AF-D10C-0F71-E328CB34EBF1}"/>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44">
              <a:extLst>
                <a:ext uri="{FF2B5EF4-FFF2-40B4-BE49-F238E27FC236}">
                  <a16:creationId xmlns:a16="http://schemas.microsoft.com/office/drawing/2014/main" id="{D7699C18-657B-4434-2027-F29ED6171E99}"/>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45">
              <a:extLst>
                <a:ext uri="{FF2B5EF4-FFF2-40B4-BE49-F238E27FC236}">
                  <a16:creationId xmlns:a16="http://schemas.microsoft.com/office/drawing/2014/main" id="{30459740-AD38-BA20-E27A-A41994283B40}"/>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46">
              <a:extLst>
                <a:ext uri="{FF2B5EF4-FFF2-40B4-BE49-F238E27FC236}">
                  <a16:creationId xmlns:a16="http://schemas.microsoft.com/office/drawing/2014/main" id="{0DE52350-8951-4E1D-AB7B-66955C1E9A47}"/>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47">
              <a:extLst>
                <a:ext uri="{FF2B5EF4-FFF2-40B4-BE49-F238E27FC236}">
                  <a16:creationId xmlns:a16="http://schemas.microsoft.com/office/drawing/2014/main" id="{5FEA75D9-2123-2239-84F3-A3F3FFD0F46B}"/>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48">
              <a:extLst>
                <a:ext uri="{FF2B5EF4-FFF2-40B4-BE49-F238E27FC236}">
                  <a16:creationId xmlns:a16="http://schemas.microsoft.com/office/drawing/2014/main" id="{FADDA918-1165-4FE5-642D-40059F9216B1}"/>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9">
              <a:extLst>
                <a:ext uri="{FF2B5EF4-FFF2-40B4-BE49-F238E27FC236}">
                  <a16:creationId xmlns:a16="http://schemas.microsoft.com/office/drawing/2014/main" id="{AFA4E919-2C0F-ADBC-8740-F73187346E27}"/>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
              <a:extLst>
                <a:ext uri="{FF2B5EF4-FFF2-40B4-BE49-F238E27FC236}">
                  <a16:creationId xmlns:a16="http://schemas.microsoft.com/office/drawing/2014/main" id="{0CB3567A-F931-B084-C8A5-E3320B2B944E}"/>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1">
              <a:extLst>
                <a:ext uri="{FF2B5EF4-FFF2-40B4-BE49-F238E27FC236}">
                  <a16:creationId xmlns:a16="http://schemas.microsoft.com/office/drawing/2014/main" id="{B2094390-69FC-4410-5481-928A8161EB07}"/>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2">
              <a:extLst>
                <a:ext uri="{FF2B5EF4-FFF2-40B4-BE49-F238E27FC236}">
                  <a16:creationId xmlns:a16="http://schemas.microsoft.com/office/drawing/2014/main" id="{90197716-AFCE-E250-B635-0C3AADED4CA0}"/>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3">
              <a:extLst>
                <a:ext uri="{FF2B5EF4-FFF2-40B4-BE49-F238E27FC236}">
                  <a16:creationId xmlns:a16="http://schemas.microsoft.com/office/drawing/2014/main" id="{47905E90-D199-F972-AE34-5234A9241317}"/>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4">
              <a:extLst>
                <a:ext uri="{FF2B5EF4-FFF2-40B4-BE49-F238E27FC236}">
                  <a16:creationId xmlns:a16="http://schemas.microsoft.com/office/drawing/2014/main" id="{48052102-C443-84D3-8D2D-6BAA68C624CE}"/>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5">
              <a:extLst>
                <a:ext uri="{FF2B5EF4-FFF2-40B4-BE49-F238E27FC236}">
                  <a16:creationId xmlns:a16="http://schemas.microsoft.com/office/drawing/2014/main" id="{BDABAF69-E9E4-A676-1F36-7563AEFF41A9}"/>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6">
              <a:extLst>
                <a:ext uri="{FF2B5EF4-FFF2-40B4-BE49-F238E27FC236}">
                  <a16:creationId xmlns:a16="http://schemas.microsoft.com/office/drawing/2014/main" id="{B1250B33-0F04-BF11-6DC9-69D181FF6BF3}"/>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7">
              <a:extLst>
                <a:ext uri="{FF2B5EF4-FFF2-40B4-BE49-F238E27FC236}">
                  <a16:creationId xmlns:a16="http://schemas.microsoft.com/office/drawing/2014/main" id="{97A2742D-852A-324A-A268-989BE25763D1}"/>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8">
              <a:extLst>
                <a:ext uri="{FF2B5EF4-FFF2-40B4-BE49-F238E27FC236}">
                  <a16:creationId xmlns:a16="http://schemas.microsoft.com/office/drawing/2014/main" id="{371E3E20-F866-ED3E-DBC5-F11E2196DC62}"/>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
              <a:extLst>
                <a:ext uri="{FF2B5EF4-FFF2-40B4-BE49-F238E27FC236}">
                  <a16:creationId xmlns:a16="http://schemas.microsoft.com/office/drawing/2014/main" id="{17C91AB7-C53C-AE68-2EE9-C899E8CE3DD9}"/>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48" name="UNIVERSITÄT PADERBORN Logo">
            <a:extLst>
              <a:ext uri="{FF2B5EF4-FFF2-40B4-BE49-F238E27FC236}">
                <a16:creationId xmlns:a16="http://schemas.microsoft.com/office/drawing/2014/main" id="{879DFF04-A869-FD42-9015-09D74C063F48}"/>
              </a:ext>
            </a:extLst>
          </p:cNvPr>
          <p:cNvPicPr>
            <a:picLocks noGrp="1" noRot="1" noMove="1" noResize="1" noEditPoints="1" noAdjustHandles="1" noChangeArrowheads="1" noChangeShapeType="1" noCrop="1"/>
          </p:cNvPicPr>
          <p:nvPr userDrawn="1"/>
        </p:nvPicPr>
        <p:blipFill>
          <a:blip r:embed="rId2"/>
          <a:srcRect/>
          <a:stretch/>
        </p:blipFill>
        <p:spPr>
          <a:xfrm>
            <a:off x="306883" y="307090"/>
            <a:ext cx="1692000" cy="688834"/>
          </a:xfrm>
          <a:prstGeom prst="rect">
            <a:avLst/>
          </a:prstGeom>
        </p:spPr>
      </p:pic>
      <p:sp>
        <p:nvSpPr>
          <p:cNvPr id="3" name="Headline fix">
            <a:extLst>
              <a:ext uri="{FF2B5EF4-FFF2-40B4-BE49-F238E27FC236}">
                <a16:creationId xmlns:a16="http://schemas.microsoft.com/office/drawing/2014/main" id="{B30C5140-1697-2279-F462-5F19BC386DA2}"/>
              </a:ext>
            </a:extLst>
          </p:cNvPr>
          <p:cNvSpPr txBox="1">
            <a:spLocks/>
          </p:cNvSpPr>
          <p:nvPr userDrawn="1"/>
        </p:nvSpPr>
        <p:spPr>
          <a:xfrm>
            <a:off x="422275" y="1246189"/>
            <a:ext cx="11349038"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dirty="0"/>
              <a:t>Literaturverzeichnis</a:t>
            </a:r>
          </a:p>
        </p:txBody>
      </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2035174"/>
            <a:ext cx="10714038" cy="3733801"/>
          </a:xfrm>
          <a:prstGeom prst="rect">
            <a:avLst/>
          </a:prstGeom>
        </p:spPr>
        <p:txBody>
          <a:bodyPr vert="horz" numCol="1"/>
          <a:lstStyle>
            <a:lvl1pPr marL="398880" indent="-398880">
              <a:lnSpc>
                <a:spcPct val="100000"/>
              </a:lnSpc>
              <a:spcAft>
                <a:spcPts val="850"/>
              </a:spcAft>
              <a:buFont typeface="+mj-lt"/>
              <a:buNone/>
              <a:defRPr sz="1200" b="0" baseline="0"/>
            </a:lvl1pPr>
            <a:lvl2pPr marL="0" indent="-398880">
              <a:lnSpc>
                <a:spcPct val="100000"/>
              </a:lnSpc>
              <a:spcAft>
                <a:spcPts val="850"/>
              </a:spcAft>
              <a:buFont typeface="+mj-lt"/>
              <a:buNone/>
              <a:defRPr sz="1200" b="0" baseline="0"/>
            </a:lvl2pPr>
            <a:lvl3pPr marL="0" indent="-398880">
              <a:lnSpc>
                <a:spcPct val="100000"/>
              </a:lnSpc>
              <a:spcAft>
                <a:spcPts val="850"/>
              </a:spcAft>
              <a:buFont typeface="+mj-lt"/>
              <a:buNone/>
              <a:defRPr sz="1200" b="0" baseline="0"/>
            </a:lvl3pPr>
            <a:lvl4pPr marL="0" indent="-398880">
              <a:lnSpc>
                <a:spcPct val="100000"/>
              </a:lnSpc>
              <a:spcAft>
                <a:spcPts val="850"/>
              </a:spcAft>
              <a:buFont typeface="+mj-lt"/>
              <a:buNone/>
              <a:defRPr sz="1200" b="0" baseline="0"/>
            </a:lvl4pPr>
            <a:lvl5pPr marL="0" indent="-398880">
              <a:lnSpc>
                <a:spcPct val="100000"/>
              </a:lnSpc>
              <a:spcAft>
                <a:spcPts val="850"/>
              </a:spcAft>
              <a:buFont typeface="+mj-lt"/>
              <a:buNone/>
              <a:defRPr sz="1200" b="0" baseline="0"/>
            </a:lvl5pPr>
            <a:lvl6pPr marL="0" indent="-398880">
              <a:lnSpc>
                <a:spcPct val="100000"/>
              </a:lnSpc>
              <a:spcAft>
                <a:spcPts val="850"/>
              </a:spcAft>
              <a:buFont typeface="+mj-lt"/>
              <a:buNone/>
              <a:defRPr sz="1200" b="0" baseline="0"/>
            </a:lvl6pPr>
            <a:lvl7pPr marL="0" indent="-398880">
              <a:lnSpc>
                <a:spcPct val="100000"/>
              </a:lnSpc>
              <a:spcAft>
                <a:spcPts val="850"/>
              </a:spcAft>
              <a:buFont typeface="+mj-lt"/>
              <a:buNone/>
              <a:defRPr sz="1200" b="0" baseline="0"/>
            </a:lvl7pPr>
            <a:lvl8pPr marL="0" indent="-398880">
              <a:lnSpc>
                <a:spcPct val="100000"/>
              </a:lnSpc>
              <a:spcAft>
                <a:spcPts val="850"/>
              </a:spcAft>
              <a:buFont typeface="+mj-lt"/>
              <a:buNone/>
              <a:defRPr sz="1200" b="0" baseline="0"/>
            </a:lvl8pPr>
            <a:lvl9pPr marL="0" indent="-398880">
              <a:lnSpc>
                <a:spcPct val="100000"/>
              </a:lnSpc>
              <a:spcAft>
                <a:spcPts val="850"/>
              </a:spcAft>
              <a:buFont typeface="+mj-lt"/>
              <a:buNone/>
              <a:defRPr sz="1200" b="0" baseline="0"/>
            </a:lvl9pPr>
          </a:lstStyle>
          <a:p>
            <a:r>
              <a:rPr lang="de-DE" dirty="0"/>
              <a:t>Nachname, V. (20XX). Titel der Veröffentlichung – ggf. gibt es auch einen Untertitel, der hier angegeben werden kann. In Nachname, V., Nachname, V. &amp; Nach-name, V. (</a:t>
            </a:r>
            <a:r>
              <a:rPr lang="de-DE" dirty="0" err="1"/>
              <a:t>Hg</a:t>
            </a:r>
            <a:r>
              <a:rPr lang="de-DE" dirty="0"/>
              <a:t>.). Titel des Werkes, X. Aufl., Erscheinungsort.</a:t>
            </a:r>
            <a:br>
              <a:rPr lang="de-DE" dirty="0"/>
            </a:br>
            <a:r>
              <a:rPr lang="de-DE" dirty="0"/>
              <a:t>Nachname, V., Nachname, V. &amp; Nachname V. (20XX), "Titel des Aufsatzes", Name der Fachzeitschrift, Jahrgang, Ausgabe-Nr., S. X-Y.</a:t>
            </a:r>
            <a:br>
              <a:rPr lang="de-DE" dirty="0"/>
            </a:br>
            <a:r>
              <a:rPr lang="de-DE" dirty="0"/>
              <a:t>Nachname, V. des Autors oder der Website (20XX). Titel der Nachricht oder des Dokuments, Erscheinungsdatum, http://xxxxxxxxxxxxx, letzter Zugriff: XX.XX. XXXX.</a:t>
            </a:r>
          </a:p>
          <a:p>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Siebet Ebene</a:t>
            </a:r>
          </a:p>
          <a:p>
            <a:pPr lvl="7"/>
            <a:r>
              <a:rPr lang="de-DE" dirty="0"/>
              <a:t>Achte Ebene</a:t>
            </a:r>
          </a:p>
          <a:p>
            <a:pPr lvl="8"/>
            <a:r>
              <a:rPr lang="de-DE" dirty="0"/>
              <a:t>Neunte Ebene</a:t>
            </a:r>
          </a:p>
        </p:txBody>
      </p:sp>
    </p:spTree>
    <p:extLst>
      <p:ext uri="{BB962C8B-B14F-4D97-AF65-F5344CB8AC3E}">
        <p14:creationId xmlns:p14="http://schemas.microsoft.com/office/powerpoint/2010/main" val="2296679791"/>
      </p:ext>
    </p:extLst>
  </p:cSld>
  <p:clrMapOvr>
    <a:masterClrMapping/>
  </p:clrMapOvr>
  <p:extLst mod="1">
    <p:ext uri="{DCECCB84-F9BA-43D5-87BE-67443E8EF086}">
      <p15:sldGuideLst xmlns:p15="http://schemas.microsoft.com/office/powerpoint/2012/main">
        <p15:guide id="1" orient="horz" pos="3634">
          <p15:clr>
            <a:srgbClr val="000000"/>
          </p15:clr>
        </p15:guide>
        <p15:guide id="2" pos="7015">
          <p15:clr>
            <a:srgbClr val="000000"/>
          </p15:clr>
        </p15:guide>
        <p15:guide id="3" pos="266">
          <p15:clr>
            <a:srgbClr val="000000"/>
          </p15:clr>
        </p15:guide>
        <p15:guide id="4" orient="horz" pos="1282">
          <p15:clr>
            <a:srgbClr val="000000"/>
          </p15:clr>
        </p15:guide>
        <p15:guide id="5" orient="horz" pos="785">
          <p15:clr>
            <a:srgbClr val="00000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
    <p:spTree>
      <p:nvGrpSpPr>
        <p:cNvPr id="1" name=""/>
        <p:cNvGrpSpPr/>
        <p:nvPr/>
      </p:nvGrpSpPr>
      <p:grpSpPr>
        <a:xfrm>
          <a:off x="0" y="0"/>
          <a:ext cx="0" cy="0"/>
          <a:chOff x="0" y="0"/>
          <a:chExt cx="0" cy="0"/>
        </a:xfrm>
      </p:grpSpPr>
      <p:grpSp>
        <p:nvGrpSpPr>
          <p:cNvPr id="30" name="Regieanweisungen">
            <a:extLst>
              <a:ext uri="{FF2B5EF4-FFF2-40B4-BE49-F238E27FC236}">
                <a16:creationId xmlns:a16="http://schemas.microsoft.com/office/drawing/2014/main" id="{E92FC40D-35DA-11F4-502C-0F2F93876E83}"/>
              </a:ext>
            </a:extLst>
          </p:cNvPr>
          <p:cNvGrpSpPr/>
          <p:nvPr userDrawn="1"/>
        </p:nvGrpSpPr>
        <p:grpSpPr>
          <a:xfrm>
            <a:off x="421200" y="-360000"/>
            <a:ext cx="13834800" cy="4921089"/>
            <a:chOff x="421200" y="-360000"/>
            <a:chExt cx="13834800" cy="4921089"/>
          </a:xfrm>
          <a:solidFill>
            <a:srgbClr val="E9ECF0"/>
          </a:solidFill>
        </p:grpSpPr>
        <p:sp>
          <p:nvSpPr>
            <p:cNvPr id="31" name="Zurücksetzen">
              <a:extLst>
                <a:ext uri="{FF2B5EF4-FFF2-40B4-BE49-F238E27FC236}">
                  <a16:creationId xmlns:a16="http://schemas.microsoft.com/office/drawing/2014/main" id="{9AFB8ABA-CD1B-A7FB-6B05-A3D5A80FD427}"/>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32" name="Layoutwechsel">
              <a:extLst>
                <a:ext uri="{FF2B5EF4-FFF2-40B4-BE49-F238E27FC236}">
                  <a16:creationId xmlns:a16="http://schemas.microsoft.com/office/drawing/2014/main" id="{D0802E43-CD50-6FC1-C6E1-CF569AD253CA}"/>
                </a:ext>
              </a:extLst>
            </p:cNvPr>
            <p:cNvSpPr txBox="1"/>
            <p:nvPr userDrawn="1"/>
          </p:nvSpPr>
          <p:spPr>
            <a:xfrm rot="10800000" flipH="1" flipV="1">
              <a:off x="12348000" y="3985089"/>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Wenn dieses Layout nicht kopiert, sondern neu eingefügt wird, müssen auch die Begriffe „Telefon“, „Mail“ und usw. eingetragen werden um im Präsentationsmodus sichtbar zu sein.</a:t>
              </a:r>
              <a:endParaRPr lang="de-DE" sz="1000" b="1" baseline="0" dirty="0">
                <a:solidFill>
                  <a:schemeClr val="tx1"/>
                </a:solidFill>
                <a:latin typeface="+mn-lt"/>
              </a:endParaRPr>
            </a:p>
          </p:txBody>
        </p:sp>
        <p:sp>
          <p:nvSpPr>
            <p:cNvPr id="33" name="Hilfslinien">
              <a:extLst>
                <a:ext uri="{FF2B5EF4-FFF2-40B4-BE49-F238E27FC236}">
                  <a16:creationId xmlns:a16="http://schemas.microsoft.com/office/drawing/2014/main" id="{DFEC13C4-9181-D370-15D4-588A7C22D0A8}"/>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34" name="Hilfslinien">
              <a:extLst>
                <a:ext uri="{FF2B5EF4-FFF2-40B4-BE49-F238E27FC236}">
                  <a16:creationId xmlns:a16="http://schemas.microsoft.com/office/drawing/2014/main" id="{FE4B9019-C716-1596-151F-2A663A7FFAB5}"/>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126" name="Regieanweisungen Bilder">
            <a:extLst>
              <a:ext uri="{FF2B5EF4-FFF2-40B4-BE49-F238E27FC236}">
                <a16:creationId xmlns:a16="http://schemas.microsoft.com/office/drawing/2014/main" id="{F65E3855-D9CC-1326-B0D4-285F1A61A5EA}"/>
              </a:ext>
            </a:extLst>
          </p:cNvPr>
          <p:cNvGrpSpPr/>
          <p:nvPr userDrawn="1"/>
        </p:nvGrpSpPr>
        <p:grpSpPr>
          <a:xfrm>
            <a:off x="-2124000" y="2268000"/>
            <a:ext cx="1908000" cy="2692480"/>
            <a:chOff x="12348000" y="1295998"/>
            <a:chExt cx="1908000" cy="2692480"/>
          </a:xfrm>
        </p:grpSpPr>
        <p:sp>
          <p:nvSpPr>
            <p:cNvPr id="127" name="Bild austauschen">
              <a:extLst>
                <a:ext uri="{FF2B5EF4-FFF2-40B4-BE49-F238E27FC236}">
                  <a16:creationId xmlns:a16="http://schemas.microsoft.com/office/drawing/2014/main" id="{61F301E8-F391-9CB9-BF30-DD38907326DC}"/>
                </a:ext>
              </a:extLst>
            </p:cNvPr>
            <p:cNvSpPr txBox="1"/>
            <p:nvPr userDrawn="1"/>
          </p:nvSpPr>
          <p:spPr>
            <a:xfrm rot="10800000" flipH="1" flipV="1">
              <a:off x="12348000" y="298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128" name="Bildausschnitt">
              <a:extLst>
                <a:ext uri="{FF2B5EF4-FFF2-40B4-BE49-F238E27FC236}">
                  <a16:creationId xmlns:a16="http://schemas.microsoft.com/office/drawing/2014/main" id="{A4B0808B-3F9C-2295-005A-207208D1B22A}"/>
                </a:ext>
              </a:extLst>
            </p:cNvPr>
            <p:cNvSpPr txBox="1"/>
            <p:nvPr userDrawn="1"/>
          </p:nvSpPr>
          <p:spPr>
            <a:xfrm rot="10800000" flipH="1" flipV="1">
              <a:off x="12348000" y="233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129" name="Bildausschnitt">
              <a:extLst>
                <a:ext uri="{FF2B5EF4-FFF2-40B4-BE49-F238E27FC236}">
                  <a16:creationId xmlns:a16="http://schemas.microsoft.com/office/drawing/2014/main" id="{BC8C07F0-9FB5-87C5-6818-AE14CB22F98B}"/>
                </a:ext>
              </a:extLst>
            </p:cNvPr>
            <p:cNvSpPr txBox="1"/>
            <p:nvPr userDrawn="1"/>
          </p:nvSpPr>
          <p:spPr>
            <a:xfrm rot="10800000" flipH="1" flipV="1">
              <a:off x="12348000" y="1295998"/>
              <a:ext cx="1908000" cy="97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per Drag-and-Drop oder über den Button einfügen. Wenn kein Personenbild eingefügt werden soll, muss die gesamte Bildbox gelöscht werden..</a:t>
              </a:r>
            </a:p>
          </p:txBody>
        </p:sp>
      </p:grpSp>
      <p:grpSp>
        <p:nvGrpSpPr>
          <p:cNvPr id="35" name="Grafik">
            <a:extLst>
              <a:ext uri="{FF2B5EF4-FFF2-40B4-BE49-F238E27FC236}">
                <a16:creationId xmlns:a16="http://schemas.microsoft.com/office/drawing/2014/main" id="{CE9160C6-D4C1-5554-14D9-CF7A12FDACC3}"/>
              </a:ext>
            </a:extLst>
          </p:cNvPr>
          <p:cNvGrpSpPr>
            <a:grpSpLocks noGrp="1" noUngrp="1" noRot="1" noChangeAspect="1" noMove="1" noResize="1"/>
          </p:cNvGrpSpPr>
          <p:nvPr userDrawn="1"/>
        </p:nvGrpSpPr>
        <p:grpSpPr bwMode="auto">
          <a:xfrm>
            <a:off x="0" y="3597275"/>
            <a:ext cx="12192000" cy="3260725"/>
            <a:chOff x="0" y="2266"/>
            <a:chExt cx="7680" cy="2054"/>
          </a:xfrm>
        </p:grpSpPr>
        <p:sp>
          <p:nvSpPr>
            <p:cNvPr id="37" name="Freeform 5">
              <a:extLst>
                <a:ext uri="{FF2B5EF4-FFF2-40B4-BE49-F238E27FC236}">
                  <a16:creationId xmlns:a16="http://schemas.microsoft.com/office/drawing/2014/main" id="{3284A2B6-84A0-C8A1-36CE-2CDB995C0FA6}"/>
                </a:ext>
              </a:extLst>
            </p:cNvPr>
            <p:cNvSpPr>
              <a:spLocks noGrp="1" noRot="1" noMove="1" noResize="1" noEditPoints="1" noAdjustHandles="1" noChangeArrowheads="1" noChangeShapeType="1"/>
            </p:cNvSpPr>
            <p:nvPr userDrawn="1"/>
          </p:nvSpPr>
          <p:spPr bwMode="auto">
            <a:xfrm>
              <a:off x="6926"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6">
              <a:extLst>
                <a:ext uri="{FF2B5EF4-FFF2-40B4-BE49-F238E27FC236}">
                  <a16:creationId xmlns:a16="http://schemas.microsoft.com/office/drawing/2014/main" id="{62A27E40-9BF2-47BC-2681-4C2DBDF96E5F}"/>
                </a:ext>
              </a:extLst>
            </p:cNvPr>
            <p:cNvSpPr>
              <a:spLocks noGrp="1" noRot="1" noMove="1" noResize="1" noEditPoints="1" noAdjustHandles="1" noChangeArrowheads="1" noChangeShapeType="1"/>
            </p:cNvSpPr>
            <p:nvPr userDrawn="1"/>
          </p:nvSpPr>
          <p:spPr bwMode="auto">
            <a:xfrm>
              <a:off x="7303"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7">
              <a:extLst>
                <a:ext uri="{FF2B5EF4-FFF2-40B4-BE49-F238E27FC236}">
                  <a16:creationId xmlns:a16="http://schemas.microsoft.com/office/drawing/2014/main" id="{375BC11A-4DAA-3C51-3380-E7077DC2AA4D}"/>
                </a:ext>
              </a:extLst>
            </p:cNvPr>
            <p:cNvSpPr>
              <a:spLocks noGrp="1" noRot="1" noMove="1" noResize="1" noEditPoints="1" noAdjustHandles="1" noChangeArrowheads="1" noChangeShapeType="1"/>
            </p:cNvSpPr>
            <p:nvPr userDrawn="1"/>
          </p:nvSpPr>
          <p:spPr bwMode="auto">
            <a:xfrm>
              <a:off x="7429"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8">
              <a:extLst>
                <a:ext uri="{FF2B5EF4-FFF2-40B4-BE49-F238E27FC236}">
                  <a16:creationId xmlns:a16="http://schemas.microsoft.com/office/drawing/2014/main" id="{5593B5D7-9E22-E807-D9BD-92BC5B07CBA8}"/>
                </a:ext>
              </a:extLst>
            </p:cNvPr>
            <p:cNvSpPr>
              <a:spLocks noGrp="1" noRot="1" noMove="1" noResize="1" noEditPoints="1" noAdjustHandles="1" noChangeArrowheads="1" noChangeShapeType="1"/>
            </p:cNvSpPr>
            <p:nvPr userDrawn="1"/>
          </p:nvSpPr>
          <p:spPr bwMode="auto">
            <a:xfrm>
              <a:off x="742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9">
              <a:extLst>
                <a:ext uri="{FF2B5EF4-FFF2-40B4-BE49-F238E27FC236}">
                  <a16:creationId xmlns:a16="http://schemas.microsoft.com/office/drawing/2014/main" id="{A86166D8-DB9C-935D-47AE-D2C0F9D0909A}"/>
                </a:ext>
              </a:extLst>
            </p:cNvPr>
            <p:cNvSpPr>
              <a:spLocks noGrp="1" noRot="1" noMove="1" noResize="1" noEditPoints="1" noAdjustHandles="1" noChangeArrowheads="1" noChangeShapeType="1"/>
            </p:cNvSpPr>
            <p:nvPr userDrawn="1"/>
          </p:nvSpPr>
          <p:spPr bwMode="auto">
            <a:xfrm>
              <a:off x="742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10">
              <a:extLst>
                <a:ext uri="{FF2B5EF4-FFF2-40B4-BE49-F238E27FC236}">
                  <a16:creationId xmlns:a16="http://schemas.microsoft.com/office/drawing/2014/main" id="{25363ACF-B9FC-E360-F4C6-D228C2A0043A}"/>
                </a:ext>
              </a:extLst>
            </p:cNvPr>
            <p:cNvSpPr>
              <a:spLocks noGrp="1" noRot="1" noMove="1" noResize="1" noEditPoints="1" noAdjustHandles="1" noChangeArrowheads="1" noChangeShapeType="1"/>
            </p:cNvSpPr>
            <p:nvPr userDrawn="1"/>
          </p:nvSpPr>
          <p:spPr bwMode="auto">
            <a:xfrm>
              <a:off x="7052"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11">
              <a:extLst>
                <a:ext uri="{FF2B5EF4-FFF2-40B4-BE49-F238E27FC236}">
                  <a16:creationId xmlns:a16="http://schemas.microsoft.com/office/drawing/2014/main" id="{8D0889A3-35EC-1EDA-64D7-88F1B8720A99}"/>
                </a:ext>
              </a:extLst>
            </p:cNvPr>
            <p:cNvSpPr>
              <a:spLocks noGrp="1" noRot="1" noMove="1" noResize="1" noEditPoints="1" noAdjustHandles="1" noChangeArrowheads="1" noChangeShapeType="1"/>
            </p:cNvSpPr>
            <p:nvPr userDrawn="1"/>
          </p:nvSpPr>
          <p:spPr bwMode="auto">
            <a:xfrm>
              <a:off x="7303" y="3049"/>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2">
              <a:extLst>
                <a:ext uri="{FF2B5EF4-FFF2-40B4-BE49-F238E27FC236}">
                  <a16:creationId xmlns:a16="http://schemas.microsoft.com/office/drawing/2014/main" id="{FC9E7A84-CC32-1E4A-A1EE-539EFE0768DC}"/>
                </a:ext>
              </a:extLst>
            </p:cNvPr>
            <p:cNvSpPr>
              <a:spLocks noGrp="1" noRot="1" noMove="1" noResize="1" noEditPoints="1" noAdjustHandles="1" noChangeArrowheads="1" noChangeShapeType="1"/>
            </p:cNvSpPr>
            <p:nvPr userDrawn="1"/>
          </p:nvSpPr>
          <p:spPr bwMode="auto">
            <a:xfrm>
              <a:off x="7178" y="3538"/>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3">
              <a:extLst>
                <a:ext uri="{FF2B5EF4-FFF2-40B4-BE49-F238E27FC236}">
                  <a16:creationId xmlns:a16="http://schemas.microsoft.com/office/drawing/2014/main" id="{D37E47FD-058B-C60D-139E-A0FE844D1731}"/>
                </a:ext>
              </a:extLst>
            </p:cNvPr>
            <p:cNvSpPr>
              <a:spLocks noGrp="1" noRot="1" noMove="1" noResize="1" noEditPoints="1" noAdjustHandles="1" noChangeArrowheads="1" noChangeShapeType="1"/>
            </p:cNvSpPr>
            <p:nvPr userDrawn="1"/>
          </p:nvSpPr>
          <p:spPr bwMode="auto">
            <a:xfrm>
              <a:off x="7303" y="324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4">
              <a:extLst>
                <a:ext uri="{FF2B5EF4-FFF2-40B4-BE49-F238E27FC236}">
                  <a16:creationId xmlns:a16="http://schemas.microsoft.com/office/drawing/2014/main" id="{2A9C621A-CB7E-0DE7-E705-E902A7091BE2}"/>
                </a:ext>
              </a:extLst>
            </p:cNvPr>
            <p:cNvSpPr>
              <a:spLocks noGrp="1" noRot="1" noMove="1" noResize="1" noEditPoints="1" noAdjustHandles="1" noChangeArrowheads="1" noChangeShapeType="1"/>
            </p:cNvSpPr>
            <p:nvPr userDrawn="1"/>
          </p:nvSpPr>
          <p:spPr bwMode="auto">
            <a:xfrm>
              <a:off x="7303" y="3146"/>
              <a:ext cx="126" cy="196"/>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5">
              <a:extLst>
                <a:ext uri="{FF2B5EF4-FFF2-40B4-BE49-F238E27FC236}">
                  <a16:creationId xmlns:a16="http://schemas.microsoft.com/office/drawing/2014/main" id="{53B5B96E-E555-D8C3-CC82-42F19FC45325}"/>
                </a:ext>
              </a:extLst>
            </p:cNvPr>
            <p:cNvSpPr>
              <a:spLocks noGrp="1" noRot="1" noMove="1" noResize="1" noEditPoints="1" noAdjustHandles="1" noChangeArrowheads="1" noChangeShapeType="1"/>
            </p:cNvSpPr>
            <p:nvPr userDrawn="1"/>
          </p:nvSpPr>
          <p:spPr bwMode="auto">
            <a:xfrm>
              <a:off x="7429"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6">
              <a:extLst>
                <a:ext uri="{FF2B5EF4-FFF2-40B4-BE49-F238E27FC236}">
                  <a16:creationId xmlns:a16="http://schemas.microsoft.com/office/drawing/2014/main" id="{E8C46544-3DFE-0C68-97C3-325FE2665AF7}"/>
                </a:ext>
              </a:extLst>
            </p:cNvPr>
            <p:cNvSpPr>
              <a:spLocks noGrp="1" noRot="1" noMove="1" noResize="1" noEditPoints="1" noAdjustHandles="1" noChangeArrowheads="1" noChangeShapeType="1"/>
            </p:cNvSpPr>
            <p:nvPr userDrawn="1"/>
          </p:nvSpPr>
          <p:spPr bwMode="auto">
            <a:xfrm>
              <a:off x="7555"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7">
              <a:extLst>
                <a:ext uri="{FF2B5EF4-FFF2-40B4-BE49-F238E27FC236}">
                  <a16:creationId xmlns:a16="http://schemas.microsoft.com/office/drawing/2014/main" id="{53BD40C7-F18A-B3D7-1EDF-162901274691}"/>
                </a:ext>
              </a:extLst>
            </p:cNvPr>
            <p:cNvSpPr>
              <a:spLocks noGrp="1" noRot="1" noMove="1" noResize="1" noEditPoints="1" noAdjustHandles="1" noChangeArrowheads="1" noChangeShapeType="1"/>
            </p:cNvSpPr>
            <p:nvPr userDrawn="1"/>
          </p:nvSpPr>
          <p:spPr bwMode="auto">
            <a:xfrm>
              <a:off x="7178"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8">
              <a:extLst>
                <a:ext uri="{FF2B5EF4-FFF2-40B4-BE49-F238E27FC236}">
                  <a16:creationId xmlns:a16="http://schemas.microsoft.com/office/drawing/2014/main" id="{F708A0FE-5E7F-E941-03EB-D7FABB356B4E}"/>
                </a:ext>
              </a:extLst>
            </p:cNvPr>
            <p:cNvSpPr>
              <a:spLocks noGrp="1" noRot="1" noMove="1" noResize="1" noEditPoints="1" noAdjustHandles="1" noChangeArrowheads="1" noChangeShapeType="1"/>
            </p:cNvSpPr>
            <p:nvPr userDrawn="1"/>
          </p:nvSpPr>
          <p:spPr bwMode="auto">
            <a:xfrm>
              <a:off x="7052"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9">
              <a:extLst>
                <a:ext uri="{FF2B5EF4-FFF2-40B4-BE49-F238E27FC236}">
                  <a16:creationId xmlns:a16="http://schemas.microsoft.com/office/drawing/2014/main" id="{1A16561E-3C3E-C0BC-0794-F962DF81CCFC}"/>
                </a:ext>
              </a:extLst>
            </p:cNvPr>
            <p:cNvSpPr>
              <a:spLocks noGrp="1" noRot="1" noMove="1" noResize="1" noEditPoints="1" noAdjustHandles="1" noChangeArrowheads="1" noChangeShapeType="1"/>
            </p:cNvSpPr>
            <p:nvPr userDrawn="1"/>
          </p:nvSpPr>
          <p:spPr bwMode="auto">
            <a:xfrm>
              <a:off x="7555"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0">
              <a:extLst>
                <a:ext uri="{FF2B5EF4-FFF2-40B4-BE49-F238E27FC236}">
                  <a16:creationId xmlns:a16="http://schemas.microsoft.com/office/drawing/2014/main" id="{043CD8CB-B91D-EAE6-F958-7464DFA1256A}"/>
                </a:ext>
              </a:extLst>
            </p:cNvPr>
            <p:cNvSpPr>
              <a:spLocks noGrp="1" noRot="1" noMove="1" noResize="1" noEditPoints="1" noAdjustHandles="1" noChangeArrowheads="1" noChangeShapeType="1"/>
            </p:cNvSpPr>
            <p:nvPr userDrawn="1"/>
          </p:nvSpPr>
          <p:spPr bwMode="auto">
            <a:xfrm>
              <a:off x="717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1">
              <a:extLst>
                <a:ext uri="{FF2B5EF4-FFF2-40B4-BE49-F238E27FC236}">
                  <a16:creationId xmlns:a16="http://schemas.microsoft.com/office/drawing/2014/main" id="{C5A25576-B1D3-8F77-CB4C-BAF8372E5159}"/>
                </a:ext>
              </a:extLst>
            </p:cNvPr>
            <p:cNvSpPr>
              <a:spLocks noGrp="1" noRot="1" noMove="1" noResize="1" noEditPoints="1" noAdjustHandles="1" noChangeArrowheads="1" noChangeShapeType="1"/>
            </p:cNvSpPr>
            <p:nvPr userDrawn="1"/>
          </p:nvSpPr>
          <p:spPr bwMode="auto">
            <a:xfrm>
              <a:off x="7052"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2">
              <a:extLst>
                <a:ext uri="{FF2B5EF4-FFF2-40B4-BE49-F238E27FC236}">
                  <a16:creationId xmlns:a16="http://schemas.microsoft.com/office/drawing/2014/main" id="{9C49B976-74BA-CBFA-6C6E-430533C34F0B}"/>
                </a:ext>
              </a:extLst>
            </p:cNvPr>
            <p:cNvSpPr>
              <a:spLocks noGrp="1" noRot="1" noMove="1" noResize="1" noEditPoints="1" noAdjustHandles="1" noChangeArrowheads="1" noChangeShapeType="1"/>
            </p:cNvSpPr>
            <p:nvPr userDrawn="1"/>
          </p:nvSpPr>
          <p:spPr bwMode="auto">
            <a:xfrm>
              <a:off x="7052"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
              <a:extLst>
                <a:ext uri="{FF2B5EF4-FFF2-40B4-BE49-F238E27FC236}">
                  <a16:creationId xmlns:a16="http://schemas.microsoft.com/office/drawing/2014/main" id="{336CC064-2173-951D-A456-2FA1D7D27EAF}"/>
                </a:ext>
              </a:extLst>
            </p:cNvPr>
            <p:cNvSpPr>
              <a:spLocks noGrp="1" noRot="1" noMove="1" noResize="1" noEditPoints="1" noAdjustHandles="1" noChangeArrowheads="1" noChangeShapeType="1"/>
            </p:cNvSpPr>
            <p:nvPr userDrawn="1"/>
          </p:nvSpPr>
          <p:spPr bwMode="auto">
            <a:xfrm>
              <a:off x="7178" y="324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4">
              <a:extLst>
                <a:ext uri="{FF2B5EF4-FFF2-40B4-BE49-F238E27FC236}">
                  <a16:creationId xmlns:a16="http://schemas.microsoft.com/office/drawing/2014/main" id="{F77C5ECE-73F8-EF0B-03C0-6484D3498A4B}"/>
                </a:ext>
              </a:extLst>
            </p:cNvPr>
            <p:cNvSpPr>
              <a:spLocks noGrp="1" noRot="1" noMove="1" noResize="1" noEditPoints="1" noAdjustHandles="1" noChangeArrowheads="1" noChangeShapeType="1"/>
            </p:cNvSpPr>
            <p:nvPr userDrawn="1"/>
          </p:nvSpPr>
          <p:spPr bwMode="auto">
            <a:xfrm>
              <a:off x="7555" y="4125"/>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5">
              <a:extLst>
                <a:ext uri="{FF2B5EF4-FFF2-40B4-BE49-F238E27FC236}">
                  <a16:creationId xmlns:a16="http://schemas.microsoft.com/office/drawing/2014/main" id="{081EE526-1CE0-C376-99A2-16D68E59C954}"/>
                </a:ext>
              </a:extLst>
            </p:cNvPr>
            <p:cNvSpPr>
              <a:spLocks noGrp="1" noRot="1" noMove="1" noResize="1" noEditPoints="1" noAdjustHandles="1" noChangeArrowheads="1" noChangeShapeType="1"/>
            </p:cNvSpPr>
            <p:nvPr userDrawn="1"/>
          </p:nvSpPr>
          <p:spPr bwMode="auto">
            <a:xfrm>
              <a:off x="7303"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6">
              <a:extLst>
                <a:ext uri="{FF2B5EF4-FFF2-40B4-BE49-F238E27FC236}">
                  <a16:creationId xmlns:a16="http://schemas.microsoft.com/office/drawing/2014/main" id="{0DE15D45-8513-F67A-181B-4EFCA03BC302}"/>
                </a:ext>
              </a:extLst>
            </p:cNvPr>
            <p:cNvSpPr>
              <a:spLocks noGrp="1" noRot="1" noMove="1" noResize="1" noEditPoints="1" noAdjustHandles="1" noChangeArrowheads="1" noChangeShapeType="1"/>
            </p:cNvSpPr>
            <p:nvPr userDrawn="1"/>
          </p:nvSpPr>
          <p:spPr bwMode="auto">
            <a:xfrm>
              <a:off x="7429" y="334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7">
              <a:extLst>
                <a:ext uri="{FF2B5EF4-FFF2-40B4-BE49-F238E27FC236}">
                  <a16:creationId xmlns:a16="http://schemas.microsoft.com/office/drawing/2014/main" id="{AAF6E94C-0321-3AB3-6995-A83C0172CE16}"/>
                </a:ext>
              </a:extLst>
            </p:cNvPr>
            <p:cNvSpPr>
              <a:spLocks noGrp="1" noRot="1" noMove="1" noResize="1" noEditPoints="1" noAdjustHandles="1" noChangeArrowheads="1" noChangeShapeType="1"/>
            </p:cNvSpPr>
            <p:nvPr userDrawn="1"/>
          </p:nvSpPr>
          <p:spPr bwMode="auto">
            <a:xfrm>
              <a:off x="6926" y="3538"/>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8">
              <a:extLst>
                <a:ext uri="{FF2B5EF4-FFF2-40B4-BE49-F238E27FC236}">
                  <a16:creationId xmlns:a16="http://schemas.microsoft.com/office/drawing/2014/main" id="{1D5CB0FB-9F73-4E44-AA4D-8FF89AC4E3DA}"/>
                </a:ext>
              </a:extLst>
            </p:cNvPr>
            <p:cNvSpPr>
              <a:spLocks noGrp="1" noRot="1" noMove="1" noResize="1" noEditPoints="1" noAdjustHandles="1" noChangeArrowheads="1" noChangeShapeType="1"/>
            </p:cNvSpPr>
            <p:nvPr userDrawn="1"/>
          </p:nvSpPr>
          <p:spPr bwMode="auto">
            <a:xfrm>
              <a:off x="6926"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9">
              <a:extLst>
                <a:ext uri="{FF2B5EF4-FFF2-40B4-BE49-F238E27FC236}">
                  <a16:creationId xmlns:a16="http://schemas.microsoft.com/office/drawing/2014/main" id="{48E1F567-CE2C-9B9F-7F39-1C6760D27D9C}"/>
                </a:ext>
              </a:extLst>
            </p:cNvPr>
            <p:cNvSpPr>
              <a:spLocks noGrp="1" noRot="1" noMove="1" noResize="1" noEditPoints="1" noAdjustHandles="1" noChangeArrowheads="1" noChangeShapeType="1"/>
            </p:cNvSpPr>
            <p:nvPr userDrawn="1"/>
          </p:nvSpPr>
          <p:spPr bwMode="auto">
            <a:xfrm>
              <a:off x="6926"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30">
              <a:extLst>
                <a:ext uri="{FF2B5EF4-FFF2-40B4-BE49-F238E27FC236}">
                  <a16:creationId xmlns:a16="http://schemas.microsoft.com/office/drawing/2014/main" id="{B98BFB07-E7DB-8D37-BE7D-F2801506626F}"/>
                </a:ext>
              </a:extLst>
            </p:cNvPr>
            <p:cNvSpPr>
              <a:spLocks noGrp="1" noRot="1" noMove="1" noResize="1" noEditPoints="1" noAdjustHandles="1" noChangeArrowheads="1" noChangeShapeType="1"/>
            </p:cNvSpPr>
            <p:nvPr userDrawn="1"/>
          </p:nvSpPr>
          <p:spPr bwMode="auto">
            <a:xfrm>
              <a:off x="6800"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31">
              <a:extLst>
                <a:ext uri="{FF2B5EF4-FFF2-40B4-BE49-F238E27FC236}">
                  <a16:creationId xmlns:a16="http://schemas.microsoft.com/office/drawing/2014/main" id="{27EEAB72-9665-140D-E472-729E1C504B32}"/>
                </a:ext>
              </a:extLst>
            </p:cNvPr>
            <p:cNvSpPr>
              <a:spLocks noGrp="1" noRot="1" noMove="1" noResize="1" noEditPoints="1" noAdjustHandles="1" noChangeArrowheads="1" noChangeShapeType="1"/>
            </p:cNvSpPr>
            <p:nvPr userDrawn="1"/>
          </p:nvSpPr>
          <p:spPr bwMode="auto">
            <a:xfrm>
              <a:off x="6800"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32">
              <a:extLst>
                <a:ext uri="{FF2B5EF4-FFF2-40B4-BE49-F238E27FC236}">
                  <a16:creationId xmlns:a16="http://schemas.microsoft.com/office/drawing/2014/main" id="{24357891-C9F8-2941-2743-696158A62A9C}"/>
                </a:ext>
              </a:extLst>
            </p:cNvPr>
            <p:cNvSpPr>
              <a:spLocks noGrp="1" noRot="1" noMove="1" noResize="1" noEditPoints="1" noAdjustHandles="1" noChangeArrowheads="1" noChangeShapeType="1"/>
            </p:cNvSpPr>
            <p:nvPr userDrawn="1"/>
          </p:nvSpPr>
          <p:spPr bwMode="auto">
            <a:xfrm>
              <a:off x="7555" y="324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33">
              <a:extLst>
                <a:ext uri="{FF2B5EF4-FFF2-40B4-BE49-F238E27FC236}">
                  <a16:creationId xmlns:a16="http://schemas.microsoft.com/office/drawing/2014/main" id="{A5B25B02-0DBA-4CC2-BCF8-019AD9815DF6}"/>
                </a:ext>
              </a:extLst>
            </p:cNvPr>
            <p:cNvSpPr>
              <a:spLocks noGrp="1" noRot="1" noMove="1" noResize="1" noEditPoints="1" noAdjustHandles="1" noChangeArrowheads="1" noChangeShapeType="1"/>
            </p:cNvSpPr>
            <p:nvPr userDrawn="1"/>
          </p:nvSpPr>
          <p:spPr bwMode="auto">
            <a:xfrm>
              <a:off x="7052"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34">
              <a:extLst>
                <a:ext uri="{FF2B5EF4-FFF2-40B4-BE49-F238E27FC236}">
                  <a16:creationId xmlns:a16="http://schemas.microsoft.com/office/drawing/2014/main" id="{E1F55BD2-E8F5-8102-0336-648ED43A87C7}"/>
                </a:ext>
              </a:extLst>
            </p:cNvPr>
            <p:cNvSpPr>
              <a:spLocks noGrp="1" noRot="1" noMove="1" noResize="1" noEditPoints="1" noAdjustHandles="1" noChangeArrowheads="1" noChangeShapeType="1"/>
            </p:cNvSpPr>
            <p:nvPr userDrawn="1"/>
          </p:nvSpPr>
          <p:spPr bwMode="auto">
            <a:xfrm>
              <a:off x="7303"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35">
              <a:extLst>
                <a:ext uri="{FF2B5EF4-FFF2-40B4-BE49-F238E27FC236}">
                  <a16:creationId xmlns:a16="http://schemas.microsoft.com/office/drawing/2014/main" id="{8374E253-827F-F8B3-C285-9BBF6F265D9B}"/>
                </a:ext>
              </a:extLst>
            </p:cNvPr>
            <p:cNvSpPr>
              <a:spLocks noGrp="1" noRot="1" noMove="1" noResize="1" noEditPoints="1" noAdjustHandles="1" noChangeArrowheads="1" noChangeShapeType="1"/>
            </p:cNvSpPr>
            <p:nvPr userDrawn="1"/>
          </p:nvSpPr>
          <p:spPr bwMode="auto">
            <a:xfrm>
              <a:off x="705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36">
              <a:extLst>
                <a:ext uri="{FF2B5EF4-FFF2-40B4-BE49-F238E27FC236}">
                  <a16:creationId xmlns:a16="http://schemas.microsoft.com/office/drawing/2014/main" id="{FC603C3F-FF89-5165-DD72-FEC6F2843EFC}"/>
                </a:ext>
              </a:extLst>
            </p:cNvPr>
            <p:cNvSpPr>
              <a:spLocks noGrp="1" noRot="1" noMove="1" noResize="1" noEditPoints="1" noAdjustHandles="1" noChangeArrowheads="1" noChangeShapeType="1"/>
            </p:cNvSpPr>
            <p:nvPr userDrawn="1"/>
          </p:nvSpPr>
          <p:spPr bwMode="auto">
            <a:xfrm>
              <a:off x="6926" y="4125"/>
              <a:ext cx="126"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37">
              <a:extLst>
                <a:ext uri="{FF2B5EF4-FFF2-40B4-BE49-F238E27FC236}">
                  <a16:creationId xmlns:a16="http://schemas.microsoft.com/office/drawing/2014/main" id="{34F058E6-EE79-8E09-190B-6BDCCD3C9B26}"/>
                </a:ext>
              </a:extLst>
            </p:cNvPr>
            <p:cNvSpPr>
              <a:spLocks noGrp="1" noRot="1" noMove="1" noResize="1" noEditPoints="1" noAdjustHandles="1" noChangeArrowheads="1" noChangeShapeType="1"/>
            </p:cNvSpPr>
            <p:nvPr userDrawn="1"/>
          </p:nvSpPr>
          <p:spPr bwMode="auto">
            <a:xfrm>
              <a:off x="6675" y="3929"/>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38">
              <a:extLst>
                <a:ext uri="{FF2B5EF4-FFF2-40B4-BE49-F238E27FC236}">
                  <a16:creationId xmlns:a16="http://schemas.microsoft.com/office/drawing/2014/main" id="{77F66BA9-4CC2-21F9-443B-8D221CDCBE23}"/>
                </a:ext>
              </a:extLst>
            </p:cNvPr>
            <p:cNvSpPr>
              <a:spLocks noGrp="1" noRot="1" noMove="1" noResize="1" noEditPoints="1" noAdjustHandles="1" noChangeArrowheads="1" noChangeShapeType="1"/>
            </p:cNvSpPr>
            <p:nvPr userDrawn="1"/>
          </p:nvSpPr>
          <p:spPr bwMode="auto">
            <a:xfrm>
              <a:off x="6675"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39">
              <a:extLst>
                <a:ext uri="{FF2B5EF4-FFF2-40B4-BE49-F238E27FC236}">
                  <a16:creationId xmlns:a16="http://schemas.microsoft.com/office/drawing/2014/main" id="{8A44F411-5DA3-5805-62F1-A5E2C740B5C7}"/>
                </a:ext>
              </a:extLst>
            </p:cNvPr>
            <p:cNvSpPr>
              <a:spLocks noGrp="1" noRot="1" noMove="1" noResize="1" noEditPoints="1" noAdjustHandles="1" noChangeArrowheads="1" noChangeShapeType="1"/>
            </p:cNvSpPr>
            <p:nvPr userDrawn="1"/>
          </p:nvSpPr>
          <p:spPr bwMode="auto">
            <a:xfrm>
              <a:off x="7429"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40">
              <a:extLst>
                <a:ext uri="{FF2B5EF4-FFF2-40B4-BE49-F238E27FC236}">
                  <a16:creationId xmlns:a16="http://schemas.microsoft.com/office/drawing/2014/main" id="{9FA412F2-05F8-35D3-B018-7185B6D1115E}"/>
                </a:ext>
              </a:extLst>
            </p:cNvPr>
            <p:cNvSpPr>
              <a:spLocks noGrp="1" noRot="1" noMove="1" noResize="1" noEditPoints="1" noAdjustHandles="1" noChangeArrowheads="1" noChangeShapeType="1"/>
            </p:cNvSpPr>
            <p:nvPr userDrawn="1"/>
          </p:nvSpPr>
          <p:spPr bwMode="auto">
            <a:xfrm>
              <a:off x="7303"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41">
              <a:extLst>
                <a:ext uri="{FF2B5EF4-FFF2-40B4-BE49-F238E27FC236}">
                  <a16:creationId xmlns:a16="http://schemas.microsoft.com/office/drawing/2014/main" id="{45A498E6-9FD4-9CB2-0C74-62EE1A721C88}"/>
                </a:ext>
              </a:extLst>
            </p:cNvPr>
            <p:cNvSpPr>
              <a:spLocks noGrp="1" noRot="1" noMove="1" noResize="1" noEditPoints="1" noAdjustHandles="1" noChangeArrowheads="1" noChangeShapeType="1"/>
            </p:cNvSpPr>
            <p:nvPr userDrawn="1"/>
          </p:nvSpPr>
          <p:spPr bwMode="auto">
            <a:xfrm>
              <a:off x="7303"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42">
              <a:extLst>
                <a:ext uri="{FF2B5EF4-FFF2-40B4-BE49-F238E27FC236}">
                  <a16:creationId xmlns:a16="http://schemas.microsoft.com/office/drawing/2014/main" id="{688D5E7E-EEA6-805E-F307-A2DA1730EAA1}"/>
                </a:ext>
              </a:extLst>
            </p:cNvPr>
            <p:cNvSpPr>
              <a:spLocks noGrp="1" noRot="1" noMove="1" noResize="1" noEditPoints="1" noAdjustHandles="1" noChangeArrowheads="1" noChangeShapeType="1"/>
            </p:cNvSpPr>
            <p:nvPr userDrawn="1"/>
          </p:nvSpPr>
          <p:spPr bwMode="auto">
            <a:xfrm>
              <a:off x="5921" y="3929"/>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43">
              <a:extLst>
                <a:ext uri="{FF2B5EF4-FFF2-40B4-BE49-F238E27FC236}">
                  <a16:creationId xmlns:a16="http://schemas.microsoft.com/office/drawing/2014/main" id="{50E120A1-6299-85A1-0A0F-EC9760193A09}"/>
                </a:ext>
              </a:extLst>
            </p:cNvPr>
            <p:cNvSpPr>
              <a:spLocks noGrp="1" noRot="1" noMove="1" noResize="1" noEditPoints="1" noAdjustHandles="1" noChangeArrowheads="1" noChangeShapeType="1"/>
            </p:cNvSpPr>
            <p:nvPr userDrawn="1"/>
          </p:nvSpPr>
          <p:spPr bwMode="auto">
            <a:xfrm>
              <a:off x="251"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44">
              <a:extLst>
                <a:ext uri="{FF2B5EF4-FFF2-40B4-BE49-F238E27FC236}">
                  <a16:creationId xmlns:a16="http://schemas.microsoft.com/office/drawing/2014/main" id="{D7474BFA-FD44-A782-EE27-234E9B524519}"/>
                </a:ext>
              </a:extLst>
            </p:cNvPr>
            <p:cNvSpPr>
              <a:spLocks noGrp="1" noRot="1" noMove="1" noResize="1" noEditPoints="1" noAdjustHandles="1" noChangeArrowheads="1" noChangeShapeType="1"/>
            </p:cNvSpPr>
            <p:nvPr userDrawn="1"/>
          </p:nvSpPr>
          <p:spPr bwMode="auto">
            <a:xfrm>
              <a:off x="126" y="4125"/>
              <a:ext cx="125"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45">
              <a:extLst>
                <a:ext uri="{FF2B5EF4-FFF2-40B4-BE49-F238E27FC236}">
                  <a16:creationId xmlns:a16="http://schemas.microsoft.com/office/drawing/2014/main" id="{0FACFE0C-0A21-150F-1072-97DDB49E928B}"/>
                </a:ext>
              </a:extLst>
            </p:cNvPr>
            <p:cNvSpPr>
              <a:spLocks noGrp="1" noRot="1" noMove="1" noResize="1" noEditPoints="1" noAdjustHandles="1" noChangeArrowheads="1" noChangeShapeType="1"/>
            </p:cNvSpPr>
            <p:nvPr userDrawn="1"/>
          </p:nvSpPr>
          <p:spPr bwMode="auto">
            <a:xfrm>
              <a:off x="1131" y="4125"/>
              <a:ext cx="126"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46">
              <a:extLst>
                <a:ext uri="{FF2B5EF4-FFF2-40B4-BE49-F238E27FC236}">
                  <a16:creationId xmlns:a16="http://schemas.microsoft.com/office/drawing/2014/main" id="{885C9C6C-B5D6-4249-20AF-B75F6BE6A8D6}"/>
                </a:ext>
              </a:extLst>
            </p:cNvPr>
            <p:cNvSpPr>
              <a:spLocks noGrp="1" noRot="1" noMove="1" noResize="1" noEditPoints="1" noAdjustHandles="1" noChangeArrowheads="1" noChangeShapeType="1"/>
            </p:cNvSpPr>
            <p:nvPr userDrawn="1"/>
          </p:nvSpPr>
          <p:spPr bwMode="auto">
            <a:xfrm>
              <a:off x="880" y="4125"/>
              <a:ext cx="125"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47">
              <a:extLst>
                <a:ext uri="{FF2B5EF4-FFF2-40B4-BE49-F238E27FC236}">
                  <a16:creationId xmlns:a16="http://schemas.microsoft.com/office/drawing/2014/main" id="{0EC9FC8E-B1E7-9A7E-9C15-F437A242F7D5}"/>
                </a:ext>
              </a:extLst>
            </p:cNvPr>
            <p:cNvSpPr>
              <a:spLocks noGrp="1" noRot="1" noMove="1" noResize="1" noEditPoints="1" noAdjustHandles="1" noChangeArrowheads="1" noChangeShapeType="1"/>
            </p:cNvSpPr>
            <p:nvPr userDrawn="1"/>
          </p:nvSpPr>
          <p:spPr bwMode="auto">
            <a:xfrm>
              <a:off x="2010"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48">
              <a:extLst>
                <a:ext uri="{FF2B5EF4-FFF2-40B4-BE49-F238E27FC236}">
                  <a16:creationId xmlns:a16="http://schemas.microsoft.com/office/drawing/2014/main" id="{40384A83-9775-4C33-8B41-03F9665BC9FB}"/>
                </a:ext>
              </a:extLst>
            </p:cNvPr>
            <p:cNvSpPr>
              <a:spLocks noGrp="1" noRot="1" noMove="1" noResize="1" noEditPoints="1" noAdjustHandles="1" noChangeArrowheads="1" noChangeShapeType="1"/>
            </p:cNvSpPr>
            <p:nvPr userDrawn="1"/>
          </p:nvSpPr>
          <p:spPr bwMode="auto">
            <a:xfrm>
              <a:off x="126"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49">
              <a:extLst>
                <a:ext uri="{FF2B5EF4-FFF2-40B4-BE49-F238E27FC236}">
                  <a16:creationId xmlns:a16="http://schemas.microsoft.com/office/drawing/2014/main" id="{B2CC9BFD-6091-3943-C63E-37FB2A573716}"/>
                </a:ext>
              </a:extLst>
            </p:cNvPr>
            <p:cNvSpPr>
              <a:spLocks noGrp="1" noRot="1" noMove="1" noResize="1" noEditPoints="1" noAdjustHandles="1" noChangeArrowheads="1" noChangeShapeType="1"/>
            </p:cNvSpPr>
            <p:nvPr userDrawn="1"/>
          </p:nvSpPr>
          <p:spPr bwMode="auto">
            <a:xfrm>
              <a:off x="377"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50">
              <a:extLst>
                <a:ext uri="{FF2B5EF4-FFF2-40B4-BE49-F238E27FC236}">
                  <a16:creationId xmlns:a16="http://schemas.microsoft.com/office/drawing/2014/main" id="{14A2603B-D309-89BF-72B5-8B6FBB7AD276}"/>
                </a:ext>
              </a:extLst>
            </p:cNvPr>
            <p:cNvSpPr>
              <a:spLocks noGrp="1" noRot="1" noMove="1" noResize="1" noEditPoints="1" noAdjustHandles="1" noChangeArrowheads="1" noChangeShapeType="1"/>
            </p:cNvSpPr>
            <p:nvPr userDrawn="1"/>
          </p:nvSpPr>
          <p:spPr bwMode="auto">
            <a:xfrm>
              <a:off x="628"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51">
              <a:extLst>
                <a:ext uri="{FF2B5EF4-FFF2-40B4-BE49-F238E27FC236}">
                  <a16:creationId xmlns:a16="http://schemas.microsoft.com/office/drawing/2014/main" id="{1BA4C3E5-75AA-DD1F-B6D3-77ADDFC4F16C}"/>
                </a:ext>
              </a:extLst>
            </p:cNvPr>
            <p:cNvSpPr>
              <a:spLocks noGrp="1" noRot="1" noMove="1" noResize="1" noEditPoints="1" noAdjustHandles="1" noChangeArrowheads="1" noChangeShapeType="1"/>
            </p:cNvSpPr>
            <p:nvPr userDrawn="1"/>
          </p:nvSpPr>
          <p:spPr bwMode="auto">
            <a:xfrm>
              <a:off x="754"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52">
              <a:extLst>
                <a:ext uri="{FF2B5EF4-FFF2-40B4-BE49-F238E27FC236}">
                  <a16:creationId xmlns:a16="http://schemas.microsoft.com/office/drawing/2014/main" id="{E91C0E4A-6394-9470-08BF-BFEC6EA933FA}"/>
                </a:ext>
              </a:extLst>
            </p:cNvPr>
            <p:cNvSpPr>
              <a:spLocks noGrp="1" noRot="1" noMove="1" noResize="1" noEditPoints="1" noAdjustHandles="1" noChangeArrowheads="1" noChangeShapeType="1"/>
            </p:cNvSpPr>
            <p:nvPr userDrawn="1"/>
          </p:nvSpPr>
          <p:spPr bwMode="auto">
            <a:xfrm>
              <a:off x="113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3">
              <a:extLst>
                <a:ext uri="{FF2B5EF4-FFF2-40B4-BE49-F238E27FC236}">
                  <a16:creationId xmlns:a16="http://schemas.microsoft.com/office/drawing/2014/main" id="{D5B22663-D4BC-807E-7718-B11412353802}"/>
                </a:ext>
              </a:extLst>
            </p:cNvPr>
            <p:cNvSpPr>
              <a:spLocks noGrp="1" noRot="1" noMove="1" noResize="1" noEditPoints="1" noAdjustHandles="1" noChangeArrowheads="1" noChangeShapeType="1"/>
            </p:cNvSpPr>
            <p:nvPr userDrawn="1"/>
          </p:nvSpPr>
          <p:spPr bwMode="auto">
            <a:xfrm>
              <a:off x="880"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54">
              <a:extLst>
                <a:ext uri="{FF2B5EF4-FFF2-40B4-BE49-F238E27FC236}">
                  <a16:creationId xmlns:a16="http://schemas.microsoft.com/office/drawing/2014/main" id="{0FDD0457-1C4A-E5E1-9FBF-1291B7DBF84D}"/>
                </a:ext>
              </a:extLst>
            </p:cNvPr>
            <p:cNvSpPr>
              <a:spLocks noGrp="1" noRot="1" noMove="1" noResize="1" noEditPoints="1" noAdjustHandles="1" noChangeArrowheads="1" noChangeShapeType="1"/>
            </p:cNvSpPr>
            <p:nvPr userDrawn="1"/>
          </p:nvSpPr>
          <p:spPr bwMode="auto">
            <a:xfrm>
              <a:off x="125" y="392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5">
              <a:extLst>
                <a:ext uri="{FF2B5EF4-FFF2-40B4-BE49-F238E27FC236}">
                  <a16:creationId xmlns:a16="http://schemas.microsoft.com/office/drawing/2014/main" id="{874DA06C-6382-B892-F767-7F859D0DD07C}"/>
                </a:ext>
              </a:extLst>
            </p:cNvPr>
            <p:cNvSpPr>
              <a:spLocks noGrp="1" noRot="1" noMove="1" noResize="1" noEditPoints="1" noAdjustHandles="1" noChangeArrowheads="1" noChangeShapeType="1"/>
            </p:cNvSpPr>
            <p:nvPr userDrawn="1"/>
          </p:nvSpPr>
          <p:spPr bwMode="auto">
            <a:xfrm>
              <a:off x="0" y="3929"/>
              <a:ext cx="125" cy="195"/>
            </a:xfrm>
            <a:custGeom>
              <a:avLst/>
              <a:gdLst>
                <a:gd name="T0" fmla="*/ 552 w 552"/>
                <a:gd name="T1" fmla="*/ 431 h 862"/>
                <a:gd name="T2" fmla="*/ 0 w 552"/>
                <a:gd name="T3" fmla="*/ 862 h 862"/>
                <a:gd name="T4" fmla="*/ 0 w 552"/>
                <a:gd name="T5" fmla="*/ 0 h 862"/>
                <a:gd name="T6" fmla="*/ 552 w 552"/>
                <a:gd name="T7" fmla="*/ 431 h 862"/>
              </a:gdLst>
              <a:ahLst/>
              <a:cxnLst>
                <a:cxn ang="0">
                  <a:pos x="T0" y="T1"/>
                </a:cxn>
                <a:cxn ang="0">
                  <a:pos x="T2" y="T3"/>
                </a:cxn>
                <a:cxn ang="0">
                  <a:pos x="T4" y="T5"/>
                </a:cxn>
                <a:cxn ang="0">
                  <a:pos x="T6" y="T7"/>
                </a:cxn>
              </a:cxnLst>
              <a:rect l="0" t="0" r="r" b="b"/>
              <a:pathLst>
                <a:path w="552" h="862">
                  <a:moveTo>
                    <a:pt x="552" y="431"/>
                  </a:moveTo>
                  <a:lnTo>
                    <a:pt x="0" y="862"/>
                  </a:lnTo>
                  <a:lnTo>
                    <a:pt x="0" y="0"/>
                  </a:lnTo>
                  <a:lnTo>
                    <a:pt x="552" y="431"/>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56">
              <a:extLst>
                <a:ext uri="{FF2B5EF4-FFF2-40B4-BE49-F238E27FC236}">
                  <a16:creationId xmlns:a16="http://schemas.microsoft.com/office/drawing/2014/main" id="{275DCC86-7DBE-FF7E-4835-FA18EF25C0B9}"/>
                </a:ext>
              </a:extLst>
            </p:cNvPr>
            <p:cNvSpPr>
              <a:spLocks noGrp="1" noRot="1" noMove="1" noResize="1" noEditPoints="1" noAdjustHandles="1" noChangeArrowheads="1" noChangeShapeType="1"/>
            </p:cNvSpPr>
            <p:nvPr userDrawn="1"/>
          </p:nvSpPr>
          <p:spPr bwMode="auto">
            <a:xfrm>
              <a:off x="251"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7">
              <a:extLst>
                <a:ext uri="{FF2B5EF4-FFF2-40B4-BE49-F238E27FC236}">
                  <a16:creationId xmlns:a16="http://schemas.microsoft.com/office/drawing/2014/main" id="{47BB65B1-8409-D866-4A69-46CA42EE9C22}"/>
                </a:ext>
              </a:extLst>
            </p:cNvPr>
            <p:cNvSpPr>
              <a:spLocks noGrp="1" noRot="1" noMove="1" noResize="1" noEditPoints="1" noAdjustHandles="1" noChangeArrowheads="1" noChangeShapeType="1"/>
            </p:cNvSpPr>
            <p:nvPr userDrawn="1"/>
          </p:nvSpPr>
          <p:spPr bwMode="auto">
            <a:xfrm>
              <a:off x="1634"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8">
              <a:extLst>
                <a:ext uri="{FF2B5EF4-FFF2-40B4-BE49-F238E27FC236}">
                  <a16:creationId xmlns:a16="http://schemas.microsoft.com/office/drawing/2014/main" id="{C7E8A442-7CCE-6AF2-A304-A21C9790229D}"/>
                </a:ext>
              </a:extLst>
            </p:cNvPr>
            <p:cNvSpPr>
              <a:spLocks noGrp="1" noRot="1" noMove="1" noResize="1" noEditPoints="1" noAdjustHandles="1" noChangeArrowheads="1" noChangeShapeType="1"/>
            </p:cNvSpPr>
            <p:nvPr userDrawn="1"/>
          </p:nvSpPr>
          <p:spPr bwMode="auto">
            <a:xfrm>
              <a:off x="1760" y="392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59">
              <a:extLst>
                <a:ext uri="{FF2B5EF4-FFF2-40B4-BE49-F238E27FC236}">
                  <a16:creationId xmlns:a16="http://schemas.microsoft.com/office/drawing/2014/main" id="{831207F1-E31A-B40D-FFC3-CFA1743F33D5}"/>
                </a:ext>
              </a:extLst>
            </p:cNvPr>
            <p:cNvSpPr>
              <a:spLocks noGrp="1" noRot="1" noMove="1" noResize="1" noEditPoints="1" noAdjustHandles="1" noChangeArrowheads="1" noChangeShapeType="1"/>
            </p:cNvSpPr>
            <p:nvPr userDrawn="1"/>
          </p:nvSpPr>
          <p:spPr bwMode="auto">
            <a:xfrm>
              <a:off x="1508"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60">
              <a:extLst>
                <a:ext uri="{FF2B5EF4-FFF2-40B4-BE49-F238E27FC236}">
                  <a16:creationId xmlns:a16="http://schemas.microsoft.com/office/drawing/2014/main" id="{09731881-39C5-1DA9-B39C-AB2EFF99D7FA}"/>
                </a:ext>
              </a:extLst>
            </p:cNvPr>
            <p:cNvSpPr>
              <a:spLocks noGrp="1" noRot="1" noMove="1" noResize="1" noEditPoints="1" noAdjustHandles="1" noChangeArrowheads="1" noChangeShapeType="1"/>
            </p:cNvSpPr>
            <p:nvPr userDrawn="1"/>
          </p:nvSpPr>
          <p:spPr bwMode="auto">
            <a:xfrm>
              <a:off x="1257" y="3929"/>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61">
              <a:extLst>
                <a:ext uri="{FF2B5EF4-FFF2-40B4-BE49-F238E27FC236}">
                  <a16:creationId xmlns:a16="http://schemas.microsoft.com/office/drawing/2014/main" id="{0A42D900-2F7A-EEE9-5960-C27C593B7D1F}"/>
                </a:ext>
              </a:extLst>
            </p:cNvPr>
            <p:cNvSpPr>
              <a:spLocks noGrp="1" noRot="1" noMove="1" noResize="1" noEditPoints="1" noAdjustHandles="1" noChangeArrowheads="1" noChangeShapeType="1"/>
            </p:cNvSpPr>
            <p:nvPr userDrawn="1"/>
          </p:nvSpPr>
          <p:spPr bwMode="auto">
            <a:xfrm>
              <a:off x="628"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62">
              <a:extLst>
                <a:ext uri="{FF2B5EF4-FFF2-40B4-BE49-F238E27FC236}">
                  <a16:creationId xmlns:a16="http://schemas.microsoft.com/office/drawing/2014/main" id="{5D517573-BBE5-5BE9-0312-98F56DA5741A}"/>
                </a:ext>
              </a:extLst>
            </p:cNvPr>
            <p:cNvSpPr>
              <a:spLocks noGrp="1" noRot="1" noMove="1" noResize="1" noEditPoints="1" noAdjustHandles="1" noChangeArrowheads="1" noChangeShapeType="1"/>
            </p:cNvSpPr>
            <p:nvPr userDrawn="1"/>
          </p:nvSpPr>
          <p:spPr bwMode="auto">
            <a:xfrm>
              <a:off x="251"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63">
              <a:extLst>
                <a:ext uri="{FF2B5EF4-FFF2-40B4-BE49-F238E27FC236}">
                  <a16:creationId xmlns:a16="http://schemas.microsoft.com/office/drawing/2014/main" id="{D54F9B7B-33E6-80A5-A4F3-07B5DE52397E}"/>
                </a:ext>
              </a:extLst>
            </p:cNvPr>
            <p:cNvSpPr>
              <a:spLocks noGrp="1" noRot="1" noMove="1" noResize="1" noEditPoints="1" noAdjustHandles="1" noChangeArrowheads="1" noChangeShapeType="1"/>
            </p:cNvSpPr>
            <p:nvPr userDrawn="1"/>
          </p:nvSpPr>
          <p:spPr bwMode="auto">
            <a:xfrm>
              <a:off x="503"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64">
              <a:extLst>
                <a:ext uri="{FF2B5EF4-FFF2-40B4-BE49-F238E27FC236}">
                  <a16:creationId xmlns:a16="http://schemas.microsoft.com/office/drawing/2014/main" id="{F9AC296C-6C46-32F9-9DEB-08FCEB7DE19B}"/>
                </a:ext>
              </a:extLst>
            </p:cNvPr>
            <p:cNvSpPr>
              <a:spLocks noGrp="1" noRot="1" noMove="1" noResize="1" noEditPoints="1" noAdjustHandles="1" noChangeArrowheads="1" noChangeShapeType="1"/>
            </p:cNvSpPr>
            <p:nvPr userDrawn="1"/>
          </p:nvSpPr>
          <p:spPr bwMode="auto">
            <a:xfrm>
              <a:off x="754"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65">
              <a:extLst>
                <a:ext uri="{FF2B5EF4-FFF2-40B4-BE49-F238E27FC236}">
                  <a16:creationId xmlns:a16="http://schemas.microsoft.com/office/drawing/2014/main" id="{490E7A8B-2CD5-A8DC-54D3-3B1670369932}"/>
                </a:ext>
              </a:extLst>
            </p:cNvPr>
            <p:cNvSpPr>
              <a:spLocks noGrp="1" noRot="1" noMove="1" noResize="1" noEditPoints="1" noAdjustHandles="1" noChangeArrowheads="1" noChangeShapeType="1"/>
            </p:cNvSpPr>
            <p:nvPr userDrawn="1"/>
          </p:nvSpPr>
          <p:spPr bwMode="auto">
            <a:xfrm>
              <a:off x="1508"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66">
              <a:extLst>
                <a:ext uri="{FF2B5EF4-FFF2-40B4-BE49-F238E27FC236}">
                  <a16:creationId xmlns:a16="http://schemas.microsoft.com/office/drawing/2014/main" id="{2920438C-CADF-7E4E-6C45-590FA37867D5}"/>
                </a:ext>
              </a:extLst>
            </p:cNvPr>
            <p:cNvSpPr>
              <a:spLocks noGrp="1" noRot="1" noMove="1" noResize="1" noEditPoints="1" noAdjustHandles="1" noChangeArrowheads="1" noChangeShapeType="1"/>
            </p:cNvSpPr>
            <p:nvPr userDrawn="1"/>
          </p:nvSpPr>
          <p:spPr bwMode="auto">
            <a:xfrm>
              <a:off x="1633"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67">
              <a:extLst>
                <a:ext uri="{FF2B5EF4-FFF2-40B4-BE49-F238E27FC236}">
                  <a16:creationId xmlns:a16="http://schemas.microsoft.com/office/drawing/2014/main" id="{C31C0CAF-678C-189F-0378-7F4648A788CD}"/>
                </a:ext>
              </a:extLst>
            </p:cNvPr>
            <p:cNvSpPr>
              <a:spLocks noGrp="1" noRot="1" noMove="1" noResize="1" noEditPoints="1" noAdjustHandles="1" noChangeArrowheads="1" noChangeShapeType="1"/>
            </p:cNvSpPr>
            <p:nvPr userDrawn="1"/>
          </p:nvSpPr>
          <p:spPr bwMode="auto">
            <a:xfrm>
              <a:off x="1885"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68">
              <a:extLst>
                <a:ext uri="{FF2B5EF4-FFF2-40B4-BE49-F238E27FC236}">
                  <a16:creationId xmlns:a16="http://schemas.microsoft.com/office/drawing/2014/main" id="{155B9FE0-4E1F-038B-139D-95AE01C9DD79}"/>
                </a:ext>
              </a:extLst>
            </p:cNvPr>
            <p:cNvSpPr>
              <a:spLocks noGrp="1" noRot="1" noMove="1" noResize="1" noEditPoints="1" noAdjustHandles="1" noChangeArrowheads="1" noChangeShapeType="1"/>
            </p:cNvSpPr>
            <p:nvPr userDrawn="1"/>
          </p:nvSpPr>
          <p:spPr bwMode="auto">
            <a:xfrm>
              <a:off x="1005"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69">
              <a:extLst>
                <a:ext uri="{FF2B5EF4-FFF2-40B4-BE49-F238E27FC236}">
                  <a16:creationId xmlns:a16="http://schemas.microsoft.com/office/drawing/2014/main" id="{64A54327-BF47-41BF-A883-6B1103FD4E69}"/>
                </a:ext>
              </a:extLst>
            </p:cNvPr>
            <p:cNvSpPr>
              <a:spLocks noGrp="1" noRot="1" noMove="1" noResize="1" noEditPoints="1" noAdjustHandles="1" noChangeArrowheads="1" noChangeShapeType="1"/>
            </p:cNvSpPr>
            <p:nvPr userDrawn="1"/>
          </p:nvSpPr>
          <p:spPr bwMode="auto">
            <a:xfrm>
              <a:off x="503"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70">
              <a:extLst>
                <a:ext uri="{FF2B5EF4-FFF2-40B4-BE49-F238E27FC236}">
                  <a16:creationId xmlns:a16="http://schemas.microsoft.com/office/drawing/2014/main" id="{28A0B47C-ADCC-7985-B223-73F2E0FFD136}"/>
                </a:ext>
              </a:extLst>
            </p:cNvPr>
            <p:cNvSpPr>
              <a:spLocks noGrp="1" noRot="1" noMove="1" noResize="1" noEditPoints="1" noAdjustHandles="1" noChangeArrowheads="1" noChangeShapeType="1"/>
            </p:cNvSpPr>
            <p:nvPr userDrawn="1"/>
          </p:nvSpPr>
          <p:spPr bwMode="auto">
            <a:xfrm>
              <a:off x="251"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71">
              <a:extLst>
                <a:ext uri="{FF2B5EF4-FFF2-40B4-BE49-F238E27FC236}">
                  <a16:creationId xmlns:a16="http://schemas.microsoft.com/office/drawing/2014/main" id="{D75D4C1D-BBD7-B1FA-BFF5-B98E98D87C41}"/>
                </a:ext>
              </a:extLst>
            </p:cNvPr>
            <p:cNvSpPr>
              <a:spLocks noGrp="1" noRot="1" noMove="1" noResize="1" noEditPoints="1" noAdjustHandles="1" noChangeArrowheads="1" noChangeShapeType="1"/>
            </p:cNvSpPr>
            <p:nvPr userDrawn="1"/>
          </p:nvSpPr>
          <p:spPr bwMode="auto">
            <a:xfrm>
              <a:off x="377"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72">
              <a:extLst>
                <a:ext uri="{FF2B5EF4-FFF2-40B4-BE49-F238E27FC236}">
                  <a16:creationId xmlns:a16="http://schemas.microsoft.com/office/drawing/2014/main" id="{8DC385AD-03FD-EED2-4441-D5960145DFAF}"/>
                </a:ext>
              </a:extLst>
            </p:cNvPr>
            <p:cNvSpPr>
              <a:spLocks noGrp="1" noRot="1" noMove="1" noResize="1" noEditPoints="1" noAdjustHandles="1" noChangeArrowheads="1" noChangeShapeType="1"/>
            </p:cNvSpPr>
            <p:nvPr userDrawn="1"/>
          </p:nvSpPr>
          <p:spPr bwMode="auto">
            <a:xfrm>
              <a:off x="880"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73">
              <a:extLst>
                <a:ext uri="{FF2B5EF4-FFF2-40B4-BE49-F238E27FC236}">
                  <a16:creationId xmlns:a16="http://schemas.microsoft.com/office/drawing/2014/main" id="{ED465F39-E0C6-94A5-408E-6A818D3FA474}"/>
                </a:ext>
              </a:extLst>
            </p:cNvPr>
            <p:cNvSpPr>
              <a:spLocks noGrp="1" noRot="1" noMove="1" noResize="1" noEditPoints="1" noAdjustHandles="1" noChangeArrowheads="1" noChangeShapeType="1"/>
            </p:cNvSpPr>
            <p:nvPr userDrawn="1"/>
          </p:nvSpPr>
          <p:spPr bwMode="auto">
            <a:xfrm>
              <a:off x="1131" y="3733"/>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74">
              <a:extLst>
                <a:ext uri="{FF2B5EF4-FFF2-40B4-BE49-F238E27FC236}">
                  <a16:creationId xmlns:a16="http://schemas.microsoft.com/office/drawing/2014/main" id="{9556F604-A21F-F2ED-F475-2F446C2B3B10}"/>
                </a:ext>
              </a:extLst>
            </p:cNvPr>
            <p:cNvSpPr>
              <a:spLocks noGrp="1" noRot="1" noMove="1" noResize="1" noEditPoints="1" noAdjustHandles="1" noChangeArrowheads="1" noChangeShapeType="1"/>
            </p:cNvSpPr>
            <p:nvPr userDrawn="1"/>
          </p:nvSpPr>
          <p:spPr bwMode="auto">
            <a:xfrm>
              <a:off x="1633"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75">
              <a:extLst>
                <a:ext uri="{FF2B5EF4-FFF2-40B4-BE49-F238E27FC236}">
                  <a16:creationId xmlns:a16="http://schemas.microsoft.com/office/drawing/2014/main" id="{003765EB-05B0-3525-9654-AE05E4549D01}"/>
                </a:ext>
              </a:extLst>
            </p:cNvPr>
            <p:cNvSpPr>
              <a:spLocks noGrp="1" noRot="1" noMove="1" noResize="1" noEditPoints="1" noAdjustHandles="1" noChangeArrowheads="1" noChangeShapeType="1"/>
            </p:cNvSpPr>
            <p:nvPr userDrawn="1"/>
          </p:nvSpPr>
          <p:spPr bwMode="auto">
            <a:xfrm>
              <a:off x="2010"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76">
              <a:extLst>
                <a:ext uri="{FF2B5EF4-FFF2-40B4-BE49-F238E27FC236}">
                  <a16:creationId xmlns:a16="http://schemas.microsoft.com/office/drawing/2014/main" id="{2E0D7E72-8BCF-2220-3189-874BE0675C55}"/>
                </a:ext>
              </a:extLst>
            </p:cNvPr>
            <p:cNvSpPr>
              <a:spLocks noGrp="1" noRot="1" noMove="1" noResize="1" noEditPoints="1" noAdjustHandles="1" noChangeArrowheads="1" noChangeShapeType="1"/>
            </p:cNvSpPr>
            <p:nvPr userDrawn="1"/>
          </p:nvSpPr>
          <p:spPr bwMode="auto">
            <a:xfrm>
              <a:off x="2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77">
              <a:extLst>
                <a:ext uri="{FF2B5EF4-FFF2-40B4-BE49-F238E27FC236}">
                  <a16:creationId xmlns:a16="http://schemas.microsoft.com/office/drawing/2014/main" id="{6513AFE6-9789-A826-CA74-CF5374463AB3}"/>
                </a:ext>
              </a:extLst>
            </p:cNvPr>
            <p:cNvSpPr>
              <a:spLocks noGrp="1" noRot="1" noMove="1" noResize="1" noEditPoints="1" noAdjustHandles="1" noChangeArrowheads="1" noChangeShapeType="1"/>
            </p:cNvSpPr>
            <p:nvPr userDrawn="1"/>
          </p:nvSpPr>
          <p:spPr bwMode="auto">
            <a:xfrm>
              <a:off x="126"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78">
              <a:extLst>
                <a:ext uri="{FF2B5EF4-FFF2-40B4-BE49-F238E27FC236}">
                  <a16:creationId xmlns:a16="http://schemas.microsoft.com/office/drawing/2014/main" id="{7B6AA86D-6042-5A2B-471A-9EAED39A3741}"/>
                </a:ext>
              </a:extLst>
            </p:cNvPr>
            <p:cNvSpPr>
              <a:spLocks noGrp="1" noRot="1" noMove="1" noResize="1" noEditPoints="1" noAdjustHandles="1" noChangeArrowheads="1" noChangeShapeType="1"/>
            </p:cNvSpPr>
            <p:nvPr userDrawn="1"/>
          </p:nvSpPr>
          <p:spPr bwMode="auto">
            <a:xfrm>
              <a:off x="1005"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79">
              <a:extLst>
                <a:ext uri="{FF2B5EF4-FFF2-40B4-BE49-F238E27FC236}">
                  <a16:creationId xmlns:a16="http://schemas.microsoft.com/office/drawing/2014/main" id="{3651947B-0111-E37B-F8D5-000FA90394BB}"/>
                </a:ext>
              </a:extLst>
            </p:cNvPr>
            <p:cNvSpPr>
              <a:spLocks noGrp="1" noRot="1" noMove="1" noResize="1" noEditPoints="1" noAdjustHandles="1" noChangeArrowheads="1" noChangeShapeType="1"/>
            </p:cNvSpPr>
            <p:nvPr userDrawn="1"/>
          </p:nvSpPr>
          <p:spPr bwMode="auto">
            <a:xfrm>
              <a:off x="628"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80">
              <a:extLst>
                <a:ext uri="{FF2B5EF4-FFF2-40B4-BE49-F238E27FC236}">
                  <a16:creationId xmlns:a16="http://schemas.microsoft.com/office/drawing/2014/main" id="{1E963EA7-9FED-CA12-337A-366D25EC6A06}"/>
                </a:ext>
              </a:extLst>
            </p:cNvPr>
            <p:cNvSpPr>
              <a:spLocks noGrp="1" noRot="1" noMove="1" noResize="1" noEditPoints="1" noAdjustHandles="1" noChangeArrowheads="1" noChangeShapeType="1"/>
            </p:cNvSpPr>
            <p:nvPr userDrawn="1"/>
          </p:nvSpPr>
          <p:spPr bwMode="auto">
            <a:xfrm>
              <a:off x="628" y="3538"/>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81">
              <a:extLst>
                <a:ext uri="{FF2B5EF4-FFF2-40B4-BE49-F238E27FC236}">
                  <a16:creationId xmlns:a16="http://schemas.microsoft.com/office/drawing/2014/main" id="{8B07328B-CDD7-4D7C-51B8-C84B67DEB321}"/>
                </a:ext>
              </a:extLst>
            </p:cNvPr>
            <p:cNvSpPr>
              <a:spLocks noGrp="1" noRot="1" noMove="1" noResize="1" noEditPoints="1" noAdjustHandles="1" noChangeArrowheads="1" noChangeShapeType="1"/>
            </p:cNvSpPr>
            <p:nvPr userDrawn="1"/>
          </p:nvSpPr>
          <p:spPr bwMode="auto">
            <a:xfrm>
              <a:off x="377"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82">
              <a:extLst>
                <a:ext uri="{FF2B5EF4-FFF2-40B4-BE49-F238E27FC236}">
                  <a16:creationId xmlns:a16="http://schemas.microsoft.com/office/drawing/2014/main" id="{47D50B2E-3F66-F370-5D71-F263DD499A10}"/>
                </a:ext>
              </a:extLst>
            </p:cNvPr>
            <p:cNvSpPr>
              <a:spLocks noGrp="1" noRot="1" noMove="1" noResize="1" noEditPoints="1" noAdjustHandles="1" noChangeArrowheads="1" noChangeShapeType="1"/>
            </p:cNvSpPr>
            <p:nvPr userDrawn="1"/>
          </p:nvSpPr>
          <p:spPr bwMode="auto">
            <a:xfrm>
              <a:off x="0" y="3440"/>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83">
              <a:extLst>
                <a:ext uri="{FF2B5EF4-FFF2-40B4-BE49-F238E27FC236}">
                  <a16:creationId xmlns:a16="http://schemas.microsoft.com/office/drawing/2014/main" id="{AB02E5AF-6623-EDE9-4E66-B39581E5DD29}"/>
                </a:ext>
              </a:extLst>
            </p:cNvPr>
            <p:cNvSpPr>
              <a:spLocks noGrp="1" noRot="1" noMove="1" noResize="1" noEditPoints="1" noAdjustHandles="1" noChangeArrowheads="1" noChangeShapeType="1"/>
            </p:cNvSpPr>
            <p:nvPr userDrawn="1"/>
          </p:nvSpPr>
          <p:spPr bwMode="auto">
            <a:xfrm>
              <a:off x="503" y="3440"/>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84">
              <a:extLst>
                <a:ext uri="{FF2B5EF4-FFF2-40B4-BE49-F238E27FC236}">
                  <a16:creationId xmlns:a16="http://schemas.microsoft.com/office/drawing/2014/main" id="{0A0F9C71-CC9F-93DB-E3DA-0C7D893E329A}"/>
                </a:ext>
              </a:extLst>
            </p:cNvPr>
            <p:cNvSpPr>
              <a:spLocks noGrp="1" noRot="1" noMove="1" noResize="1" noEditPoints="1" noAdjustHandles="1" noChangeArrowheads="1" noChangeShapeType="1"/>
            </p:cNvSpPr>
            <p:nvPr userDrawn="1"/>
          </p:nvSpPr>
          <p:spPr bwMode="auto">
            <a:xfrm>
              <a:off x="126"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85">
              <a:extLst>
                <a:ext uri="{FF2B5EF4-FFF2-40B4-BE49-F238E27FC236}">
                  <a16:creationId xmlns:a16="http://schemas.microsoft.com/office/drawing/2014/main" id="{BF7BC54D-D1DC-8833-51A0-7AB0FB482ACC}"/>
                </a:ext>
              </a:extLst>
            </p:cNvPr>
            <p:cNvSpPr>
              <a:spLocks noGrp="1" noRot="1" noMove="1" noResize="1" noEditPoints="1" noAdjustHandles="1" noChangeArrowheads="1" noChangeShapeType="1"/>
            </p:cNvSpPr>
            <p:nvPr userDrawn="1"/>
          </p:nvSpPr>
          <p:spPr bwMode="auto">
            <a:xfrm>
              <a:off x="377"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86">
              <a:extLst>
                <a:ext uri="{FF2B5EF4-FFF2-40B4-BE49-F238E27FC236}">
                  <a16:creationId xmlns:a16="http://schemas.microsoft.com/office/drawing/2014/main" id="{D66A2BD0-031D-EA18-02BA-68298CC65ACD}"/>
                </a:ext>
              </a:extLst>
            </p:cNvPr>
            <p:cNvSpPr>
              <a:spLocks noGrp="1" noRot="1" noMove="1" noResize="1" noEditPoints="1" noAdjustHandles="1" noChangeArrowheads="1" noChangeShapeType="1"/>
            </p:cNvSpPr>
            <p:nvPr userDrawn="1"/>
          </p:nvSpPr>
          <p:spPr bwMode="auto">
            <a:xfrm>
              <a:off x="0"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87">
              <a:extLst>
                <a:ext uri="{FF2B5EF4-FFF2-40B4-BE49-F238E27FC236}">
                  <a16:creationId xmlns:a16="http://schemas.microsoft.com/office/drawing/2014/main" id="{2F021CBA-1A11-D972-57DA-79A6C2406DD7}"/>
                </a:ext>
              </a:extLst>
            </p:cNvPr>
            <p:cNvSpPr>
              <a:spLocks noGrp="1" noRot="1" noMove="1" noResize="1" noEditPoints="1" noAdjustHandles="1" noChangeArrowheads="1" noChangeShapeType="1"/>
            </p:cNvSpPr>
            <p:nvPr userDrawn="1"/>
          </p:nvSpPr>
          <p:spPr bwMode="auto">
            <a:xfrm>
              <a:off x="628"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88">
              <a:extLst>
                <a:ext uri="{FF2B5EF4-FFF2-40B4-BE49-F238E27FC236}">
                  <a16:creationId xmlns:a16="http://schemas.microsoft.com/office/drawing/2014/main" id="{C291D14F-039D-0947-A32A-0D3A6E25651E}"/>
                </a:ext>
              </a:extLst>
            </p:cNvPr>
            <p:cNvSpPr>
              <a:spLocks noGrp="1" noRot="1" noMove="1" noResize="1" noEditPoints="1" noAdjustHandles="1" noChangeArrowheads="1" noChangeShapeType="1"/>
            </p:cNvSpPr>
            <p:nvPr userDrawn="1"/>
          </p:nvSpPr>
          <p:spPr bwMode="auto">
            <a:xfrm>
              <a:off x="377"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89">
              <a:extLst>
                <a:ext uri="{FF2B5EF4-FFF2-40B4-BE49-F238E27FC236}">
                  <a16:creationId xmlns:a16="http://schemas.microsoft.com/office/drawing/2014/main" id="{8ED831D3-B7F9-F396-71C5-5C08777B319A}"/>
                </a:ext>
              </a:extLst>
            </p:cNvPr>
            <p:cNvSpPr>
              <a:spLocks noGrp="1" noRot="1" noMove="1" noResize="1" noEditPoints="1" noAdjustHandles="1" noChangeArrowheads="1" noChangeShapeType="1"/>
            </p:cNvSpPr>
            <p:nvPr userDrawn="1"/>
          </p:nvSpPr>
          <p:spPr bwMode="auto">
            <a:xfrm>
              <a:off x="0"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90">
              <a:extLst>
                <a:ext uri="{FF2B5EF4-FFF2-40B4-BE49-F238E27FC236}">
                  <a16:creationId xmlns:a16="http://schemas.microsoft.com/office/drawing/2014/main" id="{058C445D-DD16-6BB4-60A2-2426BAF4D613}"/>
                </a:ext>
              </a:extLst>
            </p:cNvPr>
            <p:cNvSpPr>
              <a:spLocks noGrp="1" noRot="1" noMove="1" noResize="1" noEditPoints="1" noAdjustHandles="1" noChangeArrowheads="1" noChangeShapeType="1"/>
            </p:cNvSpPr>
            <p:nvPr userDrawn="1"/>
          </p:nvSpPr>
          <p:spPr bwMode="auto">
            <a:xfrm>
              <a:off x="251"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91">
              <a:extLst>
                <a:ext uri="{FF2B5EF4-FFF2-40B4-BE49-F238E27FC236}">
                  <a16:creationId xmlns:a16="http://schemas.microsoft.com/office/drawing/2014/main" id="{03661EF7-0421-927A-FAED-FE9EC02DF438}"/>
                </a:ext>
              </a:extLst>
            </p:cNvPr>
            <p:cNvSpPr>
              <a:spLocks noGrp="1" noRot="1" noMove="1" noResize="1" noEditPoints="1" noAdjustHandles="1" noChangeArrowheads="1" noChangeShapeType="1"/>
            </p:cNvSpPr>
            <p:nvPr userDrawn="1"/>
          </p:nvSpPr>
          <p:spPr bwMode="auto">
            <a:xfrm>
              <a:off x="126" y="3146"/>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92">
              <a:extLst>
                <a:ext uri="{FF2B5EF4-FFF2-40B4-BE49-F238E27FC236}">
                  <a16:creationId xmlns:a16="http://schemas.microsoft.com/office/drawing/2014/main" id="{DAFDE002-97B0-EAA6-12B5-842C62172D1F}"/>
                </a:ext>
              </a:extLst>
            </p:cNvPr>
            <p:cNvSpPr>
              <a:spLocks noGrp="1" noRot="1" noMove="1" noResize="1" noEditPoints="1" noAdjustHandles="1" noChangeArrowheads="1" noChangeShapeType="1"/>
            </p:cNvSpPr>
            <p:nvPr userDrawn="1"/>
          </p:nvSpPr>
          <p:spPr bwMode="auto">
            <a:xfrm>
              <a:off x="126" y="3049"/>
              <a:ext cx="125"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93">
              <a:extLst>
                <a:ext uri="{FF2B5EF4-FFF2-40B4-BE49-F238E27FC236}">
                  <a16:creationId xmlns:a16="http://schemas.microsoft.com/office/drawing/2014/main" id="{3200725A-0E88-4D27-129C-E22644DFCD93}"/>
                </a:ext>
              </a:extLst>
            </p:cNvPr>
            <p:cNvSpPr>
              <a:spLocks noGrp="1" noRot="1" noMove="1" noResize="1" noEditPoints="1" noAdjustHandles="1" noChangeArrowheads="1" noChangeShapeType="1"/>
            </p:cNvSpPr>
            <p:nvPr userDrawn="1"/>
          </p:nvSpPr>
          <p:spPr bwMode="auto">
            <a:xfrm>
              <a:off x="0" y="3049"/>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29" name="UNIVERSITÄT PADERBORN Logo">
            <a:extLst>
              <a:ext uri="{FF2B5EF4-FFF2-40B4-BE49-F238E27FC236}">
                <a16:creationId xmlns:a16="http://schemas.microsoft.com/office/drawing/2014/main" id="{D7AA9DAF-3617-5A1D-4F1D-70B13361A0B7}"/>
              </a:ext>
            </a:extLst>
          </p:cNvPr>
          <p:cNvPicPr>
            <a:picLocks noGrp="1" noRot="1" noChangeAspect="1" noMove="1" noResize="1" noEditPoints="1" noAdjustHandles="1" noChangeArrowheads="1" noChangeShapeType="1" noCrop="1"/>
          </p:cNvPicPr>
          <p:nvPr userDrawn="1"/>
        </p:nvPicPr>
        <p:blipFill>
          <a:blip r:embed="rId2"/>
          <a:srcRect/>
          <a:stretch/>
        </p:blipFill>
        <p:spPr>
          <a:xfrm>
            <a:off x="2543968" y="506306"/>
            <a:ext cx="2584799" cy="1052305"/>
          </a:xfrm>
          <a:prstGeom prst="rect">
            <a:avLst/>
          </a:prstGeom>
        </p:spPr>
      </p:pic>
      <p:sp>
        <p:nvSpPr>
          <p:cNvPr id="4" name="Sprechzeiten 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3416300" y="5105066"/>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pPr lvl="0"/>
            <a:r>
              <a:rPr lang="de-DE" dirty="0"/>
              <a:t>Montag &amp; Dienstag 10.30 – 12 Uhr; Donnerstag 10.30 – 12 Uhr &amp; </a:t>
            </a:r>
            <a:br>
              <a:rPr lang="de-DE" dirty="0"/>
            </a:br>
            <a:r>
              <a:rPr lang="de-DE" dirty="0"/>
              <a:t>14 –15 Uhr; Freitag 10.30 – 11.30 Uhr</a:t>
            </a:r>
          </a:p>
        </p:txBody>
      </p:sp>
      <p:sp>
        <p:nvSpPr>
          <p:cNvPr id="19" name="Sprechzeiten">
            <a:extLst>
              <a:ext uri="{FF2B5EF4-FFF2-40B4-BE49-F238E27FC236}">
                <a16:creationId xmlns:a16="http://schemas.microsoft.com/office/drawing/2014/main" id="{FA82E24A-0CC5-8C6C-B742-057E540EF143}"/>
              </a:ext>
            </a:extLst>
          </p:cNvPr>
          <p:cNvSpPr>
            <a:spLocks noGrp="1"/>
          </p:cNvSpPr>
          <p:nvPr>
            <p:ph type="body" orient="vert" idx="21" hasCustomPrompt="1"/>
          </p:nvPr>
        </p:nvSpPr>
        <p:spPr>
          <a:xfrm>
            <a:off x="1467075" y="5105066"/>
            <a:ext cx="1800000" cy="504000"/>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Sprechzeiten</a:t>
            </a:r>
          </a:p>
        </p:txBody>
      </p:sp>
      <p:sp>
        <p:nvSpPr>
          <p:cNvPr id="12" name="Adresse Text">
            <a:extLst>
              <a:ext uri="{FF2B5EF4-FFF2-40B4-BE49-F238E27FC236}">
                <a16:creationId xmlns:a16="http://schemas.microsoft.com/office/drawing/2014/main" id="{EDC03556-05AF-4EF7-89D2-2C0BA736C5D1}"/>
              </a:ext>
            </a:extLst>
          </p:cNvPr>
          <p:cNvSpPr>
            <a:spLocks noGrp="1"/>
          </p:cNvSpPr>
          <p:nvPr>
            <p:ph type="body" orient="vert" idx="14" hasCustomPrompt="1"/>
          </p:nvPr>
        </p:nvSpPr>
        <p:spPr>
          <a:xfrm>
            <a:off x="3416300" y="4828841"/>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Warburger Straße 100, Raum XX.XXX</a:t>
            </a:r>
          </a:p>
        </p:txBody>
      </p:sp>
      <p:sp>
        <p:nvSpPr>
          <p:cNvPr id="21" name="Adresse">
            <a:extLst>
              <a:ext uri="{FF2B5EF4-FFF2-40B4-BE49-F238E27FC236}">
                <a16:creationId xmlns:a16="http://schemas.microsoft.com/office/drawing/2014/main" id="{C24FBC7A-05AB-277D-A7DF-CFE9E0C812B2}"/>
              </a:ext>
            </a:extLst>
          </p:cNvPr>
          <p:cNvSpPr>
            <a:spLocks noGrp="1"/>
          </p:cNvSpPr>
          <p:nvPr>
            <p:ph type="body" orient="vert" idx="22" hasCustomPrompt="1"/>
          </p:nvPr>
        </p:nvSpPr>
        <p:spPr>
          <a:xfrm>
            <a:off x="1467075" y="4827984"/>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Adresse</a:t>
            </a:r>
          </a:p>
        </p:txBody>
      </p:sp>
      <p:sp>
        <p:nvSpPr>
          <p:cNvPr id="13" name="Web Text">
            <a:extLst>
              <a:ext uri="{FF2B5EF4-FFF2-40B4-BE49-F238E27FC236}">
                <a16:creationId xmlns:a16="http://schemas.microsoft.com/office/drawing/2014/main" id="{4A555E4E-768E-9E04-E357-ABE27453ED6B}"/>
              </a:ext>
            </a:extLst>
          </p:cNvPr>
          <p:cNvSpPr>
            <a:spLocks noGrp="1"/>
          </p:cNvSpPr>
          <p:nvPr>
            <p:ph type="body" orient="vert" idx="15" hasCustomPrompt="1"/>
          </p:nvPr>
        </p:nvSpPr>
        <p:spPr>
          <a:xfrm>
            <a:off x="3416300" y="4552616"/>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r>
              <a:rPr lang="de-DE" dirty="0"/>
              <a:t>www.uni-paderborn.de/xxxx</a:t>
            </a:r>
          </a:p>
        </p:txBody>
      </p:sp>
      <p:sp>
        <p:nvSpPr>
          <p:cNvPr id="22" name="Web">
            <a:extLst>
              <a:ext uri="{FF2B5EF4-FFF2-40B4-BE49-F238E27FC236}">
                <a16:creationId xmlns:a16="http://schemas.microsoft.com/office/drawing/2014/main" id="{29348240-D66B-D0CE-0E8B-7020D6653787}"/>
              </a:ext>
            </a:extLst>
          </p:cNvPr>
          <p:cNvSpPr>
            <a:spLocks noGrp="1"/>
          </p:cNvSpPr>
          <p:nvPr>
            <p:ph type="body" orient="vert" idx="23" hasCustomPrompt="1"/>
          </p:nvPr>
        </p:nvSpPr>
        <p:spPr>
          <a:xfrm>
            <a:off x="1467075" y="4552616"/>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Web</a:t>
            </a:r>
          </a:p>
        </p:txBody>
      </p:sp>
      <p:sp>
        <p:nvSpPr>
          <p:cNvPr id="14" name="Mail Text">
            <a:extLst>
              <a:ext uri="{FF2B5EF4-FFF2-40B4-BE49-F238E27FC236}">
                <a16:creationId xmlns:a16="http://schemas.microsoft.com/office/drawing/2014/main" id="{1F5521ED-AE31-91F0-A9DA-E4B4368AB226}"/>
              </a:ext>
            </a:extLst>
          </p:cNvPr>
          <p:cNvSpPr>
            <a:spLocks noGrp="1"/>
          </p:cNvSpPr>
          <p:nvPr>
            <p:ph type="body" orient="vert" idx="16" hasCustomPrompt="1"/>
          </p:nvPr>
        </p:nvSpPr>
        <p:spPr>
          <a:xfrm>
            <a:off x="3416300" y="4276820"/>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vorname.nachname@uni-paderborn.de</a:t>
            </a:r>
          </a:p>
        </p:txBody>
      </p:sp>
      <p:sp>
        <p:nvSpPr>
          <p:cNvPr id="23" name="Mail">
            <a:extLst>
              <a:ext uri="{FF2B5EF4-FFF2-40B4-BE49-F238E27FC236}">
                <a16:creationId xmlns:a16="http://schemas.microsoft.com/office/drawing/2014/main" id="{4D377260-771A-DEAB-79BA-78D3099290E7}"/>
              </a:ext>
            </a:extLst>
          </p:cNvPr>
          <p:cNvSpPr>
            <a:spLocks noGrp="1"/>
          </p:cNvSpPr>
          <p:nvPr>
            <p:ph type="body" orient="vert" idx="24" hasCustomPrompt="1"/>
          </p:nvPr>
        </p:nvSpPr>
        <p:spPr>
          <a:xfrm>
            <a:off x="1467075" y="4276820"/>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Mail</a:t>
            </a:r>
          </a:p>
        </p:txBody>
      </p:sp>
      <p:sp>
        <p:nvSpPr>
          <p:cNvPr id="15" name="Telefon Text">
            <a:extLst>
              <a:ext uri="{FF2B5EF4-FFF2-40B4-BE49-F238E27FC236}">
                <a16:creationId xmlns:a16="http://schemas.microsoft.com/office/drawing/2014/main" id="{BCEBF50B-C7FA-2A10-92C3-26B980344990}"/>
              </a:ext>
            </a:extLst>
          </p:cNvPr>
          <p:cNvSpPr>
            <a:spLocks noGrp="1"/>
          </p:cNvSpPr>
          <p:nvPr>
            <p:ph type="body" orient="vert" idx="17" hasCustomPrompt="1"/>
          </p:nvPr>
        </p:nvSpPr>
        <p:spPr>
          <a:xfrm>
            <a:off x="3416300" y="4000932"/>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+49 5251 60-xxxx</a:t>
            </a:r>
          </a:p>
        </p:txBody>
      </p:sp>
      <p:sp>
        <p:nvSpPr>
          <p:cNvPr id="24" name="Telefon">
            <a:extLst>
              <a:ext uri="{FF2B5EF4-FFF2-40B4-BE49-F238E27FC236}">
                <a16:creationId xmlns:a16="http://schemas.microsoft.com/office/drawing/2014/main" id="{B5F45367-644B-10F8-A735-61597E699745}"/>
              </a:ext>
            </a:extLst>
          </p:cNvPr>
          <p:cNvSpPr>
            <a:spLocks noGrp="1"/>
          </p:cNvSpPr>
          <p:nvPr>
            <p:ph type="body" orient="vert" idx="25" hasCustomPrompt="1"/>
          </p:nvPr>
        </p:nvSpPr>
        <p:spPr>
          <a:xfrm>
            <a:off x="1467075" y="4000932"/>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Telefon</a:t>
            </a:r>
          </a:p>
        </p:txBody>
      </p:sp>
      <p:sp>
        <p:nvSpPr>
          <p:cNvPr id="16" name="Struktureinheit">
            <a:extLst>
              <a:ext uri="{FF2B5EF4-FFF2-40B4-BE49-F238E27FC236}">
                <a16:creationId xmlns:a16="http://schemas.microsoft.com/office/drawing/2014/main" id="{E3AE326B-957C-2F1C-C342-725AF60682FB}"/>
              </a:ext>
            </a:extLst>
          </p:cNvPr>
          <p:cNvSpPr>
            <a:spLocks noGrp="1"/>
          </p:cNvSpPr>
          <p:nvPr>
            <p:ph type="body" orient="vert" idx="18" hasCustomPrompt="1"/>
          </p:nvPr>
        </p:nvSpPr>
        <p:spPr>
          <a:xfrm>
            <a:off x="3416300" y="3555999"/>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Struktureinheit</a:t>
            </a:r>
          </a:p>
        </p:txBody>
      </p:sp>
      <p:sp>
        <p:nvSpPr>
          <p:cNvPr id="17" name="Funktionsbeschreibung">
            <a:extLst>
              <a:ext uri="{FF2B5EF4-FFF2-40B4-BE49-F238E27FC236}">
                <a16:creationId xmlns:a16="http://schemas.microsoft.com/office/drawing/2014/main" id="{96F5FADB-DED8-6FFE-0A84-FC8792F3048C}"/>
              </a:ext>
            </a:extLst>
          </p:cNvPr>
          <p:cNvSpPr>
            <a:spLocks noGrp="1"/>
          </p:cNvSpPr>
          <p:nvPr>
            <p:ph type="body" orient="vert" idx="19" hasCustomPrompt="1"/>
          </p:nvPr>
        </p:nvSpPr>
        <p:spPr>
          <a:xfrm>
            <a:off x="3416300" y="2862484"/>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Funktion / Position</a:t>
            </a:r>
            <a:br>
              <a:rPr lang="de-DE" dirty="0"/>
            </a:br>
            <a:r>
              <a:rPr lang="de-DE" dirty="0"/>
              <a:t>in max. 2 Zeilen</a:t>
            </a:r>
          </a:p>
        </p:txBody>
      </p:sp>
      <p:sp>
        <p:nvSpPr>
          <p:cNvPr id="2" name="Vorname Nachname">
            <a:extLst>
              <a:ext uri="{FF2B5EF4-FFF2-40B4-BE49-F238E27FC236}">
                <a16:creationId xmlns:a16="http://schemas.microsoft.com/office/drawing/2014/main" id="{50AE6AE6-8076-8D9A-D6A3-94B9036FCC47}"/>
              </a:ext>
            </a:extLst>
          </p:cNvPr>
          <p:cNvSpPr>
            <a:spLocks noGrp="1"/>
          </p:cNvSpPr>
          <p:nvPr>
            <p:ph type="title" hasCustomPrompt="1"/>
          </p:nvPr>
        </p:nvSpPr>
        <p:spPr>
          <a:xfrm>
            <a:off x="3416300" y="2560106"/>
            <a:ext cx="6335536" cy="301521"/>
          </a:xfrm>
        </p:spPr>
        <p:txBody>
          <a:bodyPr lIns="0" bIns="0" anchor="t" anchorCtr="0"/>
          <a:lstStyle>
            <a:lvl1pPr>
              <a:lnSpc>
                <a:spcPts val="2250"/>
              </a:lnSpc>
              <a:defRPr sz="2000"/>
            </a:lvl1pPr>
          </a:lstStyle>
          <a:p>
            <a:r>
              <a:rPr lang="de-DE" dirty="0"/>
              <a:t>Vorname Nachname</a:t>
            </a:r>
          </a:p>
        </p:txBody>
      </p:sp>
      <p:sp>
        <p:nvSpPr>
          <p:cNvPr id="18" name="Akademischer Titel">
            <a:extLst>
              <a:ext uri="{FF2B5EF4-FFF2-40B4-BE49-F238E27FC236}">
                <a16:creationId xmlns:a16="http://schemas.microsoft.com/office/drawing/2014/main" id="{6B3B7B8C-0EA0-FC57-F7A3-D71720E3C615}"/>
              </a:ext>
            </a:extLst>
          </p:cNvPr>
          <p:cNvSpPr>
            <a:spLocks noGrp="1"/>
          </p:cNvSpPr>
          <p:nvPr>
            <p:ph type="body" orient="vert" idx="20" hasCustomPrompt="1"/>
          </p:nvPr>
        </p:nvSpPr>
        <p:spPr>
          <a:xfrm>
            <a:off x="3416300" y="2284738"/>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Akademischer Titel</a:t>
            </a:r>
          </a:p>
        </p:txBody>
      </p:sp>
      <p:sp>
        <p:nvSpPr>
          <p:cNvPr id="11" name="Bild">
            <a:extLst>
              <a:ext uri="{FF2B5EF4-FFF2-40B4-BE49-F238E27FC236}">
                <a16:creationId xmlns:a16="http://schemas.microsoft.com/office/drawing/2014/main" id="{AF61F978-749E-406F-66E3-0FA6F20B2E73}"/>
              </a:ext>
            </a:extLst>
          </p:cNvPr>
          <p:cNvSpPr>
            <a:spLocks noGrp="1"/>
          </p:cNvSpPr>
          <p:nvPr>
            <p:ph type="pic" sz="quarter" idx="13" hasCustomPrompt="1"/>
          </p:nvPr>
        </p:nvSpPr>
        <p:spPr>
          <a:xfrm>
            <a:off x="2352675" y="2248311"/>
            <a:ext cx="914400" cy="1142640"/>
          </a:xfrm>
          <a:solidFill>
            <a:schemeClr val="bg1">
              <a:lumMod val="95000"/>
            </a:schemeClr>
          </a:solidFill>
        </p:spPr>
        <p:txBody>
          <a:bodyPr anchor="ctr" anchorCtr="0"/>
          <a:lstStyle>
            <a:lvl1pPr algn="ctr">
              <a:defRPr sz="1400"/>
            </a:lvl1pPr>
          </a:lstStyle>
          <a:p>
            <a:r>
              <a:rPr lang="de-DE" dirty="0"/>
              <a:t>optional Bild einfügen</a:t>
            </a:r>
          </a:p>
        </p:txBody>
      </p:sp>
      <p:sp>
        <p:nvSpPr>
          <p:cNvPr id="130" name="Foliennummer">
            <a:extLst>
              <a:ext uri="{FF2B5EF4-FFF2-40B4-BE49-F238E27FC236}">
                <a16:creationId xmlns:a16="http://schemas.microsoft.com/office/drawing/2014/main" id="{037078A6-054D-44D5-BB5B-2561EB932973}"/>
              </a:ext>
            </a:extLst>
          </p:cNvPr>
          <p:cNvSpPr>
            <a:spLocks noGrp="1"/>
          </p:cNvSpPr>
          <p:nvPr>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‹Nr.›</a:t>
            </a:fld>
            <a:endParaRPr lang="de-DE"/>
          </a:p>
        </p:txBody>
      </p:sp>
      <p:sp>
        <p:nvSpPr>
          <p:cNvPr id="131" name="Fußzeile">
            <a:extLst>
              <a:ext uri="{FF2B5EF4-FFF2-40B4-BE49-F238E27FC236}">
                <a16:creationId xmlns:a16="http://schemas.microsoft.com/office/drawing/2014/main" id="{09EF8968-C7DA-408C-9AF0-ABFA88E73D22}"/>
              </a:ext>
            </a:extLst>
          </p:cNvPr>
          <p:cNvSpPr>
            <a:spLocks noGrp="1"/>
          </p:cNvSpPr>
          <p:nvPr>
            <p:ph type="ftr" sz="quarter" idx="11"/>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p>
        </p:txBody>
      </p:sp>
    </p:spTree>
    <p:extLst>
      <p:ext uri="{BB962C8B-B14F-4D97-AF65-F5344CB8AC3E}">
        <p14:creationId xmlns:p14="http://schemas.microsoft.com/office/powerpoint/2010/main" val="1437016959"/>
      </p:ext>
    </p:extLst>
  </p:cSld>
  <p:clrMapOvr>
    <a:masterClrMapping/>
  </p:clrMapOvr>
  <p:extLst mod="1">
    <p:ext uri="{DCECCB84-F9BA-43D5-87BE-67443E8EF086}">
      <p15:sldGuideLst xmlns:p15="http://schemas.microsoft.com/office/powerpoint/2012/main">
        <p15:guide id="6" pos="2152">
          <p15:clr>
            <a:srgbClr val="000000"/>
          </p15:clr>
        </p15:guide>
        <p15:guide id="7" pos="2058">
          <p15:clr>
            <a:srgbClr val="00000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grpSp>
        <p:nvGrpSpPr>
          <p:cNvPr id="18" name="Regieanweisungen">
            <a:extLst>
              <a:ext uri="{FF2B5EF4-FFF2-40B4-BE49-F238E27FC236}">
                <a16:creationId xmlns:a16="http://schemas.microsoft.com/office/drawing/2014/main" id="{7659C76E-9ABD-BEFC-C36A-D70BB5FEF329}"/>
              </a:ext>
            </a:extLst>
          </p:cNvPr>
          <p:cNvGrpSpPr/>
          <p:nvPr userDrawn="1"/>
        </p:nvGrpSpPr>
        <p:grpSpPr>
          <a:xfrm>
            <a:off x="421200" y="-360000"/>
            <a:ext cx="13834800" cy="1584000"/>
            <a:chOff x="421200" y="-360000"/>
            <a:chExt cx="13834800" cy="1584000"/>
          </a:xfrm>
          <a:solidFill>
            <a:srgbClr val="E9ECF0"/>
          </a:solidFill>
        </p:grpSpPr>
        <p:sp>
          <p:nvSpPr>
            <p:cNvPr id="19" name="Zurücksetzen">
              <a:extLst>
                <a:ext uri="{FF2B5EF4-FFF2-40B4-BE49-F238E27FC236}">
                  <a16:creationId xmlns:a16="http://schemas.microsoft.com/office/drawing/2014/main" id="{2C1BF88C-DDBA-CB07-7916-B58C4FD04154}"/>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20" name="Layoutwechsel">
              <a:extLst>
                <a:ext uri="{FF2B5EF4-FFF2-40B4-BE49-F238E27FC236}">
                  <a16:creationId xmlns:a16="http://schemas.microsoft.com/office/drawing/2014/main" id="{271872C3-2702-8833-8C7A-4867BF53DAAE}"/>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21" name="Hilfslinien">
              <a:extLst>
                <a:ext uri="{FF2B5EF4-FFF2-40B4-BE49-F238E27FC236}">
                  <a16:creationId xmlns:a16="http://schemas.microsoft.com/office/drawing/2014/main" id="{C45A4E8D-3823-1749-E4F4-34568E649A5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2" name="Hilfslinien">
              <a:extLst>
                <a:ext uri="{FF2B5EF4-FFF2-40B4-BE49-F238E27FC236}">
                  <a16:creationId xmlns:a16="http://schemas.microsoft.com/office/drawing/2014/main" id="{0B78AEA6-889D-9AD4-FFEA-A822AD57ADB2}"/>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3" name="Grafik">
            <a:extLst>
              <a:ext uri="{FF2B5EF4-FFF2-40B4-BE49-F238E27FC236}">
                <a16:creationId xmlns:a16="http://schemas.microsoft.com/office/drawing/2014/main" id="{4DBD9626-76B8-7502-B68C-8E5B3E4C0FE8}"/>
              </a:ext>
            </a:extLst>
          </p:cNvPr>
          <p:cNvGrpSpPr>
            <a:grpSpLocks noGrp="1" noUngrp="1" noRot="1" noChangeAspect="1" noMove="1" noResize="1"/>
          </p:cNvGrpSpPr>
          <p:nvPr userDrawn="1"/>
        </p:nvGrpSpPr>
        <p:grpSpPr bwMode="auto">
          <a:xfrm>
            <a:off x="9383713" y="315913"/>
            <a:ext cx="2808287" cy="6542087"/>
            <a:chOff x="5911" y="199"/>
            <a:chExt cx="1769" cy="4121"/>
          </a:xfrm>
        </p:grpSpPr>
        <p:sp>
          <p:nvSpPr>
            <p:cNvPr id="25" name="Freeform 5">
              <a:extLst>
                <a:ext uri="{FF2B5EF4-FFF2-40B4-BE49-F238E27FC236}">
                  <a16:creationId xmlns:a16="http://schemas.microsoft.com/office/drawing/2014/main" id="{47DCD8D2-8C68-A0DE-669D-FD80EAE26C32}"/>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6">
              <a:extLst>
                <a:ext uri="{FF2B5EF4-FFF2-40B4-BE49-F238E27FC236}">
                  <a16:creationId xmlns:a16="http://schemas.microsoft.com/office/drawing/2014/main" id="{813FE23E-2860-F89D-A6E2-05E80A0A2C39}"/>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7">
              <a:extLst>
                <a:ext uri="{FF2B5EF4-FFF2-40B4-BE49-F238E27FC236}">
                  <a16:creationId xmlns:a16="http://schemas.microsoft.com/office/drawing/2014/main" id="{5A538D17-4296-EE02-07BE-AAC76F5ABDAC}"/>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8">
              <a:extLst>
                <a:ext uri="{FF2B5EF4-FFF2-40B4-BE49-F238E27FC236}">
                  <a16:creationId xmlns:a16="http://schemas.microsoft.com/office/drawing/2014/main" id="{58CCBBDD-8C61-6B42-1763-AFE4EC712064}"/>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9">
              <a:extLst>
                <a:ext uri="{FF2B5EF4-FFF2-40B4-BE49-F238E27FC236}">
                  <a16:creationId xmlns:a16="http://schemas.microsoft.com/office/drawing/2014/main" id="{CEAEA048-43E1-5A4E-F7BB-F9ECBC08D88B}"/>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10">
              <a:extLst>
                <a:ext uri="{FF2B5EF4-FFF2-40B4-BE49-F238E27FC236}">
                  <a16:creationId xmlns:a16="http://schemas.microsoft.com/office/drawing/2014/main" id="{33CE85B6-0802-8F7A-E073-B6C5C1DF5B34}"/>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1">
              <a:extLst>
                <a:ext uri="{FF2B5EF4-FFF2-40B4-BE49-F238E27FC236}">
                  <a16:creationId xmlns:a16="http://schemas.microsoft.com/office/drawing/2014/main" id="{1B8A7D90-2176-397D-CE96-B0ABA2882FE0}"/>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2">
              <a:extLst>
                <a:ext uri="{FF2B5EF4-FFF2-40B4-BE49-F238E27FC236}">
                  <a16:creationId xmlns:a16="http://schemas.microsoft.com/office/drawing/2014/main" id="{C52BE903-3945-61E4-C391-C4B621D744BD}"/>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3">
              <a:extLst>
                <a:ext uri="{FF2B5EF4-FFF2-40B4-BE49-F238E27FC236}">
                  <a16:creationId xmlns:a16="http://schemas.microsoft.com/office/drawing/2014/main" id="{95E3CE72-A402-8AF3-B08E-33119AFD3319}"/>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4">
              <a:extLst>
                <a:ext uri="{FF2B5EF4-FFF2-40B4-BE49-F238E27FC236}">
                  <a16:creationId xmlns:a16="http://schemas.microsoft.com/office/drawing/2014/main" id="{8B4AB740-9F37-293F-46FE-CE0FAE99FA4F}"/>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5">
              <a:extLst>
                <a:ext uri="{FF2B5EF4-FFF2-40B4-BE49-F238E27FC236}">
                  <a16:creationId xmlns:a16="http://schemas.microsoft.com/office/drawing/2014/main" id="{C3679553-FCD2-4E95-4067-0EFF3642F201}"/>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6">
              <a:extLst>
                <a:ext uri="{FF2B5EF4-FFF2-40B4-BE49-F238E27FC236}">
                  <a16:creationId xmlns:a16="http://schemas.microsoft.com/office/drawing/2014/main" id="{EE5ABEC3-825E-2A51-9242-4992322B2D03}"/>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7">
              <a:extLst>
                <a:ext uri="{FF2B5EF4-FFF2-40B4-BE49-F238E27FC236}">
                  <a16:creationId xmlns:a16="http://schemas.microsoft.com/office/drawing/2014/main" id="{4C9A07CF-11B5-608D-2138-53C6712E1F0A}"/>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8">
              <a:extLst>
                <a:ext uri="{FF2B5EF4-FFF2-40B4-BE49-F238E27FC236}">
                  <a16:creationId xmlns:a16="http://schemas.microsoft.com/office/drawing/2014/main" id="{56E99ABA-68CA-38EE-9005-8D5968D011BC}"/>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9">
              <a:extLst>
                <a:ext uri="{FF2B5EF4-FFF2-40B4-BE49-F238E27FC236}">
                  <a16:creationId xmlns:a16="http://schemas.microsoft.com/office/drawing/2014/main" id="{9F1353D1-C515-843A-7F90-AD8484B63177}"/>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0">
              <a:extLst>
                <a:ext uri="{FF2B5EF4-FFF2-40B4-BE49-F238E27FC236}">
                  <a16:creationId xmlns:a16="http://schemas.microsoft.com/office/drawing/2014/main" id="{F9F8C2F9-A434-5BA2-7442-732FACDFC167}"/>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1">
              <a:extLst>
                <a:ext uri="{FF2B5EF4-FFF2-40B4-BE49-F238E27FC236}">
                  <a16:creationId xmlns:a16="http://schemas.microsoft.com/office/drawing/2014/main" id="{3EEFF375-52CF-E538-5D91-84F36243A658}"/>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2">
              <a:extLst>
                <a:ext uri="{FF2B5EF4-FFF2-40B4-BE49-F238E27FC236}">
                  <a16:creationId xmlns:a16="http://schemas.microsoft.com/office/drawing/2014/main" id="{5A23BCDB-3324-14CD-3326-341818746283}"/>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3">
              <a:extLst>
                <a:ext uri="{FF2B5EF4-FFF2-40B4-BE49-F238E27FC236}">
                  <a16:creationId xmlns:a16="http://schemas.microsoft.com/office/drawing/2014/main" id="{4B8D12E0-08E3-F32A-0F49-344EEAB6F42E}"/>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4">
              <a:extLst>
                <a:ext uri="{FF2B5EF4-FFF2-40B4-BE49-F238E27FC236}">
                  <a16:creationId xmlns:a16="http://schemas.microsoft.com/office/drawing/2014/main" id="{12A0A9A4-8429-D08A-3189-614CA9199802}"/>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5">
              <a:extLst>
                <a:ext uri="{FF2B5EF4-FFF2-40B4-BE49-F238E27FC236}">
                  <a16:creationId xmlns:a16="http://schemas.microsoft.com/office/drawing/2014/main" id="{04021E06-510D-C2F2-42B6-4E6393A04EA2}"/>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6">
              <a:extLst>
                <a:ext uri="{FF2B5EF4-FFF2-40B4-BE49-F238E27FC236}">
                  <a16:creationId xmlns:a16="http://schemas.microsoft.com/office/drawing/2014/main" id="{4FEBBE3C-5AEF-FA64-539C-0AD2A559E346}"/>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7">
              <a:extLst>
                <a:ext uri="{FF2B5EF4-FFF2-40B4-BE49-F238E27FC236}">
                  <a16:creationId xmlns:a16="http://schemas.microsoft.com/office/drawing/2014/main" id="{BFCBCB72-A344-F4FA-55D4-CF473AA2F5E0}"/>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8">
              <a:extLst>
                <a:ext uri="{FF2B5EF4-FFF2-40B4-BE49-F238E27FC236}">
                  <a16:creationId xmlns:a16="http://schemas.microsoft.com/office/drawing/2014/main" id="{3994D809-ADD0-D1D1-891C-E54E40CF094F}"/>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9">
              <a:extLst>
                <a:ext uri="{FF2B5EF4-FFF2-40B4-BE49-F238E27FC236}">
                  <a16:creationId xmlns:a16="http://schemas.microsoft.com/office/drawing/2014/main" id="{5BF9200D-27B8-290C-59D5-9ED4FC352B29}"/>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0">
              <a:extLst>
                <a:ext uri="{FF2B5EF4-FFF2-40B4-BE49-F238E27FC236}">
                  <a16:creationId xmlns:a16="http://schemas.microsoft.com/office/drawing/2014/main" id="{6BDEF91C-5DF4-4CEB-E32A-E06FC9D5A12C}"/>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1">
              <a:extLst>
                <a:ext uri="{FF2B5EF4-FFF2-40B4-BE49-F238E27FC236}">
                  <a16:creationId xmlns:a16="http://schemas.microsoft.com/office/drawing/2014/main" id="{BF7EE40A-013F-DC1D-7173-7CDDA33A5EF6}"/>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2">
              <a:extLst>
                <a:ext uri="{FF2B5EF4-FFF2-40B4-BE49-F238E27FC236}">
                  <a16:creationId xmlns:a16="http://schemas.microsoft.com/office/drawing/2014/main" id="{0632542A-EB7A-E250-87FB-B76D0332EFD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3">
              <a:extLst>
                <a:ext uri="{FF2B5EF4-FFF2-40B4-BE49-F238E27FC236}">
                  <a16:creationId xmlns:a16="http://schemas.microsoft.com/office/drawing/2014/main" id="{D0F0F99F-CB66-2DB8-A816-483D47430215}"/>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4">
              <a:extLst>
                <a:ext uri="{FF2B5EF4-FFF2-40B4-BE49-F238E27FC236}">
                  <a16:creationId xmlns:a16="http://schemas.microsoft.com/office/drawing/2014/main" id="{0836B8D2-C6E7-7B1B-C866-9DFC284F8379}"/>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5">
              <a:extLst>
                <a:ext uri="{FF2B5EF4-FFF2-40B4-BE49-F238E27FC236}">
                  <a16:creationId xmlns:a16="http://schemas.microsoft.com/office/drawing/2014/main" id="{7732BAD2-00C3-4208-5B2F-02317908C061}"/>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6">
              <a:extLst>
                <a:ext uri="{FF2B5EF4-FFF2-40B4-BE49-F238E27FC236}">
                  <a16:creationId xmlns:a16="http://schemas.microsoft.com/office/drawing/2014/main" id="{6B52C02C-68BF-899D-E6E6-F8A85DB02D59}"/>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7">
              <a:extLst>
                <a:ext uri="{FF2B5EF4-FFF2-40B4-BE49-F238E27FC236}">
                  <a16:creationId xmlns:a16="http://schemas.microsoft.com/office/drawing/2014/main" id="{1BC7D286-8AB4-2F1E-C86C-95D594B4E26D}"/>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8">
              <a:extLst>
                <a:ext uri="{FF2B5EF4-FFF2-40B4-BE49-F238E27FC236}">
                  <a16:creationId xmlns:a16="http://schemas.microsoft.com/office/drawing/2014/main" id="{B6AFEABF-3585-2D00-7342-37FAFD10F782}"/>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9">
              <a:extLst>
                <a:ext uri="{FF2B5EF4-FFF2-40B4-BE49-F238E27FC236}">
                  <a16:creationId xmlns:a16="http://schemas.microsoft.com/office/drawing/2014/main" id="{C101BD3F-E4F2-E686-DB34-86F72FAD4FF1}"/>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0">
              <a:extLst>
                <a:ext uri="{FF2B5EF4-FFF2-40B4-BE49-F238E27FC236}">
                  <a16:creationId xmlns:a16="http://schemas.microsoft.com/office/drawing/2014/main" id="{610A00A0-4794-455E-7D2F-C5CD92DD94EC}"/>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1">
              <a:extLst>
                <a:ext uri="{FF2B5EF4-FFF2-40B4-BE49-F238E27FC236}">
                  <a16:creationId xmlns:a16="http://schemas.microsoft.com/office/drawing/2014/main" id="{E38E49E3-1DB8-5B01-FF8B-188124C9BBF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2">
              <a:extLst>
                <a:ext uri="{FF2B5EF4-FFF2-40B4-BE49-F238E27FC236}">
                  <a16:creationId xmlns:a16="http://schemas.microsoft.com/office/drawing/2014/main" id="{0E37593A-9A38-3ADD-E5E6-2B4CBC2EB164}"/>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3">
              <a:extLst>
                <a:ext uri="{FF2B5EF4-FFF2-40B4-BE49-F238E27FC236}">
                  <a16:creationId xmlns:a16="http://schemas.microsoft.com/office/drawing/2014/main" id="{4A5121BF-B552-5A7A-4959-45C383E32873}"/>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4">
              <a:extLst>
                <a:ext uri="{FF2B5EF4-FFF2-40B4-BE49-F238E27FC236}">
                  <a16:creationId xmlns:a16="http://schemas.microsoft.com/office/drawing/2014/main" id="{71B09C66-1DF3-CD99-1281-04829E500F12}"/>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5">
              <a:extLst>
                <a:ext uri="{FF2B5EF4-FFF2-40B4-BE49-F238E27FC236}">
                  <a16:creationId xmlns:a16="http://schemas.microsoft.com/office/drawing/2014/main" id="{01AC6FEF-468A-D2B1-9FA5-830BEE534F39}"/>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6">
              <a:extLst>
                <a:ext uri="{FF2B5EF4-FFF2-40B4-BE49-F238E27FC236}">
                  <a16:creationId xmlns:a16="http://schemas.microsoft.com/office/drawing/2014/main" id="{10B509D6-FBD2-9632-3F1B-AD5791840566}"/>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7">
              <a:extLst>
                <a:ext uri="{FF2B5EF4-FFF2-40B4-BE49-F238E27FC236}">
                  <a16:creationId xmlns:a16="http://schemas.microsoft.com/office/drawing/2014/main" id="{D3FFB68F-21A8-E94D-45D5-0E0521023ED8}"/>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8">
              <a:extLst>
                <a:ext uri="{FF2B5EF4-FFF2-40B4-BE49-F238E27FC236}">
                  <a16:creationId xmlns:a16="http://schemas.microsoft.com/office/drawing/2014/main" id="{9C1F2D75-9129-3E48-21A9-7AE01C7CAF40}"/>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9">
              <a:extLst>
                <a:ext uri="{FF2B5EF4-FFF2-40B4-BE49-F238E27FC236}">
                  <a16:creationId xmlns:a16="http://schemas.microsoft.com/office/drawing/2014/main" id="{B2BE64B3-2EF6-73F1-5F38-565F2E2553E4}"/>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50">
              <a:extLst>
                <a:ext uri="{FF2B5EF4-FFF2-40B4-BE49-F238E27FC236}">
                  <a16:creationId xmlns:a16="http://schemas.microsoft.com/office/drawing/2014/main" id="{DE578607-FAE2-17A0-F6AD-996E5A6B5689}"/>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1">
              <a:extLst>
                <a:ext uri="{FF2B5EF4-FFF2-40B4-BE49-F238E27FC236}">
                  <a16:creationId xmlns:a16="http://schemas.microsoft.com/office/drawing/2014/main" id="{407003EF-538B-897E-DB03-7BA357EBAD12}"/>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2">
              <a:extLst>
                <a:ext uri="{FF2B5EF4-FFF2-40B4-BE49-F238E27FC236}">
                  <a16:creationId xmlns:a16="http://schemas.microsoft.com/office/drawing/2014/main" id="{A4379F58-5F8F-E4D0-AFB3-487AB2469C46}"/>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3">
              <a:extLst>
                <a:ext uri="{FF2B5EF4-FFF2-40B4-BE49-F238E27FC236}">
                  <a16:creationId xmlns:a16="http://schemas.microsoft.com/office/drawing/2014/main" id="{701563AE-B01E-7C64-905D-E1358AD9BA2D}"/>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4">
              <a:extLst>
                <a:ext uri="{FF2B5EF4-FFF2-40B4-BE49-F238E27FC236}">
                  <a16:creationId xmlns:a16="http://schemas.microsoft.com/office/drawing/2014/main" id="{2D3A183F-CB96-5D20-F2BF-B8379E037D38}"/>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5">
              <a:extLst>
                <a:ext uri="{FF2B5EF4-FFF2-40B4-BE49-F238E27FC236}">
                  <a16:creationId xmlns:a16="http://schemas.microsoft.com/office/drawing/2014/main" id="{ECFE915D-55A8-0A64-01DA-49492F97FC1A}"/>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6">
              <a:extLst>
                <a:ext uri="{FF2B5EF4-FFF2-40B4-BE49-F238E27FC236}">
                  <a16:creationId xmlns:a16="http://schemas.microsoft.com/office/drawing/2014/main" id="{0CCF40D5-A87C-2C72-2E38-A75074690EB7}"/>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7">
              <a:extLst>
                <a:ext uri="{FF2B5EF4-FFF2-40B4-BE49-F238E27FC236}">
                  <a16:creationId xmlns:a16="http://schemas.microsoft.com/office/drawing/2014/main" id="{2459C5A6-796F-D0F4-8DCE-061C50B788EA}"/>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8">
              <a:extLst>
                <a:ext uri="{FF2B5EF4-FFF2-40B4-BE49-F238E27FC236}">
                  <a16:creationId xmlns:a16="http://schemas.microsoft.com/office/drawing/2014/main" id="{E48A3023-7F01-E3E5-4445-70B805AD06E5}"/>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9">
              <a:extLst>
                <a:ext uri="{FF2B5EF4-FFF2-40B4-BE49-F238E27FC236}">
                  <a16:creationId xmlns:a16="http://schemas.microsoft.com/office/drawing/2014/main" id="{DB885506-B66B-2BFC-4AEA-A6D8E4CE0F35}"/>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60">
              <a:extLst>
                <a:ext uri="{FF2B5EF4-FFF2-40B4-BE49-F238E27FC236}">
                  <a16:creationId xmlns:a16="http://schemas.microsoft.com/office/drawing/2014/main" id="{4E8D431A-3CF9-C2B4-3618-303738AF39B3}"/>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1">
              <a:extLst>
                <a:ext uri="{FF2B5EF4-FFF2-40B4-BE49-F238E27FC236}">
                  <a16:creationId xmlns:a16="http://schemas.microsoft.com/office/drawing/2014/main" id="{3839408F-2675-7DC1-C6D0-ABDE53AC7655}"/>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2">
              <a:extLst>
                <a:ext uri="{FF2B5EF4-FFF2-40B4-BE49-F238E27FC236}">
                  <a16:creationId xmlns:a16="http://schemas.microsoft.com/office/drawing/2014/main" id="{19F85ABB-FC1E-5FFD-7D06-874A85723211}"/>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3">
              <a:extLst>
                <a:ext uri="{FF2B5EF4-FFF2-40B4-BE49-F238E27FC236}">
                  <a16:creationId xmlns:a16="http://schemas.microsoft.com/office/drawing/2014/main" id="{EAE68AA2-236E-1326-40BB-CF22055C038A}"/>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7" name="UNIVERSITÄT PADERBORN Logo">
            <a:extLst>
              <a:ext uri="{FF2B5EF4-FFF2-40B4-BE49-F238E27FC236}">
                <a16:creationId xmlns:a16="http://schemas.microsoft.com/office/drawing/2014/main" id="{6C76499A-54E2-3F3E-AA6A-411D7CC1962F}"/>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4" y="254012"/>
            <a:ext cx="2584799" cy="1052305"/>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998528"/>
            <a:ext cx="8548688" cy="360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0"/>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pPr lvl="1"/>
            <a:r>
              <a:rPr lang="de-DE" dirty="0"/>
              <a:t>Titel, Untertitel und weiterführende Informationen zur Präsentation mit maximal vier Zeilen. Hinweis: Bitte grundsätzlich </a:t>
            </a:r>
            <a:r>
              <a:rPr lang="de-DE" b="1" dirty="0"/>
              <a:t>keine Änderungen im Folienmaster </a:t>
            </a:r>
            <a:r>
              <a:rPr lang="de-DE" dirty="0"/>
              <a:t>vornehmen. Änderungen der Größe und Position von </a:t>
            </a:r>
            <a:r>
              <a:rPr lang="de-DE" b="1" dirty="0" err="1"/>
              <a:t>Textboxen</a:t>
            </a:r>
            <a:r>
              <a:rPr lang="de-DE" dirty="0"/>
              <a:t> sind auf allen Folien zu </a:t>
            </a:r>
            <a:r>
              <a:rPr lang="de-DE" b="1" dirty="0"/>
              <a:t>vermeiden</a:t>
            </a:r>
            <a:r>
              <a:rPr lang="de-DE" dirty="0"/>
              <a:t>.</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3684"/>
          </a:xfrm>
        </p:spPr>
        <p:txBody>
          <a:bodyPr anchor="b"/>
          <a:lstStyle>
            <a:lvl1pPr algn="l">
              <a:defRPr sz="3500"/>
            </a:lvl1pPr>
          </a:lstStyle>
          <a:p>
            <a:r>
              <a:rPr lang="de-DE" dirty="0"/>
              <a:t>Vielen Dank für die Aufmerksamkeit!</a:t>
            </a:r>
          </a:p>
        </p:txBody>
      </p:sp>
      <p:sp>
        <p:nvSpPr>
          <p:cNvPr id="84" name="Foliennummer">
            <a:extLst>
              <a:ext uri="{FF2B5EF4-FFF2-40B4-BE49-F238E27FC236}">
                <a16:creationId xmlns:a16="http://schemas.microsoft.com/office/drawing/2014/main" id="{E51E1CA4-083D-4D83-94EE-212EE34B2FA9}"/>
              </a:ext>
            </a:extLst>
          </p:cNvPr>
          <p:cNvSpPr>
            <a:spLocks noGrp="1"/>
          </p:cNvSpPr>
          <p:nvPr>
            <p:ph type="sldNum" sz="quarter" idx="11"/>
          </p:nvPr>
        </p:nvSpPr>
        <p:spPr>
          <a:xfrm>
            <a:off x="11089560" y="7200000"/>
            <a:ext cx="504000" cy="185738"/>
          </a:xfrm>
        </p:spPr>
        <p:txBody>
          <a:bodyPr/>
          <a:lstStyle>
            <a:lvl1pPr>
              <a:defRPr>
                <a:solidFill>
                  <a:srgbClr val="E6E6E6"/>
                </a:solidFill>
              </a:defRPr>
            </a:lvl1pPr>
          </a:lstStyle>
          <a:p>
            <a:fld id="{11DE32AD-F86D-4804-839F-80A6732D429D}" type="slidenum">
              <a:rPr lang="de-DE" smtClean="0"/>
              <a:pPr/>
              <a:t>‹Nr.›</a:t>
            </a:fld>
            <a:endParaRPr lang="de-DE" dirty="0"/>
          </a:p>
        </p:txBody>
      </p:sp>
      <p:sp>
        <p:nvSpPr>
          <p:cNvPr id="85" name="Fußzeile">
            <a:extLst>
              <a:ext uri="{FF2B5EF4-FFF2-40B4-BE49-F238E27FC236}">
                <a16:creationId xmlns:a16="http://schemas.microsoft.com/office/drawing/2014/main" id="{3671AC5E-4072-4133-A537-F4209059D6A4}"/>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3823235823"/>
      </p:ext>
    </p:extLst>
  </p:cSld>
  <p:clrMapOvr>
    <a:masterClrMapping/>
  </p:clrMapOvr>
  <p:extLst mod="1">
    <p:ext uri="{DCECCB84-F9BA-43D5-87BE-67443E8EF086}">
      <p15:sldGuideLst xmlns:p15="http://schemas.microsoft.com/office/powerpoint/2012/main">
        <p15:guide id="1" orient="horz" pos="2106">
          <p15:clr>
            <a:srgbClr val="000000"/>
          </p15:clr>
        </p15:guide>
        <p15:guide id="2" pos="768">
          <p15:clr>
            <a:srgbClr val="000000"/>
          </p15:clr>
        </p15:guide>
        <p15:guide id="3" pos="6153">
          <p15:clr>
            <a:srgbClr val="000000"/>
          </p15:clr>
        </p15:guide>
        <p15:guide id="4" orient="horz" pos="2396">
          <p15:clr>
            <a:srgbClr val="000000"/>
          </p15:clr>
        </p15:guide>
        <p15:guide id="5" orient="horz" pos="3779">
          <p15:clr>
            <a:srgbClr val="00000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Headline 1-zeilig // Inhalt">
    <p:spTree>
      <p:nvGrpSpPr>
        <p:cNvPr id="1" name=""/>
        <p:cNvGrpSpPr/>
        <p:nvPr/>
      </p:nvGrpSpPr>
      <p:grpSpPr bwMode="auto">
        <a:xfrm>
          <a:off x="0" y="0"/>
          <a:ext cx="0" cy="0"/>
          <a:chOff x="0" y="0"/>
          <a:chExt cx="0" cy="0"/>
        </a:xfrm>
      </p:grpSpPr>
      <p:sp>
        <p:nvSpPr>
          <p:cNvPr id="4" name="Titel 4"/>
          <p:cNvSpPr>
            <a:spLocks noGrp="1"/>
          </p:cNvSpPr>
          <p:nvPr>
            <p:ph type="title"/>
          </p:nvPr>
        </p:nvSpPr>
        <p:spPr bwMode="auto">
          <a:xfrm>
            <a:off x="599016" y="1366839"/>
            <a:ext cx="10991849" cy="600443"/>
          </a:xfrm>
        </p:spPr>
        <p:txBody>
          <a:bodyPr/>
          <a:lstStyle/>
          <a:p>
            <a:pPr>
              <a:defRPr/>
            </a:pPr>
            <a:r>
              <a:rPr lang="de-DE"/>
              <a:t>Titelmasterformat durch Klicken bearbeiten</a:t>
            </a:r>
            <a:endParaRPr/>
          </a:p>
        </p:txBody>
      </p:sp>
      <p:sp>
        <p:nvSpPr>
          <p:cNvPr id="5" name="Inhaltsplatzhalter 2"/>
          <p:cNvSpPr>
            <a:spLocks noGrp="1"/>
          </p:cNvSpPr>
          <p:nvPr>
            <p:ph idx="12" hasCustomPrompt="1"/>
          </p:nvPr>
        </p:nvSpPr>
        <p:spPr bwMode="auto">
          <a:xfrm>
            <a:off x="599013" y="2124576"/>
            <a:ext cx="10991851" cy="4076199"/>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defRPr/>
            </a:pPr>
            <a:r>
              <a:rPr lang="de-DE"/>
              <a:t>Fließtext als Einleitung auf erster Ebene // für Fließtext normal und diverse Aufzählung &gt;&gt; Menü &gt; Start &gt; Absatz &gt; Listenebne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
        <p:nvSpPr>
          <p:cNvPr id="6" name="Fußzeilenplatzhalter 6"/>
          <p:cNvSpPr>
            <a:spLocks noGrp="1"/>
          </p:cNvSpPr>
          <p:nvPr>
            <p:ph type="ftr" sz="quarter" idx="10"/>
          </p:nvPr>
        </p:nvSpPr>
        <p:spPr bwMode="auto"/>
        <p:txBody>
          <a:bodyPr/>
          <a:lstStyle/>
          <a:p>
            <a:pPr>
              <a:defRPr/>
            </a:pPr>
            <a:r>
              <a:rPr lang="de-DE"/>
              <a:t>Name Referent*in</a:t>
            </a:r>
            <a:endParaRPr/>
          </a:p>
        </p:txBody>
      </p:sp>
      <p:sp>
        <p:nvSpPr>
          <p:cNvPr id="7" name="Foliennummernplatzhalter 7"/>
          <p:cNvSpPr>
            <a:spLocks noGrp="1"/>
          </p:cNvSpPr>
          <p:nvPr>
            <p:ph type="sldNum" sz="quarter" idx="11"/>
          </p:nvPr>
        </p:nvSpPr>
        <p:spPr bwMode="auto"/>
        <p:txBody>
          <a:bodyPr/>
          <a:lstStyle/>
          <a:p>
            <a:pPr>
              <a:defRPr/>
            </a:pPr>
            <a:fld id="{C0BC624C-2554-4659-A1D8-66347873820C}" type="slidenum">
              <a:rPr lang="de-DE"/>
              <a:t>‹Nr.›</a:t>
            </a:fld>
            <a:endParaRPr lang="de-DE" sz="1800"/>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Headline 2-zeilig // 2-spaltig Text">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599016" y="1366838"/>
            <a:ext cx="10991849" cy="1044000"/>
          </a:xfrm>
        </p:spPr>
        <p:txBody>
          <a:bodyPr/>
          <a:lstStyle>
            <a:lvl1pPr>
              <a:defRPr/>
            </a:lvl1pPr>
          </a:lstStyle>
          <a:p>
            <a:pPr>
              <a:defRPr/>
            </a:pPr>
            <a:r>
              <a:rPr lang="de-DE"/>
              <a:t>Headline</a:t>
            </a:r>
            <a:br>
              <a:rPr lang="de-DE"/>
            </a:br>
            <a:r>
              <a:rPr lang="de-DE"/>
              <a:t>auf zwei Zeilen</a:t>
            </a:r>
            <a:endParaRPr/>
          </a:p>
        </p:txBody>
      </p:sp>
      <p:sp>
        <p:nvSpPr>
          <p:cNvPr id="5" name="Fußzeilenplatzhalter 6"/>
          <p:cNvSpPr>
            <a:spLocks noGrp="1"/>
          </p:cNvSpPr>
          <p:nvPr>
            <p:ph type="ftr" sz="quarter" idx="10"/>
          </p:nvPr>
        </p:nvSpPr>
        <p:spPr bwMode="auto"/>
        <p:txBody>
          <a:bodyPr/>
          <a:lstStyle/>
          <a:p>
            <a:pPr>
              <a:defRPr/>
            </a:pPr>
            <a:r>
              <a:rPr lang="de-DE"/>
              <a:t>Name Referent*in</a:t>
            </a:r>
            <a:endParaRPr/>
          </a:p>
        </p:txBody>
      </p:sp>
      <p:sp>
        <p:nvSpPr>
          <p:cNvPr id="6" name="Foliennummernplatzhalter 7"/>
          <p:cNvSpPr>
            <a:spLocks noGrp="1"/>
          </p:cNvSpPr>
          <p:nvPr>
            <p:ph type="sldNum" sz="quarter" idx="11"/>
          </p:nvPr>
        </p:nvSpPr>
        <p:spPr bwMode="auto"/>
        <p:txBody>
          <a:bodyPr/>
          <a:lstStyle/>
          <a:p>
            <a:pPr>
              <a:defRPr/>
            </a:pPr>
            <a:fld id="{C0BC624C-2554-4659-A1D8-66347873820C}" type="slidenum">
              <a:rPr lang="de-DE"/>
              <a:t>‹Nr.›</a:t>
            </a:fld>
            <a:endParaRPr lang="de-DE" sz="1800"/>
          </a:p>
        </p:txBody>
      </p:sp>
      <p:sp>
        <p:nvSpPr>
          <p:cNvPr id="7" name="Vertikaler Textplatzhalter 2"/>
          <p:cNvSpPr>
            <a:spLocks noGrp="1"/>
          </p:cNvSpPr>
          <p:nvPr>
            <p:ph type="body" orient="vert" idx="1" hasCustomPrompt="1"/>
          </p:nvPr>
        </p:nvSpPr>
        <p:spPr bwMode="auto">
          <a:xfrm>
            <a:off x="601133" y="2579688"/>
            <a:ext cx="10991851" cy="3621087"/>
          </a:xfrm>
        </p:spPr>
        <p:txBody>
          <a:bodyPr vert="horz" numCol="2" spcCol="234000"/>
          <a:lstStyle>
            <a:lvl1pPr>
              <a:defRPr/>
            </a:lvl1pPr>
            <a:lvl2pPr>
              <a:defRPr/>
            </a:lvl2pPr>
            <a:lvl3pPr>
              <a:defRPr/>
            </a:lvl3pPr>
            <a:lvl4pPr>
              <a:defRPr/>
            </a:lvl4pPr>
            <a:lvl5pPr>
              <a:defRPr/>
            </a:lvl5pPr>
            <a:lvl6pPr>
              <a:defRPr/>
            </a:lvl6pPr>
            <a:lvl7pPr>
              <a:defRPr/>
            </a:lvl7pPr>
            <a:lvl8pPr>
              <a:defRPr/>
            </a:lvl8pPr>
            <a:lvl9pPr>
              <a:defRPr/>
            </a:lvl9pPr>
          </a:lstStyle>
          <a:p>
            <a:pPr lvl="0">
              <a:defRPr/>
            </a:pPr>
            <a:r>
              <a:rPr lang="de-DE"/>
              <a:t>Fließtext als Einleitung auf erster Ebene // für Fließtext normal und diverse Aufzählung &gt;&gt; Menü &gt; Start &gt; Absatz &gt; Listenebne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Headline 3-zeilig // Inhalt">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599016" y="1366838"/>
            <a:ext cx="10991849" cy="1476000"/>
          </a:xfrm>
        </p:spPr>
        <p:txBody>
          <a:bodyPr/>
          <a:lstStyle>
            <a:lvl1pPr>
              <a:defRPr/>
            </a:lvl1pPr>
          </a:lstStyle>
          <a:p>
            <a:pPr>
              <a:defRPr/>
            </a:pPr>
            <a:r>
              <a:rPr lang="de-DE"/>
              <a:t>Headline</a:t>
            </a:r>
            <a:br>
              <a:rPr lang="de-DE"/>
            </a:br>
            <a:r>
              <a:rPr lang="de-DE"/>
              <a:t>auf ganzen</a:t>
            </a:r>
            <a:br>
              <a:rPr lang="de-DE"/>
            </a:br>
            <a:r>
              <a:rPr lang="de-DE"/>
              <a:t>drei Zeilen</a:t>
            </a:r>
            <a:endParaRPr/>
          </a:p>
        </p:txBody>
      </p:sp>
      <p:sp>
        <p:nvSpPr>
          <p:cNvPr id="5" name="Inhaltsplatzhalter 2"/>
          <p:cNvSpPr>
            <a:spLocks noGrp="1"/>
          </p:cNvSpPr>
          <p:nvPr>
            <p:ph idx="1" hasCustomPrompt="1"/>
          </p:nvPr>
        </p:nvSpPr>
        <p:spPr bwMode="auto">
          <a:xfrm>
            <a:off x="599016" y="3043239"/>
            <a:ext cx="10993969" cy="31575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defRPr/>
            </a:pPr>
            <a:r>
              <a:rPr lang="de-DE"/>
              <a:t>Fließtext als Einleitung auf erster Ebene // für Fließtext normal und diverse Aufzählung &gt;&gt; Menü &gt; Start &gt; Absatz &gt; Listenebne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
        <p:nvSpPr>
          <p:cNvPr id="6" name="Fußzeilenplatzhalter 6"/>
          <p:cNvSpPr>
            <a:spLocks noGrp="1"/>
          </p:cNvSpPr>
          <p:nvPr>
            <p:ph type="ftr" sz="quarter" idx="10"/>
          </p:nvPr>
        </p:nvSpPr>
        <p:spPr bwMode="auto"/>
        <p:txBody>
          <a:bodyPr/>
          <a:lstStyle/>
          <a:p>
            <a:pPr>
              <a:defRPr/>
            </a:pPr>
            <a:r>
              <a:rPr lang="de-DE"/>
              <a:t>Name Referent*in</a:t>
            </a:r>
            <a:endParaRPr/>
          </a:p>
        </p:txBody>
      </p:sp>
      <p:sp>
        <p:nvSpPr>
          <p:cNvPr id="7" name="Foliennummernplatzhalter 7"/>
          <p:cNvSpPr>
            <a:spLocks noGrp="1"/>
          </p:cNvSpPr>
          <p:nvPr>
            <p:ph type="sldNum" sz="quarter" idx="11"/>
          </p:nvPr>
        </p:nvSpPr>
        <p:spPr bwMode="auto"/>
        <p:txBody>
          <a:bodyPr/>
          <a:lstStyle/>
          <a:p>
            <a:pPr>
              <a:defRPr/>
            </a:pPr>
            <a:fld id="{C0BC624C-2554-4659-A1D8-66347873820C}" type="slidenum">
              <a:rPr lang="de-DE"/>
              <a:t>‹Nr.›</a:t>
            </a:fld>
            <a:endParaRPr lang="de-DE" sz="1800"/>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Headline 3-zeilig // Text/Bild">
    <p:spTree>
      <p:nvGrpSpPr>
        <p:cNvPr id="1" name=""/>
        <p:cNvGrpSpPr/>
        <p:nvPr/>
      </p:nvGrpSpPr>
      <p:grpSpPr bwMode="auto">
        <a:xfrm>
          <a:off x="0" y="0"/>
          <a:ext cx="0" cy="0"/>
          <a:chOff x="0" y="0"/>
          <a:chExt cx="0" cy="0"/>
        </a:xfrm>
      </p:grpSpPr>
      <p:sp>
        <p:nvSpPr>
          <p:cNvPr id="4" name="Bildplatzhalter 10"/>
          <p:cNvSpPr>
            <a:spLocks noGrp="1"/>
          </p:cNvSpPr>
          <p:nvPr>
            <p:ph type="pic" sz="quarter" idx="19" hasCustomPrompt="1"/>
          </p:nvPr>
        </p:nvSpPr>
        <p:spPr bwMode="auto">
          <a:xfrm>
            <a:off x="6239935" y="1438275"/>
            <a:ext cx="5350933" cy="4105275"/>
          </a:xfrm>
          <a:prstGeom prst="rect">
            <a:avLst/>
          </a:prstGeom>
          <a:solidFill>
            <a:srgbClr val="EBEBEB"/>
          </a:solidFill>
        </p:spPr>
        <p:txBody>
          <a:bodyPr wrap="square" anchor="ctr" anchorCtr="0">
            <a:noAutofit/>
          </a:bodyPr>
          <a:lstStyle>
            <a:lvl1pPr algn="ctr">
              <a:defRPr sz="1600"/>
            </a:lvl1pPr>
          </a:lstStyle>
          <a:p>
            <a:pPr>
              <a:defRPr/>
            </a:pPr>
            <a:r>
              <a:rPr lang="de-DE"/>
              <a:t>Bild </a:t>
            </a:r>
            <a:br>
              <a:rPr lang="de-DE"/>
            </a:br>
            <a:br>
              <a:rPr lang="de-DE"/>
            </a:br>
            <a:br>
              <a:rPr lang="de-DE"/>
            </a:br>
            <a:r>
              <a:rPr lang="de-DE"/>
              <a:t>einfügen</a:t>
            </a:r>
            <a:endParaRPr/>
          </a:p>
        </p:txBody>
      </p:sp>
      <p:sp>
        <p:nvSpPr>
          <p:cNvPr id="5" name="Titel 1"/>
          <p:cNvSpPr>
            <a:spLocks noGrp="1"/>
          </p:cNvSpPr>
          <p:nvPr>
            <p:ph type="title" hasCustomPrompt="1"/>
          </p:nvPr>
        </p:nvSpPr>
        <p:spPr bwMode="auto">
          <a:xfrm>
            <a:off x="599017" y="1366838"/>
            <a:ext cx="5257801" cy="1476000"/>
          </a:xfrm>
        </p:spPr>
        <p:txBody>
          <a:bodyPr/>
          <a:lstStyle>
            <a:lvl1pPr>
              <a:defRPr/>
            </a:lvl1pPr>
          </a:lstStyle>
          <a:p>
            <a:pPr>
              <a:defRPr/>
            </a:pPr>
            <a:r>
              <a:rPr lang="de-DE"/>
              <a:t>Headline</a:t>
            </a:r>
            <a:br>
              <a:rPr lang="de-DE"/>
            </a:br>
            <a:r>
              <a:rPr lang="de-DE"/>
              <a:t>auf ganzen</a:t>
            </a:r>
            <a:br>
              <a:rPr lang="de-DE"/>
            </a:br>
            <a:r>
              <a:rPr lang="de-DE"/>
              <a:t>drei Zeilen</a:t>
            </a:r>
            <a:endParaRPr/>
          </a:p>
        </p:txBody>
      </p:sp>
      <p:sp>
        <p:nvSpPr>
          <p:cNvPr id="6" name="Fußzeilenplatzhalter 6"/>
          <p:cNvSpPr>
            <a:spLocks noGrp="1"/>
          </p:cNvSpPr>
          <p:nvPr>
            <p:ph type="ftr" sz="quarter" idx="10"/>
          </p:nvPr>
        </p:nvSpPr>
        <p:spPr bwMode="auto"/>
        <p:txBody>
          <a:bodyPr/>
          <a:lstStyle/>
          <a:p>
            <a:pPr>
              <a:defRPr/>
            </a:pPr>
            <a:r>
              <a:rPr lang="de-DE"/>
              <a:t>Name Referent*in</a:t>
            </a:r>
            <a:endParaRPr/>
          </a:p>
        </p:txBody>
      </p:sp>
      <p:sp>
        <p:nvSpPr>
          <p:cNvPr id="7" name="Foliennummernplatzhalter 7"/>
          <p:cNvSpPr>
            <a:spLocks noGrp="1"/>
          </p:cNvSpPr>
          <p:nvPr>
            <p:ph type="sldNum" sz="quarter" idx="11"/>
          </p:nvPr>
        </p:nvSpPr>
        <p:spPr bwMode="auto"/>
        <p:txBody>
          <a:bodyPr/>
          <a:lstStyle/>
          <a:p>
            <a:pPr>
              <a:defRPr/>
            </a:pPr>
            <a:fld id="{C0BC624C-2554-4659-A1D8-66347873820C}" type="slidenum">
              <a:rPr lang="de-DE"/>
              <a:t>‹Nr.›</a:t>
            </a:fld>
            <a:endParaRPr lang="de-DE" sz="1800"/>
          </a:p>
        </p:txBody>
      </p:sp>
      <p:sp>
        <p:nvSpPr>
          <p:cNvPr id="8" name="Vertikaler Textplatzhalter 2"/>
          <p:cNvSpPr>
            <a:spLocks noGrp="1"/>
          </p:cNvSpPr>
          <p:nvPr>
            <p:ph type="body" orient="vert" idx="1" hasCustomPrompt="1"/>
          </p:nvPr>
        </p:nvSpPr>
        <p:spPr bwMode="auto">
          <a:xfrm>
            <a:off x="601134" y="3043238"/>
            <a:ext cx="5257801" cy="3157536"/>
          </a:xfrm>
        </p:spPr>
        <p:txBody>
          <a:bodyPr vert="horz" numCol="1" spcCol="234000"/>
          <a:lstStyle>
            <a:lvl1pPr>
              <a:defRPr/>
            </a:lvl1pPr>
            <a:lvl2pPr>
              <a:defRPr/>
            </a:lvl2pPr>
            <a:lvl3pPr>
              <a:defRPr/>
            </a:lvl3pPr>
            <a:lvl4pPr>
              <a:defRPr/>
            </a:lvl4pPr>
            <a:lvl5pPr>
              <a:defRPr/>
            </a:lvl5pPr>
            <a:lvl6pPr>
              <a:defRPr/>
            </a:lvl6pPr>
            <a:lvl7pPr>
              <a:defRPr/>
            </a:lvl7pPr>
            <a:lvl8pPr>
              <a:defRPr/>
            </a:lvl8pPr>
            <a:lvl9pPr>
              <a:defRPr/>
            </a:lvl9pPr>
          </a:lstStyle>
          <a:p>
            <a:pPr lvl="0">
              <a:defRPr/>
            </a:pPr>
            <a:r>
              <a:rPr lang="de-DE"/>
              <a:t>Fließtext als Einleitung auf erster Ebene // für Fließtext normal und diverse Aufzählung &gt;&gt; Menü &gt; Start &gt; Absatz &gt; Listenebne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
        <p:nvSpPr>
          <p:cNvPr id="9" name="Vertikaler Textplatzhalter 2"/>
          <p:cNvSpPr>
            <a:spLocks noGrp="1"/>
          </p:cNvSpPr>
          <p:nvPr>
            <p:ph type="body" orient="vert" idx="20" hasCustomPrompt="1"/>
          </p:nvPr>
        </p:nvSpPr>
        <p:spPr bwMode="auto">
          <a:xfrm>
            <a:off x="6239933" y="5725409"/>
            <a:ext cx="5353051" cy="475366"/>
          </a:xfrm>
        </p:spPr>
        <p:txBody>
          <a:bodyPr vert="horz" numCol="1" spcCol="234000"/>
          <a:lstStyle>
            <a:lvl1pPr marL="0" indent="0" algn="l">
              <a:lnSpc>
                <a:spcPct val="97000"/>
              </a:lnSpc>
              <a:buFont typeface="Arial"/>
              <a:buNone/>
              <a:defRPr sz="1200" b="0">
                <a:solidFill>
                  <a:schemeClr val="tx1"/>
                </a:solidFill>
                <a:latin typeface="+mn-lt"/>
              </a:defRPr>
            </a:lvl1pPr>
            <a:lvl2pPr marL="0" indent="0" algn="l">
              <a:lnSpc>
                <a:spcPct val="97000"/>
              </a:lnSpc>
              <a:buFont typeface="Arial"/>
              <a:buNone/>
              <a:defRPr sz="1200" b="0">
                <a:solidFill>
                  <a:schemeClr val="tx1"/>
                </a:solidFill>
                <a:latin typeface="+mn-lt"/>
              </a:defRPr>
            </a:lvl2pPr>
            <a:lvl3pPr marL="0" indent="0" algn="l">
              <a:lnSpc>
                <a:spcPct val="97000"/>
              </a:lnSpc>
              <a:buNone/>
              <a:defRPr sz="1200" b="0">
                <a:solidFill>
                  <a:schemeClr val="tx1"/>
                </a:solidFill>
                <a:latin typeface="+mn-lt"/>
              </a:defRPr>
            </a:lvl3pPr>
            <a:lvl4pPr marL="0" indent="0" algn="l">
              <a:lnSpc>
                <a:spcPct val="97000"/>
              </a:lnSpc>
              <a:buNone/>
              <a:defRPr sz="1200" b="0">
                <a:solidFill>
                  <a:schemeClr val="tx1"/>
                </a:solidFill>
                <a:latin typeface="+mn-lt"/>
              </a:defRPr>
            </a:lvl4pPr>
            <a:lvl5pPr marL="0" indent="0" algn="l">
              <a:lnSpc>
                <a:spcPct val="97000"/>
              </a:lnSpc>
              <a:buNone/>
              <a:defRPr sz="1200" b="0">
                <a:solidFill>
                  <a:schemeClr val="tx1"/>
                </a:solidFill>
                <a:latin typeface="+mn-lt"/>
              </a:defRPr>
            </a:lvl5pPr>
            <a:lvl6pPr marL="0" indent="0" algn="l">
              <a:lnSpc>
                <a:spcPct val="97000"/>
              </a:lnSpc>
              <a:buNone/>
              <a:defRPr sz="1200" b="0">
                <a:solidFill>
                  <a:schemeClr val="tx1"/>
                </a:solidFill>
                <a:latin typeface="+mn-lt"/>
              </a:defRPr>
            </a:lvl6pPr>
            <a:lvl7pPr marL="0" indent="0" algn="l">
              <a:lnSpc>
                <a:spcPct val="97000"/>
              </a:lnSpc>
              <a:buNone/>
              <a:defRPr sz="1200" b="0">
                <a:solidFill>
                  <a:schemeClr val="tx1"/>
                </a:solidFill>
                <a:latin typeface="+mn-lt"/>
              </a:defRPr>
            </a:lvl7pPr>
            <a:lvl8pPr marL="0" indent="0" algn="l">
              <a:lnSpc>
                <a:spcPct val="97000"/>
              </a:lnSpc>
              <a:buNone/>
              <a:defRPr sz="1200" b="0">
                <a:solidFill>
                  <a:schemeClr val="tx1"/>
                </a:solidFill>
                <a:latin typeface="+mn-lt"/>
              </a:defRPr>
            </a:lvl8pPr>
            <a:lvl9pPr marL="0" indent="0" algn="l">
              <a:lnSpc>
                <a:spcPct val="97000"/>
              </a:lnSpc>
              <a:buNone/>
              <a:defRPr sz="1200" b="0">
                <a:solidFill>
                  <a:schemeClr val="tx1"/>
                </a:solidFill>
                <a:latin typeface="+mn-lt"/>
              </a:defRPr>
            </a:lvl9pPr>
          </a:lstStyle>
          <a:p>
            <a:pPr lvl="0">
              <a:defRPr/>
            </a:pPr>
            <a:r>
              <a:rPr lang="de-DE"/>
              <a:t>Bildunterschrift</a:t>
            </a:r>
            <a:endParaRPr/>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Headline 2-zeilig kurz // 2x Inahlt">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599016" y="1366838"/>
            <a:ext cx="5257803" cy="1044000"/>
          </a:xfrm>
        </p:spPr>
        <p:txBody>
          <a:bodyPr/>
          <a:lstStyle>
            <a:lvl1pPr>
              <a:defRPr/>
            </a:lvl1pPr>
          </a:lstStyle>
          <a:p>
            <a:pPr>
              <a:defRPr/>
            </a:pPr>
            <a:r>
              <a:rPr lang="de-DE"/>
              <a:t>Headline kurz</a:t>
            </a:r>
            <a:br>
              <a:rPr lang="de-DE"/>
            </a:br>
            <a:r>
              <a:rPr lang="de-DE"/>
              <a:t>auf zwei Zeilen</a:t>
            </a:r>
            <a:endParaRPr/>
          </a:p>
        </p:txBody>
      </p:sp>
      <p:sp>
        <p:nvSpPr>
          <p:cNvPr id="5" name="Fußzeilenplatzhalter 6"/>
          <p:cNvSpPr>
            <a:spLocks noGrp="1"/>
          </p:cNvSpPr>
          <p:nvPr>
            <p:ph type="ftr" sz="quarter" idx="10"/>
          </p:nvPr>
        </p:nvSpPr>
        <p:spPr bwMode="auto"/>
        <p:txBody>
          <a:bodyPr/>
          <a:lstStyle/>
          <a:p>
            <a:pPr>
              <a:defRPr/>
            </a:pPr>
            <a:r>
              <a:rPr lang="de-DE"/>
              <a:t>Name Referent*in</a:t>
            </a:r>
            <a:endParaRPr/>
          </a:p>
        </p:txBody>
      </p:sp>
      <p:sp>
        <p:nvSpPr>
          <p:cNvPr id="6" name="Foliennummernplatzhalter 7"/>
          <p:cNvSpPr>
            <a:spLocks noGrp="1"/>
          </p:cNvSpPr>
          <p:nvPr>
            <p:ph type="sldNum" sz="quarter" idx="11"/>
          </p:nvPr>
        </p:nvSpPr>
        <p:spPr bwMode="auto"/>
        <p:txBody>
          <a:bodyPr/>
          <a:lstStyle/>
          <a:p>
            <a:pPr>
              <a:defRPr/>
            </a:pPr>
            <a:fld id="{C0BC624C-2554-4659-A1D8-66347873820C}" type="slidenum">
              <a:rPr lang="de-DE"/>
              <a:t>‹Nr.›</a:t>
            </a:fld>
            <a:endParaRPr lang="de-DE" sz="1800"/>
          </a:p>
        </p:txBody>
      </p:sp>
      <p:sp>
        <p:nvSpPr>
          <p:cNvPr id="7" name="Inhaltsplatzhalter 2"/>
          <p:cNvSpPr>
            <a:spLocks noGrp="1"/>
          </p:cNvSpPr>
          <p:nvPr>
            <p:ph idx="1" hasCustomPrompt="1"/>
          </p:nvPr>
        </p:nvSpPr>
        <p:spPr bwMode="auto">
          <a:xfrm>
            <a:off x="601134" y="2579688"/>
            <a:ext cx="5255684" cy="362108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defRPr/>
            </a:pPr>
            <a:r>
              <a:rPr lang="de-DE"/>
              <a:t>Fließtext als Einleitung auf erster Ebene // für Fließtext normal und diverse Aufzählung &gt;&gt; Menü &gt; Start &gt; Absatz &gt; Listenebne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
        <p:nvSpPr>
          <p:cNvPr id="8" name="Inhaltsplatzhalter 2"/>
          <p:cNvSpPr>
            <a:spLocks noGrp="1"/>
          </p:cNvSpPr>
          <p:nvPr>
            <p:ph idx="14" hasCustomPrompt="1"/>
          </p:nvPr>
        </p:nvSpPr>
        <p:spPr bwMode="auto">
          <a:xfrm>
            <a:off x="6239934" y="2581847"/>
            <a:ext cx="5350933" cy="362108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defRPr/>
            </a:pPr>
            <a:r>
              <a:rPr lang="de-DE"/>
              <a:t>Fließtext als Einleitung auf erster Ebene // für Fließtext normal und diverse Aufzählung &gt;&gt; Menü &gt; Start &gt; Absatz &gt; Listenebne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image" Target="../media/image2.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image" Target="../media/image7.emf"/><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2.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7.emf"/><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grpSp>
        <p:nvGrpSpPr>
          <p:cNvPr id="4" name="Regieanweisung"/>
          <p:cNvGrpSpPr/>
          <p:nvPr userDrawn="1"/>
        </p:nvGrpSpPr>
        <p:grpSpPr bwMode="auto">
          <a:xfrm>
            <a:off x="599016" y="0"/>
            <a:ext cx="14328985" cy="7236000"/>
            <a:chOff x="449261" y="0"/>
            <a:chExt cx="10746739" cy="7236000"/>
          </a:xfrm>
        </p:grpSpPr>
        <p:sp>
          <p:nvSpPr>
            <p:cNvPr id="5" name="Regieanweisung"/>
            <p:cNvSpPr>
              <a:spLocks noAdjustHandles="1"/>
            </p:cNvSpPr>
            <p:nvPr userDrawn="1"/>
          </p:nvSpPr>
          <p:spPr bwMode="auto">
            <a:xfrm rot="10800000" flipH="1" flipV="1">
              <a:off x="9252000" y="0"/>
              <a:ext cx="1944000" cy="2088000"/>
            </a:xfrm>
            <a:prstGeom prst="rect">
              <a:avLst/>
            </a:prstGeom>
            <a:noFill/>
            <a:ln w="12700">
              <a:noFill/>
            </a:ln>
          </p:spPr>
          <p:txBody>
            <a:bodyPr vert="horz" wrap="square" lIns="0" tIns="0" rIns="0" bIns="0" rtlCol="0" anchor="t" anchorCtr="0">
              <a:noAutofit/>
            </a:bodyPr>
            <a:lstStyle>
              <a:defPPr>
                <a:defRPr lang="de-DE"/>
              </a:defPPr>
              <a:lvl1pPr marL="0" algn="l" defTabSz="1043056">
                <a:defRPr sz="2100">
                  <a:solidFill>
                    <a:schemeClr val="tx1"/>
                  </a:solidFill>
                  <a:latin typeface="+mn-lt"/>
                  <a:ea typeface="+mn-ea"/>
                  <a:cs typeface="+mn-cs"/>
                </a:defRPr>
              </a:lvl1pPr>
              <a:lvl2pPr marL="521528" algn="l" defTabSz="1043056">
                <a:defRPr sz="2100">
                  <a:solidFill>
                    <a:schemeClr val="tx1"/>
                  </a:solidFill>
                  <a:latin typeface="+mn-lt"/>
                  <a:ea typeface="+mn-ea"/>
                  <a:cs typeface="+mn-cs"/>
                </a:defRPr>
              </a:lvl2pPr>
              <a:lvl3pPr marL="1043056" algn="l" defTabSz="1043056">
                <a:defRPr sz="2100">
                  <a:solidFill>
                    <a:schemeClr val="tx1"/>
                  </a:solidFill>
                  <a:latin typeface="+mn-lt"/>
                  <a:ea typeface="+mn-ea"/>
                  <a:cs typeface="+mn-cs"/>
                </a:defRPr>
              </a:lvl3pPr>
              <a:lvl4pPr marL="1564584" algn="l" defTabSz="1043056">
                <a:defRPr sz="2100">
                  <a:solidFill>
                    <a:schemeClr val="tx1"/>
                  </a:solidFill>
                  <a:latin typeface="+mn-lt"/>
                  <a:ea typeface="+mn-ea"/>
                  <a:cs typeface="+mn-cs"/>
                </a:defRPr>
              </a:lvl4pPr>
              <a:lvl5pPr marL="2086112" algn="l" defTabSz="1043056">
                <a:defRPr sz="2100">
                  <a:solidFill>
                    <a:schemeClr val="tx1"/>
                  </a:solidFill>
                  <a:latin typeface="+mn-lt"/>
                  <a:ea typeface="+mn-ea"/>
                  <a:cs typeface="+mn-cs"/>
                </a:defRPr>
              </a:lvl5pPr>
              <a:lvl6pPr marL="2607639" algn="l" defTabSz="1043056">
                <a:defRPr sz="2100">
                  <a:solidFill>
                    <a:schemeClr val="tx1"/>
                  </a:solidFill>
                  <a:latin typeface="+mn-lt"/>
                  <a:ea typeface="+mn-ea"/>
                  <a:cs typeface="+mn-cs"/>
                </a:defRPr>
              </a:lvl6pPr>
              <a:lvl7pPr marL="3129168" algn="l" defTabSz="1043056">
                <a:defRPr sz="2100">
                  <a:solidFill>
                    <a:schemeClr val="tx1"/>
                  </a:solidFill>
                  <a:latin typeface="+mn-lt"/>
                  <a:ea typeface="+mn-ea"/>
                  <a:cs typeface="+mn-cs"/>
                </a:defRPr>
              </a:lvl7pPr>
              <a:lvl8pPr marL="3650696" algn="l" defTabSz="1043056">
                <a:defRPr sz="2100">
                  <a:solidFill>
                    <a:schemeClr val="tx1"/>
                  </a:solidFill>
                  <a:latin typeface="+mn-lt"/>
                  <a:ea typeface="+mn-ea"/>
                  <a:cs typeface="+mn-cs"/>
                </a:defRPr>
              </a:lvl8pPr>
              <a:lvl9pPr marL="4172224" algn="l" defTabSz="1043056">
                <a:defRPr sz="2100">
                  <a:solidFill>
                    <a:schemeClr val="tx1"/>
                  </a:solidFill>
                  <a:latin typeface="+mn-lt"/>
                  <a:ea typeface="+mn-ea"/>
                  <a:cs typeface="+mn-cs"/>
                </a:defRPr>
              </a:lvl9pPr>
            </a:lstStyle>
            <a:p>
              <a:pPr indent="0" algn="l">
                <a:lnSpc>
                  <a:spcPct val="100000"/>
                </a:lnSpc>
                <a:spcBef>
                  <a:spcPts val="0"/>
                </a:spcBef>
                <a:spcAft>
                  <a:spcPts val="0"/>
                </a:spcAft>
                <a:defRPr/>
              </a:pPr>
              <a:r>
                <a:rPr lang="de-DE" sz="1200" b="0">
                  <a:solidFill>
                    <a:schemeClr val="tx1"/>
                  </a:solidFill>
                  <a:latin typeface="+mn-lt"/>
                </a:rPr>
                <a:t>Folie in Ursprungsform </a:t>
              </a:r>
              <a:endParaRPr sz="2100"/>
            </a:p>
            <a:p>
              <a:pPr indent="0" algn="l">
                <a:lnSpc>
                  <a:spcPct val="100000"/>
                </a:lnSpc>
                <a:spcBef>
                  <a:spcPts val="0"/>
                </a:spcBef>
                <a:spcAft>
                  <a:spcPts val="0"/>
                </a:spcAft>
                <a:defRPr/>
              </a:pPr>
              <a:r>
                <a:rPr lang="de-DE" sz="1200" b="0">
                  <a:solidFill>
                    <a:schemeClr val="tx1"/>
                  </a:solidFill>
                  <a:latin typeface="+mn-lt"/>
                </a:rPr>
                <a:t>bringen über Menu:</a:t>
              </a:r>
              <a:endParaRPr sz="2100"/>
            </a:p>
            <a:p>
              <a:pPr indent="0" algn="l">
                <a:lnSpc>
                  <a:spcPct val="100000"/>
                </a:lnSpc>
                <a:spcBef>
                  <a:spcPts val="0"/>
                </a:spcBef>
                <a:spcAft>
                  <a:spcPts val="0"/>
                </a:spcAft>
                <a:defRPr/>
              </a:pPr>
              <a:r>
                <a:rPr lang="de-DE" sz="1200" b="1">
                  <a:solidFill>
                    <a:schemeClr val="tx1"/>
                  </a:solidFill>
                  <a:latin typeface="+mn-lt"/>
                </a:rPr>
                <a:t>Start &gt; Folien &gt; Zurücksetzen</a:t>
              </a:r>
              <a:endParaRPr sz="2100"/>
            </a:p>
            <a:p>
              <a:pPr indent="0" algn="l">
                <a:lnSpc>
                  <a:spcPct val="100000"/>
                </a:lnSpc>
                <a:spcBef>
                  <a:spcPts val="0"/>
                </a:spcBef>
                <a:spcAft>
                  <a:spcPts val="0"/>
                </a:spcAft>
                <a:defRPr/>
              </a:pPr>
              <a:endParaRPr lang="de-DE" sz="1200" b="1">
                <a:solidFill>
                  <a:schemeClr val="tx1"/>
                </a:solidFill>
                <a:latin typeface="+mn-lt"/>
              </a:endParaRPr>
            </a:p>
            <a:p>
              <a:pPr indent="0" algn="l">
                <a:lnSpc>
                  <a:spcPct val="100000"/>
                </a:lnSpc>
                <a:spcBef>
                  <a:spcPts val="0"/>
                </a:spcBef>
                <a:spcAft>
                  <a:spcPts val="0"/>
                </a:spcAft>
                <a:defRPr/>
              </a:pPr>
              <a:r>
                <a:rPr lang="de-DE" sz="1200" b="0">
                  <a:solidFill>
                    <a:schemeClr val="tx1"/>
                  </a:solidFill>
                  <a:latin typeface="+mn-lt"/>
                </a:rPr>
                <a:t>Wechsel des Folienlayouts </a:t>
              </a:r>
              <a:br>
                <a:rPr lang="de-DE" sz="1200" b="0">
                  <a:solidFill>
                    <a:schemeClr val="tx1"/>
                  </a:solidFill>
                  <a:latin typeface="+mn-lt"/>
                </a:rPr>
              </a:br>
              <a:r>
                <a:rPr lang="de-DE" sz="1200" b="0">
                  <a:solidFill>
                    <a:schemeClr val="tx1"/>
                  </a:solidFill>
                  <a:latin typeface="+mn-lt"/>
                </a:rPr>
                <a:t>im Menü über:</a:t>
              </a:r>
              <a:endParaRPr sz="2100"/>
            </a:p>
            <a:p>
              <a:pPr marL="0" marR="0" lvl="0" indent="0" algn="l" defTabSz="2517235">
                <a:lnSpc>
                  <a:spcPct val="100000"/>
                </a:lnSpc>
                <a:spcBef>
                  <a:spcPts val="0"/>
                </a:spcBef>
                <a:spcAft>
                  <a:spcPts val="0"/>
                </a:spcAft>
                <a:buClrTx/>
                <a:buSzTx/>
                <a:buFontTx/>
                <a:buNone/>
                <a:defRPr/>
              </a:pPr>
              <a:r>
                <a:rPr lang="de-DE" sz="1200" b="1">
                  <a:solidFill>
                    <a:schemeClr val="tx1"/>
                  </a:solidFill>
                  <a:latin typeface="+mn-lt"/>
                </a:rPr>
                <a:t>Start &gt; Folien &gt; Layout</a:t>
              </a:r>
              <a:endParaRPr sz="2100"/>
            </a:p>
            <a:p>
              <a:pPr marL="0" marR="0" lvl="0" indent="0" algn="l" defTabSz="2517235">
                <a:lnSpc>
                  <a:spcPct val="100000"/>
                </a:lnSpc>
                <a:spcBef>
                  <a:spcPts val="0"/>
                </a:spcBef>
                <a:spcAft>
                  <a:spcPts val="0"/>
                </a:spcAft>
                <a:buClrTx/>
                <a:buSzTx/>
                <a:buFontTx/>
                <a:buNone/>
                <a:defRPr/>
              </a:pPr>
              <a:endParaRPr lang="de-DE" sz="1200" b="1">
                <a:solidFill>
                  <a:schemeClr val="tx1"/>
                </a:solidFill>
                <a:latin typeface="+mn-lt"/>
              </a:endParaRPr>
            </a:p>
            <a:p>
              <a:pPr marL="0" marR="0" lvl="0" indent="0" algn="l" defTabSz="2871412">
                <a:lnSpc>
                  <a:spcPct val="100000"/>
                </a:lnSpc>
                <a:spcBef>
                  <a:spcPts val="0"/>
                </a:spcBef>
                <a:spcAft>
                  <a:spcPts val="0"/>
                </a:spcAft>
                <a:buClrTx/>
                <a:buSzTx/>
                <a:buFontTx/>
                <a:buNone/>
                <a:defRPr/>
              </a:pPr>
              <a:r>
                <a:rPr lang="de-DE" sz="1200" b="0" i="0" u="none" strike="noStrike" cap="none" spc="0">
                  <a:ln>
                    <a:noFill/>
                  </a:ln>
                  <a:solidFill>
                    <a:schemeClr val="tx1"/>
                  </a:solidFill>
                  <a:latin typeface="+mn-lt"/>
                  <a:ea typeface="+mn-ea"/>
                  <a:cs typeface="+mn-cs"/>
                </a:rPr>
                <a:t>Hilfslinien anzeigen über Menu: </a:t>
              </a:r>
              <a:endParaRPr sz="2100"/>
            </a:p>
            <a:p>
              <a:pPr marL="0" marR="0" lvl="0" indent="0" algn="l" defTabSz="2871412">
                <a:lnSpc>
                  <a:spcPct val="100000"/>
                </a:lnSpc>
                <a:spcBef>
                  <a:spcPts val="0"/>
                </a:spcBef>
                <a:spcAft>
                  <a:spcPts val="0"/>
                </a:spcAft>
                <a:buClrTx/>
                <a:buSzTx/>
                <a:buFontTx/>
                <a:buNone/>
                <a:defRPr/>
              </a:pPr>
              <a:r>
                <a:rPr lang="de-DE" sz="1200" b="1" i="0" u="none" strike="noStrike" cap="none" spc="0">
                  <a:ln>
                    <a:noFill/>
                  </a:ln>
                  <a:solidFill>
                    <a:schemeClr val="tx1"/>
                  </a:solidFill>
                  <a:latin typeface="+mn-lt"/>
                  <a:ea typeface="+mn-ea"/>
                  <a:cs typeface="+mn-cs"/>
                </a:rPr>
                <a:t>Ansicht &gt; Anzeigen &gt; </a:t>
              </a:r>
              <a:r>
                <a:rPr lang="de-DE" sz="1200" b="0" i="0" u="none" strike="noStrike" cap="none" spc="0">
                  <a:ln>
                    <a:noFill/>
                  </a:ln>
                  <a:solidFill>
                    <a:schemeClr val="tx1"/>
                  </a:solidFill>
                  <a:latin typeface="+mn-lt"/>
                  <a:ea typeface="+mn-ea"/>
                  <a:cs typeface="+mn-cs"/>
                </a:rPr>
                <a:t>Haken</a:t>
              </a:r>
              <a:r>
                <a:rPr lang="de-DE" sz="1200" b="1" i="0" u="none" strike="noStrike" cap="none" spc="0">
                  <a:ln>
                    <a:noFill/>
                  </a:ln>
                  <a:solidFill>
                    <a:schemeClr val="tx1"/>
                  </a:solidFill>
                  <a:latin typeface="+mn-lt"/>
                  <a:ea typeface="+mn-ea"/>
                  <a:cs typeface="+mn-cs"/>
                </a:rPr>
                <a:t> </a:t>
              </a:r>
              <a:r>
                <a:rPr lang="de-DE" sz="1200" b="0" i="0" u="none" strike="noStrike" cap="none" spc="0">
                  <a:ln>
                    <a:noFill/>
                  </a:ln>
                  <a:solidFill>
                    <a:schemeClr val="tx1"/>
                  </a:solidFill>
                  <a:latin typeface="+mn-lt"/>
                  <a:ea typeface="+mn-ea"/>
                  <a:cs typeface="+mn-cs"/>
                </a:rPr>
                <a:t>bei</a:t>
              </a:r>
              <a:r>
                <a:rPr lang="de-DE" sz="1200" b="1" i="0" u="none" strike="noStrike" cap="none" spc="0">
                  <a:ln>
                    <a:noFill/>
                  </a:ln>
                  <a:solidFill>
                    <a:schemeClr val="tx1"/>
                  </a:solidFill>
                  <a:latin typeface="+mn-lt"/>
                  <a:ea typeface="+mn-ea"/>
                  <a:cs typeface="+mn-cs"/>
                </a:rPr>
                <a:t> Führungslinien </a:t>
              </a:r>
              <a:r>
                <a:rPr lang="de-DE" sz="1200" b="0" i="0" u="none" strike="noStrike" cap="none" spc="0">
                  <a:ln>
                    <a:noFill/>
                  </a:ln>
                  <a:solidFill>
                    <a:schemeClr val="tx1"/>
                  </a:solidFill>
                  <a:latin typeface="+mn-lt"/>
                  <a:ea typeface="+mn-ea"/>
                  <a:cs typeface="+mn-cs"/>
                </a:rPr>
                <a:t>setzen</a:t>
              </a:r>
              <a:endParaRPr sz="2100"/>
            </a:p>
            <a:p>
              <a:pPr marL="0" marR="0" lvl="0" indent="0" algn="l" defTabSz="2517235">
                <a:lnSpc>
                  <a:spcPct val="100000"/>
                </a:lnSpc>
                <a:spcBef>
                  <a:spcPts val="0"/>
                </a:spcBef>
                <a:spcAft>
                  <a:spcPts val="0"/>
                </a:spcAft>
                <a:buClrTx/>
                <a:buSzTx/>
                <a:buFontTx/>
                <a:buNone/>
                <a:defRPr/>
              </a:pPr>
              <a:endParaRPr lang="de-DE" sz="1200" b="1">
                <a:solidFill>
                  <a:schemeClr val="tx1"/>
                </a:solidFill>
                <a:latin typeface="+mn-lt"/>
              </a:endParaRPr>
            </a:p>
            <a:p>
              <a:pPr indent="0" algn="l">
                <a:lnSpc>
                  <a:spcPct val="100000"/>
                </a:lnSpc>
                <a:spcBef>
                  <a:spcPts val="0"/>
                </a:spcBef>
                <a:spcAft>
                  <a:spcPts val="0"/>
                </a:spcAft>
                <a:defRPr/>
              </a:pPr>
              <a:endParaRPr lang="de-DE" sz="1200" b="1">
                <a:solidFill>
                  <a:schemeClr val="tx1"/>
                </a:solidFill>
                <a:latin typeface="+mn-lt"/>
              </a:endParaRPr>
            </a:p>
          </p:txBody>
        </p:sp>
        <p:grpSp>
          <p:nvGrpSpPr>
            <p:cNvPr id="6" name="Regieanweisung"/>
            <p:cNvGrpSpPr/>
            <p:nvPr userDrawn="1"/>
          </p:nvGrpSpPr>
          <p:grpSpPr bwMode="auto">
            <a:xfrm>
              <a:off x="9252000" y="2579687"/>
              <a:ext cx="1800001" cy="1548574"/>
              <a:chOff x="7667999" y="8675426"/>
              <a:chExt cx="1800001" cy="1548574"/>
            </a:xfrm>
          </p:grpSpPr>
          <p:sp>
            <p:nvSpPr>
              <p:cNvPr id="7" name="Text // Listenebene erhöhen"/>
              <p:cNvSpPr>
                <a:spLocks noAdjustHandles="1"/>
              </p:cNvSpPr>
              <p:nvPr userDrawn="1"/>
            </p:nvSpPr>
            <p:spPr bwMode="auto">
              <a:xfrm>
                <a:off x="8352000" y="9504000"/>
                <a:ext cx="898412" cy="324000"/>
              </a:xfrm>
              <a:prstGeom prst="rect">
                <a:avLst/>
              </a:prstGeom>
              <a:noFill/>
            </p:spPr>
            <p:txBody>
              <a:bodyPr wrap="square" lIns="0" tIns="0" rIns="0" bIns="0" rtlCol="0" anchor="ctr" anchorCtr="0">
                <a:noAutofit/>
              </a:bodyPr>
              <a:lstStyle/>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Listenebene</a:t>
                </a:r>
                <a:endParaRPr sz="1800"/>
              </a:p>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erhöhen</a:t>
                </a:r>
                <a:endParaRPr sz="1800"/>
              </a:p>
            </p:txBody>
          </p:sp>
          <p:sp>
            <p:nvSpPr>
              <p:cNvPr id="8" name="Text // Listenebene verringern"/>
              <p:cNvSpPr>
                <a:spLocks noAdjustHandles="1"/>
              </p:cNvSpPr>
              <p:nvPr userDrawn="1"/>
            </p:nvSpPr>
            <p:spPr bwMode="auto">
              <a:xfrm>
                <a:off x="8352000" y="9900000"/>
                <a:ext cx="898412" cy="324000"/>
              </a:xfrm>
              <a:prstGeom prst="rect">
                <a:avLst/>
              </a:prstGeom>
              <a:noFill/>
            </p:spPr>
            <p:txBody>
              <a:bodyPr wrap="square" lIns="0" tIns="0" rIns="0" bIns="0" rtlCol="0" anchor="ctr" anchorCtr="0">
                <a:noAutofit/>
              </a:bodyPr>
              <a:lstStyle/>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Listenebene</a:t>
                </a:r>
                <a:endParaRPr sz="1800"/>
              </a:p>
              <a:p>
                <a:pPr marL="0" marR="0" lvl="0" indent="0" algn="l" defTabSz="2517235">
                  <a:lnSpc>
                    <a:spcPct val="100000"/>
                  </a:lnSpc>
                  <a:spcBef>
                    <a:spcPts val="0"/>
                  </a:spcBef>
                  <a:spcAft>
                    <a:spcPts val="0"/>
                  </a:spcAft>
                  <a:buClrTx/>
                  <a:buSzTx/>
                  <a:buFontTx/>
                  <a:buNone/>
                  <a:defRPr/>
                </a:pPr>
                <a:r>
                  <a:rPr lang="de-DE" sz="1000" b="1">
                    <a:solidFill>
                      <a:schemeClr val="tx1"/>
                    </a:solidFill>
                    <a:latin typeface="+mn-lt"/>
                  </a:rPr>
                  <a:t>verringern</a:t>
                </a:r>
                <a:endParaRPr sz="1800"/>
              </a:p>
            </p:txBody>
          </p:sp>
          <p:sp>
            <p:nvSpPr>
              <p:cNvPr id="9" name="Listenebenen"/>
              <p:cNvSpPr>
                <a:spLocks noAdjustHandles="1"/>
              </p:cNvSpPr>
              <p:nvPr userDrawn="1"/>
            </p:nvSpPr>
            <p:spPr bwMode="auto">
              <a:xfrm rot="10800000" flipH="1" flipV="1">
                <a:off x="7668000" y="8675426"/>
                <a:ext cx="1800000" cy="792000"/>
              </a:xfrm>
              <a:prstGeom prst="rect">
                <a:avLst/>
              </a:prstGeom>
              <a:noFill/>
              <a:ln w="12700">
                <a:noFill/>
              </a:ln>
            </p:spPr>
            <p:txBody>
              <a:bodyPr vert="horz" wrap="square" lIns="0" tIns="0" rIns="0" bIns="0" rtlCol="0" anchor="t" anchorCtr="0">
                <a:noAutofit/>
              </a:bodyPr>
              <a:lstStyle>
                <a:defPPr>
                  <a:defRPr lang="de-DE"/>
                </a:defPPr>
                <a:lvl1pPr marL="0" algn="l" defTabSz="1043056">
                  <a:defRPr sz="2100">
                    <a:solidFill>
                      <a:schemeClr val="tx1"/>
                    </a:solidFill>
                    <a:latin typeface="+mn-lt"/>
                    <a:ea typeface="+mn-ea"/>
                    <a:cs typeface="+mn-cs"/>
                  </a:defRPr>
                </a:lvl1pPr>
                <a:lvl2pPr marL="521528" algn="l" defTabSz="1043056">
                  <a:defRPr sz="2100">
                    <a:solidFill>
                      <a:schemeClr val="tx1"/>
                    </a:solidFill>
                    <a:latin typeface="+mn-lt"/>
                    <a:ea typeface="+mn-ea"/>
                    <a:cs typeface="+mn-cs"/>
                  </a:defRPr>
                </a:lvl2pPr>
                <a:lvl3pPr marL="1043056" algn="l" defTabSz="1043056">
                  <a:defRPr sz="2100">
                    <a:solidFill>
                      <a:schemeClr val="tx1"/>
                    </a:solidFill>
                    <a:latin typeface="+mn-lt"/>
                    <a:ea typeface="+mn-ea"/>
                    <a:cs typeface="+mn-cs"/>
                  </a:defRPr>
                </a:lvl3pPr>
                <a:lvl4pPr marL="1564584" algn="l" defTabSz="1043056">
                  <a:defRPr sz="2100">
                    <a:solidFill>
                      <a:schemeClr val="tx1"/>
                    </a:solidFill>
                    <a:latin typeface="+mn-lt"/>
                    <a:ea typeface="+mn-ea"/>
                    <a:cs typeface="+mn-cs"/>
                  </a:defRPr>
                </a:lvl4pPr>
                <a:lvl5pPr marL="2086112" algn="l" defTabSz="1043056">
                  <a:defRPr sz="2100">
                    <a:solidFill>
                      <a:schemeClr val="tx1"/>
                    </a:solidFill>
                    <a:latin typeface="+mn-lt"/>
                    <a:ea typeface="+mn-ea"/>
                    <a:cs typeface="+mn-cs"/>
                  </a:defRPr>
                </a:lvl5pPr>
                <a:lvl6pPr marL="2607639" algn="l" defTabSz="1043056">
                  <a:defRPr sz="2100">
                    <a:solidFill>
                      <a:schemeClr val="tx1"/>
                    </a:solidFill>
                    <a:latin typeface="+mn-lt"/>
                    <a:ea typeface="+mn-ea"/>
                    <a:cs typeface="+mn-cs"/>
                  </a:defRPr>
                </a:lvl6pPr>
                <a:lvl7pPr marL="3129168" algn="l" defTabSz="1043056">
                  <a:defRPr sz="2100">
                    <a:solidFill>
                      <a:schemeClr val="tx1"/>
                    </a:solidFill>
                    <a:latin typeface="+mn-lt"/>
                    <a:ea typeface="+mn-ea"/>
                    <a:cs typeface="+mn-cs"/>
                  </a:defRPr>
                </a:lvl7pPr>
                <a:lvl8pPr marL="3650696" algn="l" defTabSz="1043056">
                  <a:defRPr sz="2100">
                    <a:solidFill>
                      <a:schemeClr val="tx1"/>
                    </a:solidFill>
                    <a:latin typeface="+mn-lt"/>
                    <a:ea typeface="+mn-ea"/>
                    <a:cs typeface="+mn-cs"/>
                  </a:defRPr>
                </a:lvl8pPr>
                <a:lvl9pPr marL="4172224" algn="l" defTabSz="1043056">
                  <a:defRPr sz="2100">
                    <a:solidFill>
                      <a:schemeClr val="tx1"/>
                    </a:solidFill>
                    <a:latin typeface="+mn-lt"/>
                    <a:ea typeface="+mn-ea"/>
                    <a:cs typeface="+mn-cs"/>
                  </a:defRPr>
                </a:lvl9pPr>
              </a:lstStyle>
              <a:p>
                <a:pPr marL="0" marR="0" lvl="0" indent="0" algn="l" defTabSz="2517235">
                  <a:lnSpc>
                    <a:spcPct val="100000"/>
                  </a:lnSpc>
                  <a:spcBef>
                    <a:spcPts val="0"/>
                  </a:spcBef>
                  <a:spcAft>
                    <a:spcPts val="0"/>
                  </a:spcAft>
                  <a:buClrTx/>
                  <a:buSzTx/>
                  <a:buFontTx/>
                  <a:buNone/>
                  <a:defRPr/>
                </a:pPr>
                <a:r>
                  <a:rPr lang="de-DE" sz="1200" b="0">
                    <a:solidFill>
                      <a:schemeClr val="tx1"/>
                    </a:solidFill>
                    <a:latin typeface="+mn-lt"/>
                  </a:rPr>
                  <a:t>Wechsel der Textebene</a:t>
                </a:r>
                <a:endParaRPr sz="2100"/>
              </a:p>
              <a:p>
                <a:pPr marL="0" marR="0" lvl="0" indent="0" algn="l" defTabSz="2517235">
                  <a:lnSpc>
                    <a:spcPct val="100000"/>
                  </a:lnSpc>
                  <a:spcBef>
                    <a:spcPts val="0"/>
                  </a:spcBef>
                  <a:spcAft>
                    <a:spcPts val="0"/>
                  </a:spcAft>
                  <a:buClrTx/>
                  <a:buSzTx/>
                  <a:buFontTx/>
                  <a:buNone/>
                  <a:defRPr/>
                </a:pPr>
                <a:r>
                  <a:rPr lang="de-DE" sz="1200" b="0">
                    <a:solidFill>
                      <a:schemeClr val="tx1"/>
                    </a:solidFill>
                    <a:latin typeface="+mn-lt"/>
                  </a:rPr>
                  <a:t>im Menü über: </a:t>
                </a:r>
                <a:br>
                  <a:rPr lang="de-DE" sz="1200" b="0">
                    <a:solidFill>
                      <a:schemeClr val="tx1"/>
                    </a:solidFill>
                    <a:latin typeface="+mn-lt"/>
                  </a:rPr>
                </a:br>
                <a:r>
                  <a:rPr lang="de-DE" sz="1200" b="1">
                    <a:solidFill>
                      <a:schemeClr val="tx1"/>
                    </a:solidFill>
                    <a:latin typeface="+mn-lt"/>
                  </a:rPr>
                  <a:t>Start &gt; Absatz &gt; Listenebene erhöhen/verringern</a:t>
                </a:r>
                <a:endParaRPr sz="2100"/>
              </a:p>
            </p:txBody>
          </p:sp>
          <p:pic>
            <p:nvPicPr>
              <p:cNvPr id="10" name="Bild // Listenebene verringern"/>
              <p:cNvPicPr>
                <a:picLocks noChangeAspect="1"/>
              </p:cNvPicPr>
              <p:nvPr userDrawn="1"/>
            </p:nvPicPr>
            <p:blipFill>
              <a:blip r:embed="rId12"/>
              <a:stretch/>
            </p:blipFill>
            <p:spPr bwMode="auto">
              <a:xfrm>
                <a:off x="7667999" y="9918000"/>
                <a:ext cx="622082" cy="288000"/>
              </a:xfrm>
              <a:prstGeom prst="rect">
                <a:avLst/>
              </a:prstGeom>
              <a:noFill/>
              <a:ln>
                <a:noFill/>
              </a:ln>
            </p:spPr>
          </p:pic>
          <p:pic>
            <p:nvPicPr>
              <p:cNvPr id="11" name="Bild // Listenebene erhöhen"/>
              <p:cNvPicPr>
                <a:picLocks noChangeAspect="1"/>
              </p:cNvPicPr>
              <p:nvPr userDrawn="1"/>
            </p:nvPicPr>
            <p:blipFill>
              <a:blip r:embed="rId13"/>
              <a:stretch/>
            </p:blipFill>
            <p:spPr bwMode="auto">
              <a:xfrm>
                <a:off x="7667999" y="9522000"/>
                <a:ext cx="622082" cy="288000"/>
              </a:xfrm>
              <a:prstGeom prst="rect">
                <a:avLst/>
              </a:prstGeom>
              <a:noFill/>
              <a:ln>
                <a:noFill/>
              </a:ln>
            </p:spPr>
          </p:pic>
        </p:grpSp>
        <p:sp>
          <p:nvSpPr>
            <p:cNvPr id="12" name="Fußzeile"/>
            <p:cNvSpPr>
              <a:spLocks noAdjustHandles="1"/>
            </p:cNvSpPr>
            <p:nvPr userDrawn="1"/>
          </p:nvSpPr>
          <p:spPr bwMode="auto">
            <a:xfrm rot="10800000" flipH="1" flipV="1">
              <a:off x="449261" y="6948000"/>
              <a:ext cx="6804000" cy="288000"/>
            </a:xfrm>
            <a:prstGeom prst="rect">
              <a:avLst/>
            </a:prstGeom>
            <a:noFill/>
            <a:ln w="12700">
              <a:noFill/>
            </a:ln>
          </p:spPr>
          <p:txBody>
            <a:bodyPr vert="horz" wrap="square" lIns="0" tIns="0" rIns="0" bIns="0" rtlCol="0" anchor="t" anchorCtr="0">
              <a:noAutofit/>
            </a:bodyPr>
            <a:lstStyle>
              <a:defPPr>
                <a:defRPr lang="de-DE"/>
              </a:defPPr>
              <a:lvl1pPr marL="0" algn="l" defTabSz="1043056">
                <a:defRPr sz="2100">
                  <a:solidFill>
                    <a:schemeClr val="tx1"/>
                  </a:solidFill>
                  <a:latin typeface="+mn-lt"/>
                  <a:ea typeface="+mn-ea"/>
                  <a:cs typeface="+mn-cs"/>
                </a:defRPr>
              </a:lvl1pPr>
              <a:lvl2pPr marL="521528" algn="l" defTabSz="1043056">
                <a:defRPr sz="2100">
                  <a:solidFill>
                    <a:schemeClr val="tx1"/>
                  </a:solidFill>
                  <a:latin typeface="+mn-lt"/>
                  <a:ea typeface="+mn-ea"/>
                  <a:cs typeface="+mn-cs"/>
                </a:defRPr>
              </a:lvl2pPr>
              <a:lvl3pPr marL="1043056" algn="l" defTabSz="1043056">
                <a:defRPr sz="2100">
                  <a:solidFill>
                    <a:schemeClr val="tx1"/>
                  </a:solidFill>
                  <a:latin typeface="+mn-lt"/>
                  <a:ea typeface="+mn-ea"/>
                  <a:cs typeface="+mn-cs"/>
                </a:defRPr>
              </a:lvl3pPr>
              <a:lvl4pPr marL="1564584" algn="l" defTabSz="1043056">
                <a:defRPr sz="2100">
                  <a:solidFill>
                    <a:schemeClr val="tx1"/>
                  </a:solidFill>
                  <a:latin typeface="+mn-lt"/>
                  <a:ea typeface="+mn-ea"/>
                  <a:cs typeface="+mn-cs"/>
                </a:defRPr>
              </a:lvl4pPr>
              <a:lvl5pPr marL="2086112" algn="l" defTabSz="1043056">
                <a:defRPr sz="2100">
                  <a:solidFill>
                    <a:schemeClr val="tx1"/>
                  </a:solidFill>
                  <a:latin typeface="+mn-lt"/>
                  <a:ea typeface="+mn-ea"/>
                  <a:cs typeface="+mn-cs"/>
                </a:defRPr>
              </a:lvl5pPr>
              <a:lvl6pPr marL="2607639" algn="l" defTabSz="1043056">
                <a:defRPr sz="2100">
                  <a:solidFill>
                    <a:schemeClr val="tx1"/>
                  </a:solidFill>
                  <a:latin typeface="+mn-lt"/>
                  <a:ea typeface="+mn-ea"/>
                  <a:cs typeface="+mn-cs"/>
                </a:defRPr>
              </a:lvl6pPr>
              <a:lvl7pPr marL="3129168" algn="l" defTabSz="1043056">
                <a:defRPr sz="2100">
                  <a:solidFill>
                    <a:schemeClr val="tx1"/>
                  </a:solidFill>
                  <a:latin typeface="+mn-lt"/>
                  <a:ea typeface="+mn-ea"/>
                  <a:cs typeface="+mn-cs"/>
                </a:defRPr>
              </a:lvl7pPr>
              <a:lvl8pPr marL="3650696" algn="l" defTabSz="1043056">
                <a:defRPr sz="2100">
                  <a:solidFill>
                    <a:schemeClr val="tx1"/>
                  </a:solidFill>
                  <a:latin typeface="+mn-lt"/>
                  <a:ea typeface="+mn-ea"/>
                  <a:cs typeface="+mn-cs"/>
                </a:defRPr>
              </a:lvl8pPr>
              <a:lvl9pPr marL="4172224" algn="l" defTabSz="1043056">
                <a:defRPr sz="2100">
                  <a:solidFill>
                    <a:schemeClr val="tx1"/>
                  </a:solidFill>
                  <a:latin typeface="+mn-lt"/>
                  <a:ea typeface="+mn-ea"/>
                  <a:cs typeface="+mn-cs"/>
                </a:defRPr>
              </a:lvl9pPr>
            </a:lstStyle>
            <a:p>
              <a:pPr marL="0" marR="0" lvl="0" indent="0" algn="l" defTabSz="1377788">
                <a:lnSpc>
                  <a:spcPct val="100000"/>
                </a:lnSpc>
                <a:spcBef>
                  <a:spcPts val="0"/>
                </a:spcBef>
                <a:spcAft>
                  <a:spcPts val="0"/>
                </a:spcAft>
                <a:buClrTx/>
                <a:buSzTx/>
                <a:buFontTx/>
                <a:buNone/>
                <a:defRPr/>
              </a:pPr>
              <a:r>
                <a:rPr lang="de-DE" sz="1200" b="0">
                  <a:solidFill>
                    <a:schemeClr val="tx1"/>
                  </a:solidFill>
                  <a:latin typeface="+mn-lt"/>
                </a:rPr>
                <a:t>Fußzeile anpassen: </a:t>
              </a:r>
              <a:r>
                <a:rPr lang="de-DE" sz="1200" b="1">
                  <a:solidFill>
                    <a:schemeClr val="tx1"/>
                  </a:solidFill>
                  <a:latin typeface="+mn-lt"/>
                </a:rPr>
                <a:t>Einfügen &gt; Text &gt; Kopf- und Fußzeile</a:t>
              </a:r>
              <a:endParaRPr sz="2100"/>
            </a:p>
          </p:txBody>
        </p:sp>
      </p:grpSp>
      <p:sp>
        <p:nvSpPr>
          <p:cNvPr id="13" name="Hintergrundnetz"/>
          <p:cNvSpPr>
            <a:spLocks noChangeAspect="1" noEditPoints="1"/>
          </p:cNvSpPr>
          <p:nvPr userDrawn="1"/>
        </p:nvSpPr>
        <p:spPr bwMode="auto">
          <a:xfrm>
            <a:off x="1388533" y="0"/>
            <a:ext cx="10803467" cy="6858000"/>
          </a:xfrm>
          <a:custGeom>
            <a:avLst/>
            <a:gdLst>
              <a:gd name="T0" fmla="*/ 2963 w 22519"/>
              <a:gd name="T1" fmla="*/ 1478 h 19050"/>
              <a:gd name="T2" fmla="*/ 2372 w 22519"/>
              <a:gd name="T3" fmla="*/ 1184 h 19050"/>
              <a:gd name="T4" fmla="*/ 1412 w 22519"/>
              <a:gd name="T5" fmla="*/ 662 h 19050"/>
              <a:gd name="T6" fmla="*/ 697 w 22519"/>
              <a:gd name="T7" fmla="*/ 350 h 19050"/>
              <a:gd name="T8" fmla="*/ 13967 w 22519"/>
              <a:gd name="T9" fmla="*/ 710 h 19050"/>
              <a:gd name="T10" fmla="*/ 13211 w 22519"/>
              <a:gd name="T11" fmla="*/ 1079 h 19050"/>
              <a:gd name="T12" fmla="*/ 12139 w 22519"/>
              <a:gd name="T13" fmla="*/ 1293 h 19050"/>
              <a:gd name="T14" fmla="*/ 11288 w 22519"/>
              <a:gd name="T15" fmla="*/ 1393 h 19050"/>
              <a:gd name="T16" fmla="*/ 10402 w 22519"/>
              <a:gd name="T17" fmla="*/ 1537 h 19050"/>
              <a:gd name="T18" fmla="*/ 9564 w 22519"/>
              <a:gd name="T19" fmla="*/ 1713 h 19050"/>
              <a:gd name="T20" fmla="*/ 8788 w 22519"/>
              <a:gd name="T21" fmla="*/ 1800 h 19050"/>
              <a:gd name="T22" fmla="*/ 7716 w 22519"/>
              <a:gd name="T23" fmla="*/ 2014 h 19050"/>
              <a:gd name="T24" fmla="*/ 6866 w 22519"/>
              <a:gd name="T25" fmla="*/ 2113 h 19050"/>
              <a:gd name="T26" fmla="*/ 5980 w 22519"/>
              <a:gd name="T27" fmla="*/ 2257 h 19050"/>
              <a:gd name="T28" fmla="*/ 5142 w 22519"/>
              <a:gd name="T29" fmla="*/ 2433 h 19050"/>
              <a:gd name="T30" fmla="*/ 4118 w 22519"/>
              <a:gd name="T31" fmla="*/ 2368 h 19050"/>
              <a:gd name="T32" fmla="*/ 3604 w 22519"/>
              <a:gd name="T33" fmla="*/ 1192 h 19050"/>
              <a:gd name="T34" fmla="*/ 4247 w 22519"/>
              <a:gd name="T35" fmla="*/ 626 h 19050"/>
              <a:gd name="T36" fmla="*/ 3624 w 22519"/>
              <a:gd name="T37" fmla="*/ 1944 h 19050"/>
              <a:gd name="T38" fmla="*/ 21404 w 22519"/>
              <a:gd name="T39" fmla="*/ 16259 h 19050"/>
              <a:gd name="T40" fmla="*/ 21536 w 22519"/>
              <a:gd name="T41" fmla="*/ 15993 h 19050"/>
              <a:gd name="T42" fmla="*/ 22046 w 22519"/>
              <a:gd name="T43" fmla="*/ 15305 h 19050"/>
              <a:gd name="T44" fmla="*/ 20898 w 22519"/>
              <a:gd name="T45" fmla="*/ 16772 h 19050"/>
              <a:gd name="T46" fmla="*/ 20377 w 22519"/>
              <a:gd name="T47" fmla="*/ 17352 h 19050"/>
              <a:gd name="T48" fmla="*/ 19747 w 22519"/>
              <a:gd name="T49" fmla="*/ 17932 h 19050"/>
              <a:gd name="T50" fmla="*/ 19006 w 22519"/>
              <a:gd name="T51" fmla="*/ 18735 h 19050"/>
              <a:gd name="T52" fmla="*/ 16995 w 22519"/>
              <a:gd name="T53" fmla="*/ 17940 h 19050"/>
              <a:gd name="T54" fmla="*/ 16061 w 22519"/>
              <a:gd name="T55" fmla="*/ 18508 h 19050"/>
              <a:gd name="T56" fmla="*/ 15485 w 22519"/>
              <a:gd name="T57" fmla="*/ 18831 h 19050"/>
              <a:gd name="T58" fmla="*/ 17377 w 22519"/>
              <a:gd name="T59" fmla="*/ 18697 h 19050"/>
              <a:gd name="T60" fmla="*/ 22110 w 22519"/>
              <a:gd name="T61" fmla="*/ 16729 h 19050"/>
              <a:gd name="T62" fmla="*/ 20448 w 22519"/>
              <a:gd name="T63" fmla="*/ 16735 h 19050"/>
              <a:gd name="T64" fmla="*/ 19629 w 22519"/>
              <a:gd name="T65" fmla="*/ 16983 h 19050"/>
              <a:gd name="T66" fmla="*/ 18782 w 22519"/>
              <a:gd name="T67" fmla="*/ 17282 h 19050"/>
              <a:gd name="T68" fmla="*/ 17988 w 22519"/>
              <a:gd name="T69" fmla="*/ 17603 h 19050"/>
              <a:gd name="T70" fmla="*/ 21336 w 22519"/>
              <a:gd name="T71" fmla="*/ 3775 h 19050"/>
              <a:gd name="T72" fmla="*/ 21660 w 22519"/>
              <a:gd name="T73" fmla="*/ 5030 h 19050"/>
              <a:gd name="T74" fmla="*/ 21989 w 22519"/>
              <a:gd name="T75" fmla="*/ 5737 h 19050"/>
              <a:gd name="T76" fmla="*/ 22275 w 22519"/>
              <a:gd name="T77" fmla="*/ 6544 h 19050"/>
              <a:gd name="T78" fmla="*/ 14321 w 22519"/>
              <a:gd name="T79" fmla="*/ 923 h 19050"/>
              <a:gd name="T80" fmla="*/ 15175 w 22519"/>
              <a:gd name="T81" fmla="*/ 864 h 19050"/>
              <a:gd name="T82" fmla="*/ 16256 w 22519"/>
              <a:gd name="T83" fmla="*/ 700 h 19050"/>
              <a:gd name="T84" fmla="*/ 16912 w 22519"/>
              <a:gd name="T85" fmla="*/ 625 h 19050"/>
              <a:gd name="T86" fmla="*/ 18001 w 22519"/>
              <a:gd name="T87" fmla="*/ 539 h 19050"/>
              <a:gd name="T88" fmla="*/ 18770 w 22519"/>
              <a:gd name="T89" fmla="*/ 411 h 19050"/>
              <a:gd name="T90" fmla="*/ 19624 w 22519"/>
              <a:gd name="T91" fmla="*/ 352 h 19050"/>
              <a:gd name="T92" fmla="*/ 20705 w 22519"/>
              <a:gd name="T93" fmla="*/ 189 h 19050"/>
              <a:gd name="T94" fmla="*/ 21361 w 22519"/>
              <a:gd name="T95" fmla="*/ 114 h 19050"/>
              <a:gd name="T96" fmla="*/ 22519 w 22519"/>
              <a:gd name="T97" fmla="*/ 32 h 19050"/>
              <a:gd name="T98" fmla="*/ 21654 w 22519"/>
              <a:gd name="T99" fmla="*/ 2767 h 19050"/>
              <a:gd name="T100" fmla="*/ 21853 w 22519"/>
              <a:gd name="T101" fmla="*/ 2138 h 19050"/>
              <a:gd name="T102" fmla="*/ 22220 w 22519"/>
              <a:gd name="T103" fmla="*/ 1108 h 19050"/>
              <a:gd name="T104" fmla="*/ 22417 w 22519"/>
              <a:gd name="T105" fmla="*/ 354 h 19050"/>
              <a:gd name="T106" fmla="*/ 20294 w 22519"/>
              <a:gd name="T107" fmla="*/ 3629 h 19050"/>
              <a:gd name="T108" fmla="*/ 19515 w 22519"/>
              <a:gd name="T109" fmla="*/ 3274 h 19050"/>
              <a:gd name="T110" fmla="*/ 18682 w 22519"/>
              <a:gd name="T111" fmla="*/ 2939 h 19050"/>
              <a:gd name="T112" fmla="*/ 17873 w 22519"/>
              <a:gd name="T113" fmla="*/ 2656 h 19050"/>
              <a:gd name="T114" fmla="*/ 17165 w 22519"/>
              <a:gd name="T115" fmla="*/ 2329 h 19050"/>
              <a:gd name="T116" fmla="*/ 16137 w 22519"/>
              <a:gd name="T117" fmla="*/ 1958 h 19050"/>
              <a:gd name="T118" fmla="*/ 15357 w 22519"/>
              <a:gd name="T119" fmla="*/ 1603 h 19050"/>
              <a:gd name="T120" fmla="*/ 14524 w 22519"/>
              <a:gd name="T121" fmla="*/ 1268 h 19050"/>
              <a:gd name="T122" fmla="*/ 14313 w 22519"/>
              <a:gd name="T123" fmla="*/ 206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519" h="19050" extrusionOk="0">
                <a:moveTo>
                  <a:pt x="17377" y="18034"/>
                </a:moveTo>
                <a:cubicBezTo>
                  <a:pt x="17496" y="18022"/>
                  <a:pt x="17589" y="17922"/>
                  <a:pt x="17589" y="17800"/>
                </a:cubicBezTo>
                <a:cubicBezTo>
                  <a:pt x="17589" y="17782"/>
                  <a:pt x="17587" y="17764"/>
                  <a:pt x="17583" y="17746"/>
                </a:cubicBezTo>
                <a:lnTo>
                  <a:pt x="17621" y="17733"/>
                </a:lnTo>
                <a:lnTo>
                  <a:pt x="17608" y="17696"/>
                </a:lnTo>
                <a:lnTo>
                  <a:pt x="17571" y="17709"/>
                </a:lnTo>
                <a:cubicBezTo>
                  <a:pt x="17535" y="17625"/>
                  <a:pt x="17452" y="17565"/>
                  <a:pt x="17354" y="17565"/>
                </a:cubicBezTo>
                <a:cubicBezTo>
                  <a:pt x="17224" y="17565"/>
                  <a:pt x="17119" y="17670"/>
                  <a:pt x="17119" y="17800"/>
                </a:cubicBezTo>
                <a:cubicBezTo>
                  <a:pt x="17119" y="17823"/>
                  <a:pt x="17122" y="17845"/>
                  <a:pt x="17128" y="17865"/>
                </a:cubicBezTo>
                <a:lnTo>
                  <a:pt x="17061" y="17903"/>
                </a:lnTo>
                <a:lnTo>
                  <a:pt x="17080" y="17937"/>
                </a:lnTo>
                <a:lnTo>
                  <a:pt x="17142" y="17902"/>
                </a:lnTo>
                <a:cubicBezTo>
                  <a:pt x="17178" y="17976"/>
                  <a:pt x="17252" y="18029"/>
                  <a:pt x="17338" y="18034"/>
                </a:cubicBezTo>
                <a:lnTo>
                  <a:pt x="17343" y="18114"/>
                </a:lnTo>
                <a:lnTo>
                  <a:pt x="17382" y="18112"/>
                </a:lnTo>
                <a:lnTo>
                  <a:pt x="17377" y="18034"/>
                </a:lnTo>
                <a:close/>
                <a:moveTo>
                  <a:pt x="82" y="0"/>
                </a:moveTo>
                <a:lnTo>
                  <a:pt x="1" y="0"/>
                </a:lnTo>
                <a:lnTo>
                  <a:pt x="0" y="3"/>
                </a:lnTo>
                <a:lnTo>
                  <a:pt x="106" y="55"/>
                </a:lnTo>
                <a:lnTo>
                  <a:pt x="123" y="21"/>
                </a:lnTo>
                <a:lnTo>
                  <a:pt x="82" y="0"/>
                </a:lnTo>
                <a:close/>
                <a:moveTo>
                  <a:pt x="2963" y="1478"/>
                </a:moveTo>
                <a:lnTo>
                  <a:pt x="2981" y="1443"/>
                </a:lnTo>
                <a:lnTo>
                  <a:pt x="3087" y="1496"/>
                </a:lnTo>
                <a:lnTo>
                  <a:pt x="3069" y="1531"/>
                </a:lnTo>
                <a:lnTo>
                  <a:pt x="2963" y="1478"/>
                </a:lnTo>
                <a:close/>
                <a:moveTo>
                  <a:pt x="2789" y="1391"/>
                </a:moveTo>
                <a:lnTo>
                  <a:pt x="2806" y="1356"/>
                </a:lnTo>
                <a:lnTo>
                  <a:pt x="2912" y="1409"/>
                </a:lnTo>
                <a:lnTo>
                  <a:pt x="2895" y="1444"/>
                </a:lnTo>
                <a:lnTo>
                  <a:pt x="2789" y="1391"/>
                </a:lnTo>
                <a:close/>
                <a:moveTo>
                  <a:pt x="2615" y="1304"/>
                </a:moveTo>
                <a:lnTo>
                  <a:pt x="2632" y="1269"/>
                </a:lnTo>
                <a:lnTo>
                  <a:pt x="2738" y="1322"/>
                </a:lnTo>
                <a:lnTo>
                  <a:pt x="2721" y="1357"/>
                </a:lnTo>
                <a:lnTo>
                  <a:pt x="2615" y="1304"/>
                </a:lnTo>
                <a:close/>
                <a:moveTo>
                  <a:pt x="2440" y="1217"/>
                </a:moveTo>
                <a:lnTo>
                  <a:pt x="2458" y="1183"/>
                </a:lnTo>
                <a:lnTo>
                  <a:pt x="2564" y="1236"/>
                </a:lnTo>
                <a:lnTo>
                  <a:pt x="2546" y="1270"/>
                </a:lnTo>
                <a:lnTo>
                  <a:pt x="2440" y="1217"/>
                </a:lnTo>
                <a:close/>
                <a:moveTo>
                  <a:pt x="2266" y="1131"/>
                </a:moveTo>
                <a:lnTo>
                  <a:pt x="2283" y="1096"/>
                </a:lnTo>
                <a:lnTo>
                  <a:pt x="2389" y="1149"/>
                </a:lnTo>
                <a:lnTo>
                  <a:pt x="2372" y="1184"/>
                </a:lnTo>
                <a:lnTo>
                  <a:pt x="2266" y="1131"/>
                </a:lnTo>
                <a:close/>
                <a:moveTo>
                  <a:pt x="2092" y="1044"/>
                </a:moveTo>
                <a:lnTo>
                  <a:pt x="2109" y="1009"/>
                </a:lnTo>
                <a:lnTo>
                  <a:pt x="2215" y="1062"/>
                </a:lnTo>
                <a:lnTo>
                  <a:pt x="2198" y="1097"/>
                </a:lnTo>
                <a:lnTo>
                  <a:pt x="2092" y="1044"/>
                </a:lnTo>
                <a:close/>
                <a:moveTo>
                  <a:pt x="1917" y="957"/>
                </a:moveTo>
                <a:lnTo>
                  <a:pt x="1935" y="922"/>
                </a:lnTo>
                <a:lnTo>
                  <a:pt x="2041" y="975"/>
                </a:lnTo>
                <a:lnTo>
                  <a:pt x="2024" y="1010"/>
                </a:lnTo>
                <a:lnTo>
                  <a:pt x="1917" y="957"/>
                </a:lnTo>
                <a:close/>
                <a:moveTo>
                  <a:pt x="1743" y="870"/>
                </a:moveTo>
                <a:lnTo>
                  <a:pt x="1760" y="836"/>
                </a:lnTo>
                <a:lnTo>
                  <a:pt x="1867" y="888"/>
                </a:lnTo>
                <a:lnTo>
                  <a:pt x="1849" y="923"/>
                </a:lnTo>
                <a:lnTo>
                  <a:pt x="1743" y="870"/>
                </a:lnTo>
                <a:close/>
                <a:moveTo>
                  <a:pt x="1569" y="784"/>
                </a:moveTo>
                <a:lnTo>
                  <a:pt x="1586" y="749"/>
                </a:lnTo>
                <a:lnTo>
                  <a:pt x="1692" y="802"/>
                </a:lnTo>
                <a:lnTo>
                  <a:pt x="1675" y="836"/>
                </a:lnTo>
                <a:lnTo>
                  <a:pt x="1569" y="784"/>
                </a:lnTo>
                <a:close/>
                <a:moveTo>
                  <a:pt x="1395" y="697"/>
                </a:moveTo>
                <a:lnTo>
                  <a:pt x="1412" y="662"/>
                </a:lnTo>
                <a:lnTo>
                  <a:pt x="1518" y="715"/>
                </a:lnTo>
                <a:lnTo>
                  <a:pt x="1501" y="750"/>
                </a:lnTo>
                <a:lnTo>
                  <a:pt x="1395" y="697"/>
                </a:lnTo>
                <a:close/>
                <a:moveTo>
                  <a:pt x="1220" y="610"/>
                </a:moveTo>
                <a:lnTo>
                  <a:pt x="1238" y="575"/>
                </a:lnTo>
                <a:lnTo>
                  <a:pt x="1344" y="628"/>
                </a:lnTo>
                <a:lnTo>
                  <a:pt x="1326" y="663"/>
                </a:lnTo>
                <a:lnTo>
                  <a:pt x="1220" y="610"/>
                </a:lnTo>
                <a:close/>
                <a:moveTo>
                  <a:pt x="1046" y="523"/>
                </a:moveTo>
                <a:lnTo>
                  <a:pt x="1063" y="489"/>
                </a:lnTo>
                <a:lnTo>
                  <a:pt x="1169" y="541"/>
                </a:lnTo>
                <a:lnTo>
                  <a:pt x="1152" y="576"/>
                </a:lnTo>
                <a:lnTo>
                  <a:pt x="1046" y="523"/>
                </a:lnTo>
                <a:close/>
                <a:moveTo>
                  <a:pt x="872" y="437"/>
                </a:moveTo>
                <a:lnTo>
                  <a:pt x="889" y="402"/>
                </a:lnTo>
                <a:lnTo>
                  <a:pt x="995" y="455"/>
                </a:lnTo>
                <a:lnTo>
                  <a:pt x="978" y="489"/>
                </a:lnTo>
                <a:lnTo>
                  <a:pt x="872" y="437"/>
                </a:lnTo>
                <a:close/>
                <a:moveTo>
                  <a:pt x="697" y="350"/>
                </a:moveTo>
                <a:lnTo>
                  <a:pt x="715" y="315"/>
                </a:lnTo>
                <a:lnTo>
                  <a:pt x="821" y="368"/>
                </a:lnTo>
                <a:lnTo>
                  <a:pt x="803" y="403"/>
                </a:lnTo>
                <a:lnTo>
                  <a:pt x="697" y="350"/>
                </a:lnTo>
                <a:close/>
                <a:moveTo>
                  <a:pt x="523" y="263"/>
                </a:moveTo>
                <a:lnTo>
                  <a:pt x="540" y="228"/>
                </a:lnTo>
                <a:lnTo>
                  <a:pt x="646" y="281"/>
                </a:lnTo>
                <a:lnTo>
                  <a:pt x="629" y="316"/>
                </a:lnTo>
                <a:lnTo>
                  <a:pt x="523" y="263"/>
                </a:lnTo>
                <a:close/>
                <a:moveTo>
                  <a:pt x="349" y="176"/>
                </a:moveTo>
                <a:lnTo>
                  <a:pt x="366" y="141"/>
                </a:lnTo>
                <a:lnTo>
                  <a:pt x="472" y="194"/>
                </a:lnTo>
                <a:lnTo>
                  <a:pt x="455" y="229"/>
                </a:lnTo>
                <a:lnTo>
                  <a:pt x="349" y="176"/>
                </a:lnTo>
                <a:close/>
                <a:moveTo>
                  <a:pt x="174" y="89"/>
                </a:moveTo>
                <a:lnTo>
                  <a:pt x="192" y="55"/>
                </a:lnTo>
                <a:lnTo>
                  <a:pt x="298" y="107"/>
                </a:lnTo>
                <a:lnTo>
                  <a:pt x="280" y="142"/>
                </a:lnTo>
                <a:lnTo>
                  <a:pt x="174" y="89"/>
                </a:lnTo>
                <a:close/>
                <a:moveTo>
                  <a:pt x="13598" y="1056"/>
                </a:moveTo>
                <a:lnTo>
                  <a:pt x="13485" y="1074"/>
                </a:lnTo>
                <a:lnTo>
                  <a:pt x="13478" y="1036"/>
                </a:lnTo>
                <a:lnTo>
                  <a:pt x="13594" y="1017"/>
                </a:lnTo>
                <a:lnTo>
                  <a:pt x="13594" y="1015"/>
                </a:lnTo>
                <a:cubicBezTo>
                  <a:pt x="13594" y="885"/>
                  <a:pt x="13699" y="780"/>
                  <a:pt x="13829" y="780"/>
                </a:cubicBezTo>
                <a:cubicBezTo>
                  <a:pt x="13860" y="780"/>
                  <a:pt x="13889" y="786"/>
                  <a:pt x="13915" y="796"/>
                </a:cubicBezTo>
                <a:lnTo>
                  <a:pt x="13967" y="710"/>
                </a:lnTo>
                <a:lnTo>
                  <a:pt x="14001" y="730"/>
                </a:lnTo>
                <a:lnTo>
                  <a:pt x="13950" y="814"/>
                </a:lnTo>
                <a:cubicBezTo>
                  <a:pt x="14001" y="845"/>
                  <a:pt x="14040" y="894"/>
                  <a:pt x="14056" y="953"/>
                </a:cubicBezTo>
                <a:lnTo>
                  <a:pt x="14128" y="945"/>
                </a:lnTo>
                <a:lnTo>
                  <a:pt x="14132" y="984"/>
                </a:lnTo>
                <a:lnTo>
                  <a:pt x="14063" y="992"/>
                </a:lnTo>
                <a:cubicBezTo>
                  <a:pt x="14064" y="999"/>
                  <a:pt x="14064" y="1007"/>
                  <a:pt x="14064" y="1015"/>
                </a:cubicBezTo>
                <a:cubicBezTo>
                  <a:pt x="14064" y="1037"/>
                  <a:pt x="14061" y="1059"/>
                  <a:pt x="14055" y="1080"/>
                </a:cubicBezTo>
                <a:lnTo>
                  <a:pt x="14092" y="1095"/>
                </a:lnTo>
                <a:lnTo>
                  <a:pt x="14078" y="1131"/>
                </a:lnTo>
                <a:lnTo>
                  <a:pt x="14041" y="1116"/>
                </a:lnTo>
                <a:cubicBezTo>
                  <a:pt x="14003" y="1195"/>
                  <a:pt x="13923" y="1250"/>
                  <a:pt x="13829" y="1250"/>
                </a:cubicBezTo>
                <a:cubicBezTo>
                  <a:pt x="13713" y="1250"/>
                  <a:pt x="13617" y="1166"/>
                  <a:pt x="13598" y="1056"/>
                </a:cubicBezTo>
                <a:close/>
                <a:moveTo>
                  <a:pt x="13403" y="1048"/>
                </a:moveTo>
                <a:lnTo>
                  <a:pt x="13409" y="1086"/>
                </a:lnTo>
                <a:lnTo>
                  <a:pt x="13292" y="1105"/>
                </a:lnTo>
                <a:lnTo>
                  <a:pt x="13286" y="1067"/>
                </a:lnTo>
                <a:lnTo>
                  <a:pt x="13403" y="1048"/>
                </a:lnTo>
                <a:close/>
                <a:moveTo>
                  <a:pt x="13211" y="1079"/>
                </a:moveTo>
                <a:lnTo>
                  <a:pt x="13217" y="1118"/>
                </a:lnTo>
                <a:lnTo>
                  <a:pt x="13100" y="1137"/>
                </a:lnTo>
                <a:lnTo>
                  <a:pt x="13094" y="1099"/>
                </a:lnTo>
                <a:lnTo>
                  <a:pt x="13211" y="1079"/>
                </a:lnTo>
                <a:close/>
                <a:moveTo>
                  <a:pt x="13019" y="1111"/>
                </a:moveTo>
                <a:lnTo>
                  <a:pt x="13025" y="1149"/>
                </a:lnTo>
                <a:lnTo>
                  <a:pt x="12908" y="1168"/>
                </a:lnTo>
                <a:lnTo>
                  <a:pt x="12902" y="1130"/>
                </a:lnTo>
                <a:lnTo>
                  <a:pt x="13019" y="1111"/>
                </a:lnTo>
                <a:close/>
                <a:moveTo>
                  <a:pt x="12826" y="1142"/>
                </a:moveTo>
                <a:lnTo>
                  <a:pt x="12833" y="1180"/>
                </a:lnTo>
                <a:lnTo>
                  <a:pt x="12716" y="1199"/>
                </a:lnTo>
                <a:lnTo>
                  <a:pt x="12709" y="1161"/>
                </a:lnTo>
                <a:lnTo>
                  <a:pt x="12826" y="1142"/>
                </a:lnTo>
                <a:close/>
                <a:moveTo>
                  <a:pt x="12634" y="1173"/>
                </a:moveTo>
                <a:lnTo>
                  <a:pt x="12640" y="1212"/>
                </a:lnTo>
                <a:lnTo>
                  <a:pt x="12523" y="1231"/>
                </a:lnTo>
                <a:lnTo>
                  <a:pt x="12517" y="1193"/>
                </a:lnTo>
                <a:lnTo>
                  <a:pt x="12634" y="1173"/>
                </a:lnTo>
                <a:close/>
                <a:moveTo>
                  <a:pt x="12442" y="1205"/>
                </a:moveTo>
                <a:lnTo>
                  <a:pt x="12448" y="1243"/>
                </a:lnTo>
                <a:lnTo>
                  <a:pt x="12331" y="1262"/>
                </a:lnTo>
                <a:lnTo>
                  <a:pt x="12325" y="1224"/>
                </a:lnTo>
                <a:lnTo>
                  <a:pt x="12442" y="1205"/>
                </a:lnTo>
                <a:close/>
                <a:moveTo>
                  <a:pt x="12250" y="1236"/>
                </a:moveTo>
                <a:lnTo>
                  <a:pt x="12256" y="1274"/>
                </a:lnTo>
                <a:lnTo>
                  <a:pt x="12139" y="1293"/>
                </a:lnTo>
                <a:lnTo>
                  <a:pt x="12132" y="1255"/>
                </a:lnTo>
                <a:lnTo>
                  <a:pt x="12250" y="1236"/>
                </a:lnTo>
                <a:close/>
                <a:moveTo>
                  <a:pt x="12057" y="1267"/>
                </a:moveTo>
                <a:lnTo>
                  <a:pt x="12063" y="1306"/>
                </a:lnTo>
                <a:lnTo>
                  <a:pt x="11946" y="1325"/>
                </a:lnTo>
                <a:lnTo>
                  <a:pt x="11940" y="1287"/>
                </a:lnTo>
                <a:lnTo>
                  <a:pt x="12057" y="1267"/>
                </a:lnTo>
                <a:close/>
                <a:moveTo>
                  <a:pt x="11865" y="1299"/>
                </a:moveTo>
                <a:lnTo>
                  <a:pt x="11871" y="1337"/>
                </a:lnTo>
                <a:lnTo>
                  <a:pt x="11754" y="1356"/>
                </a:lnTo>
                <a:lnTo>
                  <a:pt x="11748" y="1318"/>
                </a:lnTo>
                <a:lnTo>
                  <a:pt x="11865" y="1299"/>
                </a:lnTo>
                <a:close/>
                <a:moveTo>
                  <a:pt x="11673" y="1330"/>
                </a:moveTo>
                <a:lnTo>
                  <a:pt x="11679" y="1368"/>
                </a:lnTo>
                <a:lnTo>
                  <a:pt x="11562" y="1387"/>
                </a:lnTo>
                <a:lnTo>
                  <a:pt x="11556" y="1349"/>
                </a:lnTo>
                <a:lnTo>
                  <a:pt x="11673" y="1330"/>
                </a:lnTo>
                <a:close/>
                <a:moveTo>
                  <a:pt x="11480" y="1361"/>
                </a:moveTo>
                <a:lnTo>
                  <a:pt x="11487" y="1400"/>
                </a:lnTo>
                <a:lnTo>
                  <a:pt x="11370" y="1419"/>
                </a:lnTo>
                <a:lnTo>
                  <a:pt x="11363" y="1380"/>
                </a:lnTo>
                <a:lnTo>
                  <a:pt x="11480" y="1361"/>
                </a:lnTo>
                <a:close/>
                <a:moveTo>
                  <a:pt x="11288" y="1393"/>
                </a:moveTo>
                <a:lnTo>
                  <a:pt x="11294" y="1431"/>
                </a:lnTo>
                <a:lnTo>
                  <a:pt x="11177" y="1450"/>
                </a:lnTo>
                <a:lnTo>
                  <a:pt x="11171" y="1412"/>
                </a:lnTo>
                <a:lnTo>
                  <a:pt x="11288" y="1393"/>
                </a:lnTo>
                <a:close/>
                <a:moveTo>
                  <a:pt x="11096" y="1424"/>
                </a:moveTo>
                <a:lnTo>
                  <a:pt x="11102" y="1462"/>
                </a:lnTo>
                <a:lnTo>
                  <a:pt x="10985" y="1481"/>
                </a:lnTo>
                <a:lnTo>
                  <a:pt x="10979" y="1443"/>
                </a:lnTo>
                <a:lnTo>
                  <a:pt x="11096" y="1424"/>
                </a:lnTo>
                <a:close/>
                <a:moveTo>
                  <a:pt x="10904" y="1455"/>
                </a:moveTo>
                <a:lnTo>
                  <a:pt x="10910" y="1494"/>
                </a:lnTo>
                <a:lnTo>
                  <a:pt x="10793" y="1513"/>
                </a:lnTo>
                <a:lnTo>
                  <a:pt x="10787" y="1474"/>
                </a:lnTo>
                <a:lnTo>
                  <a:pt x="10904" y="1455"/>
                </a:lnTo>
                <a:close/>
                <a:moveTo>
                  <a:pt x="10711" y="1487"/>
                </a:moveTo>
                <a:lnTo>
                  <a:pt x="10718" y="1525"/>
                </a:lnTo>
                <a:lnTo>
                  <a:pt x="10600" y="1544"/>
                </a:lnTo>
                <a:lnTo>
                  <a:pt x="10594" y="1506"/>
                </a:lnTo>
                <a:lnTo>
                  <a:pt x="10711" y="1487"/>
                </a:lnTo>
                <a:close/>
                <a:moveTo>
                  <a:pt x="10519" y="1518"/>
                </a:moveTo>
                <a:lnTo>
                  <a:pt x="10525" y="1556"/>
                </a:lnTo>
                <a:lnTo>
                  <a:pt x="10408" y="1575"/>
                </a:lnTo>
                <a:lnTo>
                  <a:pt x="10402" y="1537"/>
                </a:lnTo>
                <a:lnTo>
                  <a:pt x="10519" y="1518"/>
                </a:lnTo>
                <a:close/>
                <a:moveTo>
                  <a:pt x="10327" y="1549"/>
                </a:moveTo>
                <a:lnTo>
                  <a:pt x="10333" y="1588"/>
                </a:lnTo>
                <a:lnTo>
                  <a:pt x="10216" y="1607"/>
                </a:lnTo>
                <a:lnTo>
                  <a:pt x="10210" y="1568"/>
                </a:lnTo>
                <a:lnTo>
                  <a:pt x="10327" y="1549"/>
                </a:lnTo>
                <a:close/>
                <a:moveTo>
                  <a:pt x="10134" y="1581"/>
                </a:moveTo>
                <a:lnTo>
                  <a:pt x="10141" y="1619"/>
                </a:lnTo>
                <a:lnTo>
                  <a:pt x="10024" y="1638"/>
                </a:lnTo>
                <a:lnTo>
                  <a:pt x="10017" y="1600"/>
                </a:lnTo>
                <a:lnTo>
                  <a:pt x="10134" y="1581"/>
                </a:lnTo>
                <a:close/>
                <a:moveTo>
                  <a:pt x="9942" y="1612"/>
                </a:moveTo>
                <a:lnTo>
                  <a:pt x="9948" y="1650"/>
                </a:lnTo>
                <a:lnTo>
                  <a:pt x="9831" y="1669"/>
                </a:lnTo>
                <a:lnTo>
                  <a:pt x="9825" y="1631"/>
                </a:lnTo>
                <a:lnTo>
                  <a:pt x="9942" y="1612"/>
                </a:lnTo>
                <a:close/>
                <a:moveTo>
                  <a:pt x="9750" y="1643"/>
                </a:moveTo>
                <a:lnTo>
                  <a:pt x="9756" y="1682"/>
                </a:lnTo>
                <a:lnTo>
                  <a:pt x="9639" y="1701"/>
                </a:lnTo>
                <a:lnTo>
                  <a:pt x="9633" y="1662"/>
                </a:lnTo>
                <a:lnTo>
                  <a:pt x="9750" y="1643"/>
                </a:lnTo>
                <a:close/>
                <a:moveTo>
                  <a:pt x="9558" y="1675"/>
                </a:moveTo>
                <a:lnTo>
                  <a:pt x="9564" y="1713"/>
                </a:lnTo>
                <a:lnTo>
                  <a:pt x="9447" y="1732"/>
                </a:lnTo>
                <a:lnTo>
                  <a:pt x="9441" y="1694"/>
                </a:lnTo>
                <a:lnTo>
                  <a:pt x="9558" y="1675"/>
                </a:lnTo>
                <a:close/>
                <a:moveTo>
                  <a:pt x="9365" y="1706"/>
                </a:moveTo>
                <a:lnTo>
                  <a:pt x="9372" y="1744"/>
                </a:lnTo>
                <a:lnTo>
                  <a:pt x="9255" y="1763"/>
                </a:lnTo>
                <a:lnTo>
                  <a:pt x="9248" y="1725"/>
                </a:lnTo>
                <a:lnTo>
                  <a:pt x="9365" y="1706"/>
                </a:lnTo>
                <a:close/>
                <a:moveTo>
                  <a:pt x="9173" y="1737"/>
                </a:moveTo>
                <a:lnTo>
                  <a:pt x="9179" y="1776"/>
                </a:lnTo>
                <a:lnTo>
                  <a:pt x="9062" y="1795"/>
                </a:lnTo>
                <a:lnTo>
                  <a:pt x="9056" y="1756"/>
                </a:lnTo>
                <a:lnTo>
                  <a:pt x="9173" y="1737"/>
                </a:lnTo>
                <a:close/>
                <a:moveTo>
                  <a:pt x="8981" y="1769"/>
                </a:moveTo>
                <a:lnTo>
                  <a:pt x="8987" y="1807"/>
                </a:lnTo>
                <a:lnTo>
                  <a:pt x="8870" y="1826"/>
                </a:lnTo>
                <a:lnTo>
                  <a:pt x="8864" y="1788"/>
                </a:lnTo>
                <a:lnTo>
                  <a:pt x="8981" y="1769"/>
                </a:lnTo>
                <a:close/>
                <a:moveTo>
                  <a:pt x="8788" y="1800"/>
                </a:moveTo>
                <a:lnTo>
                  <a:pt x="8795" y="1838"/>
                </a:lnTo>
                <a:lnTo>
                  <a:pt x="8678" y="1857"/>
                </a:lnTo>
                <a:lnTo>
                  <a:pt x="8671" y="1819"/>
                </a:lnTo>
                <a:lnTo>
                  <a:pt x="8788" y="1800"/>
                </a:lnTo>
                <a:close/>
                <a:moveTo>
                  <a:pt x="8596" y="1831"/>
                </a:moveTo>
                <a:lnTo>
                  <a:pt x="8602" y="1870"/>
                </a:lnTo>
                <a:lnTo>
                  <a:pt x="8485" y="1889"/>
                </a:lnTo>
                <a:lnTo>
                  <a:pt x="8479" y="1850"/>
                </a:lnTo>
                <a:lnTo>
                  <a:pt x="8596" y="1831"/>
                </a:lnTo>
                <a:close/>
                <a:moveTo>
                  <a:pt x="8404" y="1863"/>
                </a:moveTo>
                <a:lnTo>
                  <a:pt x="8410" y="1901"/>
                </a:lnTo>
                <a:lnTo>
                  <a:pt x="8293" y="1920"/>
                </a:lnTo>
                <a:lnTo>
                  <a:pt x="8287" y="1882"/>
                </a:lnTo>
                <a:lnTo>
                  <a:pt x="8404" y="1863"/>
                </a:lnTo>
                <a:close/>
                <a:moveTo>
                  <a:pt x="8212" y="1894"/>
                </a:moveTo>
                <a:lnTo>
                  <a:pt x="8218" y="1932"/>
                </a:lnTo>
                <a:lnTo>
                  <a:pt x="8101" y="1951"/>
                </a:lnTo>
                <a:lnTo>
                  <a:pt x="8095" y="1913"/>
                </a:lnTo>
                <a:lnTo>
                  <a:pt x="8212" y="1894"/>
                </a:lnTo>
                <a:close/>
                <a:moveTo>
                  <a:pt x="8019" y="1925"/>
                </a:moveTo>
                <a:lnTo>
                  <a:pt x="8026" y="1964"/>
                </a:lnTo>
                <a:lnTo>
                  <a:pt x="7909" y="1983"/>
                </a:lnTo>
                <a:lnTo>
                  <a:pt x="7902" y="1944"/>
                </a:lnTo>
                <a:lnTo>
                  <a:pt x="8019" y="1925"/>
                </a:lnTo>
                <a:close/>
                <a:moveTo>
                  <a:pt x="7827" y="1957"/>
                </a:moveTo>
                <a:lnTo>
                  <a:pt x="7833" y="1995"/>
                </a:lnTo>
                <a:lnTo>
                  <a:pt x="7716" y="2014"/>
                </a:lnTo>
                <a:lnTo>
                  <a:pt x="7710" y="1976"/>
                </a:lnTo>
                <a:lnTo>
                  <a:pt x="7827" y="1957"/>
                </a:lnTo>
                <a:close/>
                <a:moveTo>
                  <a:pt x="7635" y="1988"/>
                </a:moveTo>
                <a:lnTo>
                  <a:pt x="7641" y="2026"/>
                </a:lnTo>
                <a:lnTo>
                  <a:pt x="7524" y="2045"/>
                </a:lnTo>
                <a:lnTo>
                  <a:pt x="7518" y="2007"/>
                </a:lnTo>
                <a:lnTo>
                  <a:pt x="7635" y="1988"/>
                </a:lnTo>
                <a:close/>
                <a:moveTo>
                  <a:pt x="7443" y="2019"/>
                </a:moveTo>
                <a:lnTo>
                  <a:pt x="7449" y="2057"/>
                </a:lnTo>
                <a:lnTo>
                  <a:pt x="7332" y="2077"/>
                </a:lnTo>
                <a:lnTo>
                  <a:pt x="7325" y="2038"/>
                </a:lnTo>
                <a:lnTo>
                  <a:pt x="7443" y="2019"/>
                </a:lnTo>
                <a:close/>
                <a:moveTo>
                  <a:pt x="7250" y="2050"/>
                </a:moveTo>
                <a:lnTo>
                  <a:pt x="7256" y="2089"/>
                </a:lnTo>
                <a:lnTo>
                  <a:pt x="7139" y="2108"/>
                </a:lnTo>
                <a:lnTo>
                  <a:pt x="7133" y="2070"/>
                </a:lnTo>
                <a:lnTo>
                  <a:pt x="7250" y="2050"/>
                </a:lnTo>
                <a:close/>
                <a:moveTo>
                  <a:pt x="7058" y="2082"/>
                </a:moveTo>
                <a:lnTo>
                  <a:pt x="7064" y="2120"/>
                </a:lnTo>
                <a:lnTo>
                  <a:pt x="6947" y="2139"/>
                </a:lnTo>
                <a:lnTo>
                  <a:pt x="6941" y="2101"/>
                </a:lnTo>
                <a:lnTo>
                  <a:pt x="7058" y="2082"/>
                </a:lnTo>
                <a:close/>
                <a:moveTo>
                  <a:pt x="6866" y="2113"/>
                </a:moveTo>
                <a:lnTo>
                  <a:pt x="6872" y="2151"/>
                </a:lnTo>
                <a:lnTo>
                  <a:pt x="6755" y="2170"/>
                </a:lnTo>
                <a:lnTo>
                  <a:pt x="6749" y="2132"/>
                </a:lnTo>
                <a:lnTo>
                  <a:pt x="6866" y="2113"/>
                </a:lnTo>
                <a:close/>
                <a:moveTo>
                  <a:pt x="6673" y="2144"/>
                </a:moveTo>
                <a:lnTo>
                  <a:pt x="6680" y="2183"/>
                </a:lnTo>
                <a:lnTo>
                  <a:pt x="6563" y="2202"/>
                </a:lnTo>
                <a:lnTo>
                  <a:pt x="6556" y="2163"/>
                </a:lnTo>
                <a:lnTo>
                  <a:pt x="6673" y="2144"/>
                </a:lnTo>
                <a:close/>
                <a:moveTo>
                  <a:pt x="6481" y="2176"/>
                </a:moveTo>
                <a:lnTo>
                  <a:pt x="6487" y="2214"/>
                </a:lnTo>
                <a:lnTo>
                  <a:pt x="6370" y="2233"/>
                </a:lnTo>
                <a:lnTo>
                  <a:pt x="6364" y="2195"/>
                </a:lnTo>
                <a:lnTo>
                  <a:pt x="6481" y="2176"/>
                </a:lnTo>
                <a:close/>
                <a:moveTo>
                  <a:pt x="6289" y="2207"/>
                </a:moveTo>
                <a:lnTo>
                  <a:pt x="6295" y="2245"/>
                </a:lnTo>
                <a:lnTo>
                  <a:pt x="6178" y="2264"/>
                </a:lnTo>
                <a:lnTo>
                  <a:pt x="6172" y="2226"/>
                </a:lnTo>
                <a:lnTo>
                  <a:pt x="6289" y="2207"/>
                </a:lnTo>
                <a:close/>
                <a:moveTo>
                  <a:pt x="6097" y="2238"/>
                </a:moveTo>
                <a:lnTo>
                  <a:pt x="6103" y="2277"/>
                </a:lnTo>
                <a:lnTo>
                  <a:pt x="5986" y="2296"/>
                </a:lnTo>
                <a:lnTo>
                  <a:pt x="5980" y="2257"/>
                </a:lnTo>
                <a:lnTo>
                  <a:pt x="6097" y="2238"/>
                </a:lnTo>
                <a:close/>
                <a:moveTo>
                  <a:pt x="5904" y="2270"/>
                </a:moveTo>
                <a:lnTo>
                  <a:pt x="5911" y="2308"/>
                </a:lnTo>
                <a:lnTo>
                  <a:pt x="5794" y="2327"/>
                </a:lnTo>
                <a:lnTo>
                  <a:pt x="5787" y="2289"/>
                </a:lnTo>
                <a:lnTo>
                  <a:pt x="5904" y="2270"/>
                </a:lnTo>
                <a:close/>
                <a:moveTo>
                  <a:pt x="5712" y="2301"/>
                </a:moveTo>
                <a:lnTo>
                  <a:pt x="5718" y="2339"/>
                </a:lnTo>
                <a:lnTo>
                  <a:pt x="5601" y="2358"/>
                </a:lnTo>
                <a:lnTo>
                  <a:pt x="5595" y="2320"/>
                </a:lnTo>
                <a:lnTo>
                  <a:pt x="5712" y="2301"/>
                </a:lnTo>
                <a:close/>
                <a:moveTo>
                  <a:pt x="5520" y="2332"/>
                </a:moveTo>
                <a:lnTo>
                  <a:pt x="5526" y="2371"/>
                </a:lnTo>
                <a:lnTo>
                  <a:pt x="5409" y="2390"/>
                </a:lnTo>
                <a:lnTo>
                  <a:pt x="5403" y="2351"/>
                </a:lnTo>
                <a:lnTo>
                  <a:pt x="5520" y="2332"/>
                </a:lnTo>
                <a:close/>
                <a:moveTo>
                  <a:pt x="5328" y="2364"/>
                </a:moveTo>
                <a:lnTo>
                  <a:pt x="5334" y="2402"/>
                </a:lnTo>
                <a:lnTo>
                  <a:pt x="5217" y="2421"/>
                </a:lnTo>
                <a:lnTo>
                  <a:pt x="5211" y="2383"/>
                </a:lnTo>
                <a:lnTo>
                  <a:pt x="5328" y="2364"/>
                </a:lnTo>
                <a:close/>
                <a:moveTo>
                  <a:pt x="5135" y="2395"/>
                </a:moveTo>
                <a:lnTo>
                  <a:pt x="5142" y="2433"/>
                </a:lnTo>
                <a:lnTo>
                  <a:pt x="5024" y="2452"/>
                </a:lnTo>
                <a:lnTo>
                  <a:pt x="5018" y="2414"/>
                </a:lnTo>
                <a:lnTo>
                  <a:pt x="5135" y="2395"/>
                </a:lnTo>
                <a:close/>
                <a:moveTo>
                  <a:pt x="4943" y="2426"/>
                </a:moveTo>
                <a:lnTo>
                  <a:pt x="4949" y="2465"/>
                </a:lnTo>
                <a:lnTo>
                  <a:pt x="4832" y="2484"/>
                </a:lnTo>
                <a:lnTo>
                  <a:pt x="4826" y="2445"/>
                </a:lnTo>
                <a:lnTo>
                  <a:pt x="4943" y="2426"/>
                </a:lnTo>
                <a:close/>
                <a:moveTo>
                  <a:pt x="4751" y="2458"/>
                </a:moveTo>
                <a:lnTo>
                  <a:pt x="4757" y="2496"/>
                </a:lnTo>
                <a:lnTo>
                  <a:pt x="4640" y="2515"/>
                </a:lnTo>
                <a:lnTo>
                  <a:pt x="4634" y="2477"/>
                </a:lnTo>
                <a:lnTo>
                  <a:pt x="4751" y="2458"/>
                </a:lnTo>
                <a:close/>
                <a:moveTo>
                  <a:pt x="4558" y="2489"/>
                </a:moveTo>
                <a:lnTo>
                  <a:pt x="4565" y="2527"/>
                </a:lnTo>
                <a:lnTo>
                  <a:pt x="4488" y="2540"/>
                </a:lnTo>
                <a:cubicBezTo>
                  <a:pt x="4489" y="2546"/>
                  <a:pt x="4489" y="2553"/>
                  <a:pt x="4489" y="2560"/>
                </a:cubicBezTo>
                <a:cubicBezTo>
                  <a:pt x="4489" y="2690"/>
                  <a:pt x="4384" y="2795"/>
                  <a:pt x="4254" y="2795"/>
                </a:cubicBezTo>
                <a:cubicBezTo>
                  <a:pt x="4124" y="2795"/>
                  <a:pt x="4019" y="2690"/>
                  <a:pt x="4019" y="2560"/>
                </a:cubicBezTo>
                <a:cubicBezTo>
                  <a:pt x="4019" y="2495"/>
                  <a:pt x="4045" y="2436"/>
                  <a:pt x="4088" y="2393"/>
                </a:cubicBezTo>
                <a:lnTo>
                  <a:pt x="4026" y="2333"/>
                </a:lnTo>
                <a:lnTo>
                  <a:pt x="4053" y="2305"/>
                </a:lnTo>
                <a:lnTo>
                  <a:pt x="4118" y="2368"/>
                </a:lnTo>
                <a:cubicBezTo>
                  <a:pt x="4156" y="2341"/>
                  <a:pt x="4203" y="2325"/>
                  <a:pt x="4254" y="2325"/>
                </a:cubicBezTo>
                <a:cubicBezTo>
                  <a:pt x="4364" y="2325"/>
                  <a:pt x="4456" y="2400"/>
                  <a:pt x="4482" y="2501"/>
                </a:cubicBezTo>
                <a:lnTo>
                  <a:pt x="4558" y="2489"/>
                </a:lnTo>
                <a:close/>
                <a:moveTo>
                  <a:pt x="4890" y="0"/>
                </a:moveTo>
                <a:lnTo>
                  <a:pt x="4840" y="0"/>
                </a:lnTo>
                <a:lnTo>
                  <a:pt x="4781" y="58"/>
                </a:lnTo>
                <a:lnTo>
                  <a:pt x="4808" y="86"/>
                </a:lnTo>
                <a:lnTo>
                  <a:pt x="4893" y="3"/>
                </a:lnTo>
                <a:lnTo>
                  <a:pt x="4890" y="0"/>
                </a:lnTo>
                <a:close/>
                <a:moveTo>
                  <a:pt x="3464" y="1327"/>
                </a:moveTo>
                <a:lnTo>
                  <a:pt x="3491" y="1355"/>
                </a:lnTo>
                <a:lnTo>
                  <a:pt x="3431" y="1413"/>
                </a:lnTo>
                <a:cubicBezTo>
                  <a:pt x="3496" y="1454"/>
                  <a:pt x="3540" y="1528"/>
                  <a:pt x="3540" y="1611"/>
                </a:cubicBezTo>
                <a:cubicBezTo>
                  <a:pt x="3540" y="1740"/>
                  <a:pt x="3434" y="1846"/>
                  <a:pt x="3305" y="1846"/>
                </a:cubicBezTo>
                <a:cubicBezTo>
                  <a:pt x="3175" y="1846"/>
                  <a:pt x="3070" y="1740"/>
                  <a:pt x="3070" y="1611"/>
                </a:cubicBezTo>
                <a:cubicBezTo>
                  <a:pt x="3070" y="1481"/>
                  <a:pt x="3175" y="1376"/>
                  <a:pt x="3305" y="1376"/>
                </a:cubicBezTo>
                <a:cubicBezTo>
                  <a:pt x="3337" y="1376"/>
                  <a:pt x="3367" y="1382"/>
                  <a:pt x="3395" y="1394"/>
                </a:cubicBezTo>
                <a:lnTo>
                  <a:pt x="3464" y="1327"/>
                </a:lnTo>
                <a:close/>
                <a:moveTo>
                  <a:pt x="3604" y="1192"/>
                </a:moveTo>
                <a:lnTo>
                  <a:pt x="3631" y="1220"/>
                </a:lnTo>
                <a:lnTo>
                  <a:pt x="3546" y="1302"/>
                </a:lnTo>
                <a:lnTo>
                  <a:pt x="3519" y="1274"/>
                </a:lnTo>
                <a:lnTo>
                  <a:pt x="3604" y="1192"/>
                </a:lnTo>
                <a:close/>
                <a:moveTo>
                  <a:pt x="3745" y="1057"/>
                </a:moveTo>
                <a:lnTo>
                  <a:pt x="3772" y="1085"/>
                </a:lnTo>
                <a:lnTo>
                  <a:pt x="3686" y="1167"/>
                </a:lnTo>
                <a:lnTo>
                  <a:pt x="3659" y="1139"/>
                </a:lnTo>
                <a:lnTo>
                  <a:pt x="3745" y="1057"/>
                </a:lnTo>
                <a:close/>
                <a:moveTo>
                  <a:pt x="3885" y="921"/>
                </a:moveTo>
                <a:lnTo>
                  <a:pt x="3912" y="949"/>
                </a:lnTo>
                <a:lnTo>
                  <a:pt x="3826" y="1032"/>
                </a:lnTo>
                <a:lnTo>
                  <a:pt x="3799" y="1004"/>
                </a:lnTo>
                <a:lnTo>
                  <a:pt x="3885" y="921"/>
                </a:lnTo>
                <a:close/>
                <a:moveTo>
                  <a:pt x="4025" y="786"/>
                </a:moveTo>
                <a:lnTo>
                  <a:pt x="4052" y="814"/>
                </a:lnTo>
                <a:lnTo>
                  <a:pt x="3967" y="897"/>
                </a:lnTo>
                <a:lnTo>
                  <a:pt x="3940" y="869"/>
                </a:lnTo>
                <a:lnTo>
                  <a:pt x="4025" y="786"/>
                </a:lnTo>
                <a:close/>
                <a:moveTo>
                  <a:pt x="4165" y="651"/>
                </a:moveTo>
                <a:lnTo>
                  <a:pt x="4192" y="679"/>
                </a:lnTo>
                <a:lnTo>
                  <a:pt x="4107" y="761"/>
                </a:lnTo>
                <a:lnTo>
                  <a:pt x="4080" y="733"/>
                </a:lnTo>
                <a:lnTo>
                  <a:pt x="4165" y="651"/>
                </a:lnTo>
                <a:close/>
                <a:moveTo>
                  <a:pt x="4305" y="516"/>
                </a:moveTo>
                <a:lnTo>
                  <a:pt x="4332" y="544"/>
                </a:lnTo>
                <a:lnTo>
                  <a:pt x="4247" y="626"/>
                </a:lnTo>
                <a:lnTo>
                  <a:pt x="4220" y="598"/>
                </a:lnTo>
                <a:lnTo>
                  <a:pt x="4305" y="516"/>
                </a:lnTo>
                <a:close/>
                <a:moveTo>
                  <a:pt x="4445" y="381"/>
                </a:moveTo>
                <a:lnTo>
                  <a:pt x="4472" y="409"/>
                </a:lnTo>
                <a:lnTo>
                  <a:pt x="4387" y="491"/>
                </a:lnTo>
                <a:lnTo>
                  <a:pt x="4360" y="463"/>
                </a:lnTo>
                <a:lnTo>
                  <a:pt x="4445" y="381"/>
                </a:lnTo>
                <a:close/>
                <a:moveTo>
                  <a:pt x="4586" y="246"/>
                </a:moveTo>
                <a:lnTo>
                  <a:pt x="4613" y="274"/>
                </a:lnTo>
                <a:lnTo>
                  <a:pt x="4527" y="356"/>
                </a:lnTo>
                <a:lnTo>
                  <a:pt x="4500" y="328"/>
                </a:lnTo>
                <a:lnTo>
                  <a:pt x="4586" y="246"/>
                </a:lnTo>
                <a:close/>
                <a:moveTo>
                  <a:pt x="4726" y="111"/>
                </a:moveTo>
                <a:lnTo>
                  <a:pt x="4753" y="138"/>
                </a:lnTo>
                <a:lnTo>
                  <a:pt x="4667" y="221"/>
                </a:lnTo>
                <a:lnTo>
                  <a:pt x="4640" y="193"/>
                </a:lnTo>
                <a:lnTo>
                  <a:pt x="4726" y="111"/>
                </a:lnTo>
                <a:close/>
                <a:moveTo>
                  <a:pt x="3490" y="1815"/>
                </a:moveTo>
                <a:lnTo>
                  <a:pt x="3517" y="1787"/>
                </a:lnTo>
                <a:lnTo>
                  <a:pt x="3596" y="1864"/>
                </a:lnTo>
                <a:lnTo>
                  <a:pt x="3569" y="1891"/>
                </a:lnTo>
                <a:lnTo>
                  <a:pt x="3490" y="1815"/>
                </a:lnTo>
                <a:close/>
                <a:moveTo>
                  <a:pt x="3624" y="1944"/>
                </a:moveTo>
                <a:lnTo>
                  <a:pt x="3651" y="1917"/>
                </a:lnTo>
                <a:lnTo>
                  <a:pt x="3730" y="1993"/>
                </a:lnTo>
                <a:lnTo>
                  <a:pt x="3703" y="2021"/>
                </a:lnTo>
                <a:lnTo>
                  <a:pt x="3624" y="1944"/>
                </a:lnTo>
                <a:close/>
                <a:moveTo>
                  <a:pt x="3758" y="2074"/>
                </a:moveTo>
                <a:lnTo>
                  <a:pt x="3785" y="2046"/>
                </a:lnTo>
                <a:lnTo>
                  <a:pt x="3864" y="2123"/>
                </a:lnTo>
                <a:lnTo>
                  <a:pt x="3837" y="2150"/>
                </a:lnTo>
                <a:lnTo>
                  <a:pt x="3758" y="2074"/>
                </a:lnTo>
                <a:close/>
                <a:moveTo>
                  <a:pt x="3892" y="2203"/>
                </a:moveTo>
                <a:lnTo>
                  <a:pt x="3919" y="2176"/>
                </a:lnTo>
                <a:lnTo>
                  <a:pt x="3998" y="2252"/>
                </a:lnTo>
                <a:lnTo>
                  <a:pt x="3971" y="2280"/>
                </a:lnTo>
                <a:lnTo>
                  <a:pt x="3892" y="2203"/>
                </a:lnTo>
                <a:close/>
                <a:moveTo>
                  <a:pt x="22519" y="14602"/>
                </a:moveTo>
                <a:lnTo>
                  <a:pt x="22519" y="14542"/>
                </a:lnTo>
                <a:lnTo>
                  <a:pt x="22515" y="14539"/>
                </a:lnTo>
                <a:lnTo>
                  <a:pt x="22449" y="14637"/>
                </a:lnTo>
                <a:lnTo>
                  <a:pt x="22481" y="14659"/>
                </a:lnTo>
                <a:lnTo>
                  <a:pt x="22519" y="14602"/>
                </a:lnTo>
                <a:close/>
                <a:moveTo>
                  <a:pt x="21428" y="16154"/>
                </a:moveTo>
                <a:lnTo>
                  <a:pt x="21460" y="16176"/>
                </a:lnTo>
                <a:lnTo>
                  <a:pt x="21404" y="16259"/>
                </a:lnTo>
                <a:cubicBezTo>
                  <a:pt x="21452" y="16302"/>
                  <a:pt x="21483" y="16365"/>
                  <a:pt x="21483" y="16435"/>
                </a:cubicBezTo>
                <a:cubicBezTo>
                  <a:pt x="21483" y="16452"/>
                  <a:pt x="21481" y="16469"/>
                  <a:pt x="21478" y="16486"/>
                </a:cubicBezTo>
                <a:lnTo>
                  <a:pt x="21565" y="16519"/>
                </a:lnTo>
                <a:lnTo>
                  <a:pt x="21551" y="16556"/>
                </a:lnTo>
                <a:lnTo>
                  <a:pt x="21466" y="16523"/>
                </a:lnTo>
                <a:cubicBezTo>
                  <a:pt x="21431" y="16609"/>
                  <a:pt x="21347" y="16670"/>
                  <a:pt x="21248" y="16670"/>
                </a:cubicBezTo>
                <a:cubicBezTo>
                  <a:pt x="21193" y="16670"/>
                  <a:pt x="21143" y="16651"/>
                  <a:pt x="21103" y="16620"/>
                </a:cubicBezTo>
                <a:lnTo>
                  <a:pt x="21062" y="16661"/>
                </a:lnTo>
                <a:lnTo>
                  <a:pt x="21035" y="16634"/>
                </a:lnTo>
                <a:lnTo>
                  <a:pt x="21075" y="16593"/>
                </a:lnTo>
                <a:cubicBezTo>
                  <a:pt x="21057" y="16575"/>
                  <a:pt x="21043" y="16553"/>
                  <a:pt x="21033" y="16529"/>
                </a:cubicBezTo>
                <a:lnTo>
                  <a:pt x="21000" y="16541"/>
                </a:lnTo>
                <a:lnTo>
                  <a:pt x="20987" y="16504"/>
                </a:lnTo>
                <a:lnTo>
                  <a:pt x="21020" y="16492"/>
                </a:lnTo>
                <a:cubicBezTo>
                  <a:pt x="21016" y="16474"/>
                  <a:pt x="21013" y="16455"/>
                  <a:pt x="21013" y="16435"/>
                </a:cubicBezTo>
                <a:cubicBezTo>
                  <a:pt x="21013" y="16305"/>
                  <a:pt x="21118" y="16200"/>
                  <a:pt x="21248" y="16200"/>
                </a:cubicBezTo>
                <a:cubicBezTo>
                  <a:pt x="21294" y="16200"/>
                  <a:pt x="21337" y="16213"/>
                  <a:pt x="21373" y="16236"/>
                </a:cubicBezTo>
                <a:lnTo>
                  <a:pt x="21428" y="16154"/>
                </a:lnTo>
                <a:close/>
                <a:moveTo>
                  <a:pt x="21536" y="15993"/>
                </a:moveTo>
                <a:lnTo>
                  <a:pt x="21569" y="16014"/>
                </a:lnTo>
                <a:lnTo>
                  <a:pt x="21502" y="16113"/>
                </a:lnTo>
                <a:lnTo>
                  <a:pt x="21470" y="16091"/>
                </a:lnTo>
                <a:lnTo>
                  <a:pt x="21536" y="15993"/>
                </a:lnTo>
                <a:close/>
                <a:moveTo>
                  <a:pt x="21645" y="15831"/>
                </a:moveTo>
                <a:lnTo>
                  <a:pt x="21677" y="15853"/>
                </a:lnTo>
                <a:lnTo>
                  <a:pt x="21611" y="15951"/>
                </a:lnTo>
                <a:lnTo>
                  <a:pt x="21579" y="15930"/>
                </a:lnTo>
                <a:lnTo>
                  <a:pt x="21645" y="15831"/>
                </a:lnTo>
                <a:close/>
                <a:moveTo>
                  <a:pt x="21754" y="15670"/>
                </a:moveTo>
                <a:lnTo>
                  <a:pt x="21786" y="15691"/>
                </a:lnTo>
                <a:lnTo>
                  <a:pt x="21720" y="15790"/>
                </a:lnTo>
                <a:lnTo>
                  <a:pt x="21688" y="15768"/>
                </a:lnTo>
                <a:lnTo>
                  <a:pt x="21754" y="15670"/>
                </a:lnTo>
                <a:close/>
                <a:moveTo>
                  <a:pt x="21863" y="15508"/>
                </a:moveTo>
                <a:lnTo>
                  <a:pt x="21895" y="15530"/>
                </a:lnTo>
                <a:lnTo>
                  <a:pt x="21829" y="15628"/>
                </a:lnTo>
                <a:lnTo>
                  <a:pt x="21796" y="15606"/>
                </a:lnTo>
                <a:lnTo>
                  <a:pt x="21863" y="15508"/>
                </a:lnTo>
                <a:close/>
                <a:moveTo>
                  <a:pt x="21971" y="15347"/>
                </a:moveTo>
                <a:lnTo>
                  <a:pt x="22003" y="15368"/>
                </a:lnTo>
                <a:lnTo>
                  <a:pt x="21937" y="15467"/>
                </a:lnTo>
                <a:lnTo>
                  <a:pt x="21905" y="15445"/>
                </a:lnTo>
                <a:lnTo>
                  <a:pt x="21971" y="15347"/>
                </a:lnTo>
                <a:close/>
                <a:moveTo>
                  <a:pt x="22080" y="15185"/>
                </a:moveTo>
                <a:lnTo>
                  <a:pt x="22112" y="15207"/>
                </a:lnTo>
                <a:lnTo>
                  <a:pt x="22046" y="15305"/>
                </a:lnTo>
                <a:lnTo>
                  <a:pt x="22014" y="15283"/>
                </a:lnTo>
                <a:lnTo>
                  <a:pt x="22080" y="15185"/>
                </a:lnTo>
                <a:close/>
                <a:moveTo>
                  <a:pt x="22189" y="15024"/>
                </a:moveTo>
                <a:lnTo>
                  <a:pt x="22221" y="15045"/>
                </a:lnTo>
                <a:lnTo>
                  <a:pt x="22155" y="15143"/>
                </a:lnTo>
                <a:lnTo>
                  <a:pt x="22122" y="15122"/>
                </a:lnTo>
                <a:lnTo>
                  <a:pt x="22189" y="15024"/>
                </a:lnTo>
                <a:close/>
                <a:moveTo>
                  <a:pt x="22297" y="14862"/>
                </a:moveTo>
                <a:lnTo>
                  <a:pt x="22330" y="14884"/>
                </a:lnTo>
                <a:lnTo>
                  <a:pt x="22263" y="14982"/>
                </a:lnTo>
                <a:lnTo>
                  <a:pt x="22231" y="14960"/>
                </a:lnTo>
                <a:lnTo>
                  <a:pt x="22297" y="14862"/>
                </a:lnTo>
                <a:close/>
                <a:moveTo>
                  <a:pt x="22406" y="14700"/>
                </a:moveTo>
                <a:lnTo>
                  <a:pt x="22438" y="14722"/>
                </a:lnTo>
                <a:lnTo>
                  <a:pt x="22372" y="14820"/>
                </a:lnTo>
                <a:lnTo>
                  <a:pt x="22340" y="14799"/>
                </a:lnTo>
                <a:lnTo>
                  <a:pt x="22406" y="14700"/>
                </a:lnTo>
                <a:close/>
                <a:moveTo>
                  <a:pt x="18640" y="19050"/>
                </a:moveTo>
                <a:lnTo>
                  <a:pt x="18662" y="19050"/>
                </a:lnTo>
                <a:lnTo>
                  <a:pt x="18651" y="19039"/>
                </a:lnTo>
                <a:lnTo>
                  <a:pt x="18640" y="19050"/>
                </a:lnTo>
                <a:close/>
                <a:moveTo>
                  <a:pt x="20925" y="16799"/>
                </a:moveTo>
                <a:lnTo>
                  <a:pt x="20898" y="16772"/>
                </a:lnTo>
                <a:lnTo>
                  <a:pt x="20981" y="16688"/>
                </a:lnTo>
                <a:lnTo>
                  <a:pt x="21009" y="16715"/>
                </a:lnTo>
                <a:lnTo>
                  <a:pt x="20925" y="16799"/>
                </a:lnTo>
                <a:close/>
                <a:moveTo>
                  <a:pt x="20788" y="16938"/>
                </a:moveTo>
                <a:lnTo>
                  <a:pt x="20760" y="16910"/>
                </a:lnTo>
                <a:lnTo>
                  <a:pt x="20844" y="16826"/>
                </a:lnTo>
                <a:lnTo>
                  <a:pt x="20871" y="16853"/>
                </a:lnTo>
                <a:lnTo>
                  <a:pt x="20788" y="16938"/>
                </a:lnTo>
                <a:close/>
                <a:moveTo>
                  <a:pt x="20651" y="17076"/>
                </a:moveTo>
                <a:lnTo>
                  <a:pt x="20623" y="17049"/>
                </a:lnTo>
                <a:lnTo>
                  <a:pt x="20707" y="16964"/>
                </a:lnTo>
                <a:lnTo>
                  <a:pt x="20734" y="16992"/>
                </a:lnTo>
                <a:lnTo>
                  <a:pt x="20651" y="17076"/>
                </a:lnTo>
                <a:close/>
                <a:moveTo>
                  <a:pt x="20514" y="17214"/>
                </a:moveTo>
                <a:lnTo>
                  <a:pt x="20486" y="17187"/>
                </a:lnTo>
                <a:lnTo>
                  <a:pt x="20570" y="17103"/>
                </a:lnTo>
                <a:lnTo>
                  <a:pt x="20597" y="17130"/>
                </a:lnTo>
                <a:lnTo>
                  <a:pt x="20514" y="17214"/>
                </a:lnTo>
                <a:close/>
                <a:moveTo>
                  <a:pt x="20377" y="17352"/>
                </a:moveTo>
                <a:lnTo>
                  <a:pt x="20349" y="17325"/>
                </a:lnTo>
                <a:lnTo>
                  <a:pt x="20433" y="17241"/>
                </a:lnTo>
                <a:lnTo>
                  <a:pt x="20460" y="17268"/>
                </a:lnTo>
                <a:lnTo>
                  <a:pt x="20377" y="17352"/>
                </a:lnTo>
                <a:close/>
                <a:moveTo>
                  <a:pt x="20240" y="17491"/>
                </a:moveTo>
                <a:lnTo>
                  <a:pt x="20212" y="17463"/>
                </a:lnTo>
                <a:lnTo>
                  <a:pt x="20296" y="17379"/>
                </a:lnTo>
                <a:lnTo>
                  <a:pt x="20323" y="17407"/>
                </a:lnTo>
                <a:lnTo>
                  <a:pt x="20240" y="17491"/>
                </a:lnTo>
                <a:close/>
                <a:moveTo>
                  <a:pt x="20103" y="17629"/>
                </a:moveTo>
                <a:lnTo>
                  <a:pt x="20075" y="17602"/>
                </a:lnTo>
                <a:lnTo>
                  <a:pt x="20159" y="17518"/>
                </a:lnTo>
                <a:lnTo>
                  <a:pt x="20186" y="17545"/>
                </a:lnTo>
                <a:lnTo>
                  <a:pt x="20103" y="17629"/>
                </a:lnTo>
                <a:close/>
                <a:moveTo>
                  <a:pt x="19966" y="17767"/>
                </a:moveTo>
                <a:lnTo>
                  <a:pt x="19938" y="17740"/>
                </a:lnTo>
                <a:lnTo>
                  <a:pt x="20021" y="17656"/>
                </a:lnTo>
                <a:lnTo>
                  <a:pt x="20049" y="17683"/>
                </a:lnTo>
                <a:lnTo>
                  <a:pt x="19966" y="17767"/>
                </a:lnTo>
                <a:close/>
                <a:moveTo>
                  <a:pt x="19828" y="17906"/>
                </a:moveTo>
                <a:lnTo>
                  <a:pt x="19801" y="17878"/>
                </a:lnTo>
                <a:lnTo>
                  <a:pt x="19884" y="17794"/>
                </a:lnTo>
                <a:lnTo>
                  <a:pt x="19912" y="17821"/>
                </a:lnTo>
                <a:lnTo>
                  <a:pt x="19828" y="17906"/>
                </a:lnTo>
                <a:close/>
                <a:moveTo>
                  <a:pt x="19691" y="18044"/>
                </a:moveTo>
                <a:lnTo>
                  <a:pt x="19664" y="18017"/>
                </a:lnTo>
                <a:lnTo>
                  <a:pt x="19747" y="17932"/>
                </a:lnTo>
                <a:lnTo>
                  <a:pt x="19775" y="17960"/>
                </a:lnTo>
                <a:lnTo>
                  <a:pt x="19691" y="18044"/>
                </a:lnTo>
                <a:close/>
                <a:moveTo>
                  <a:pt x="19554" y="18182"/>
                </a:moveTo>
                <a:lnTo>
                  <a:pt x="19527" y="18155"/>
                </a:lnTo>
                <a:lnTo>
                  <a:pt x="19610" y="18071"/>
                </a:lnTo>
                <a:lnTo>
                  <a:pt x="19638" y="18098"/>
                </a:lnTo>
                <a:lnTo>
                  <a:pt x="19554" y="18182"/>
                </a:lnTo>
                <a:close/>
                <a:moveTo>
                  <a:pt x="19417" y="18321"/>
                </a:moveTo>
                <a:lnTo>
                  <a:pt x="19390" y="18293"/>
                </a:lnTo>
                <a:lnTo>
                  <a:pt x="19473" y="18209"/>
                </a:lnTo>
                <a:lnTo>
                  <a:pt x="19501" y="18236"/>
                </a:lnTo>
                <a:lnTo>
                  <a:pt x="19417" y="18321"/>
                </a:lnTo>
                <a:close/>
                <a:moveTo>
                  <a:pt x="19280" y="18459"/>
                </a:moveTo>
                <a:lnTo>
                  <a:pt x="19253" y="18431"/>
                </a:lnTo>
                <a:lnTo>
                  <a:pt x="19336" y="18347"/>
                </a:lnTo>
                <a:lnTo>
                  <a:pt x="19364" y="18375"/>
                </a:lnTo>
                <a:lnTo>
                  <a:pt x="19280" y="18459"/>
                </a:lnTo>
                <a:close/>
                <a:moveTo>
                  <a:pt x="19143" y="18597"/>
                </a:moveTo>
                <a:lnTo>
                  <a:pt x="19116" y="18570"/>
                </a:lnTo>
                <a:lnTo>
                  <a:pt x="19199" y="18486"/>
                </a:lnTo>
                <a:lnTo>
                  <a:pt x="19227" y="18513"/>
                </a:lnTo>
                <a:lnTo>
                  <a:pt x="19143" y="18597"/>
                </a:lnTo>
                <a:close/>
                <a:moveTo>
                  <a:pt x="19006" y="18735"/>
                </a:moveTo>
                <a:lnTo>
                  <a:pt x="18978" y="18708"/>
                </a:lnTo>
                <a:lnTo>
                  <a:pt x="19062" y="18624"/>
                </a:lnTo>
                <a:lnTo>
                  <a:pt x="19089" y="18651"/>
                </a:lnTo>
                <a:lnTo>
                  <a:pt x="19006" y="18735"/>
                </a:lnTo>
                <a:close/>
                <a:moveTo>
                  <a:pt x="18869" y="18874"/>
                </a:moveTo>
                <a:lnTo>
                  <a:pt x="18841" y="18846"/>
                </a:lnTo>
                <a:lnTo>
                  <a:pt x="18925" y="18762"/>
                </a:lnTo>
                <a:lnTo>
                  <a:pt x="18952" y="18790"/>
                </a:lnTo>
                <a:lnTo>
                  <a:pt x="18869" y="18874"/>
                </a:lnTo>
                <a:close/>
                <a:moveTo>
                  <a:pt x="18732" y="19012"/>
                </a:moveTo>
                <a:lnTo>
                  <a:pt x="18704" y="18985"/>
                </a:lnTo>
                <a:lnTo>
                  <a:pt x="18788" y="18900"/>
                </a:lnTo>
                <a:lnTo>
                  <a:pt x="18815" y="18928"/>
                </a:lnTo>
                <a:lnTo>
                  <a:pt x="18732" y="19012"/>
                </a:lnTo>
                <a:close/>
                <a:moveTo>
                  <a:pt x="15026" y="19050"/>
                </a:moveTo>
                <a:lnTo>
                  <a:pt x="15095" y="19050"/>
                </a:lnTo>
                <a:lnTo>
                  <a:pt x="15146" y="19021"/>
                </a:lnTo>
                <a:lnTo>
                  <a:pt x="15127" y="18988"/>
                </a:lnTo>
                <a:lnTo>
                  <a:pt x="15023" y="19046"/>
                </a:lnTo>
                <a:lnTo>
                  <a:pt x="15026" y="19050"/>
                </a:lnTo>
                <a:close/>
                <a:moveTo>
                  <a:pt x="16910" y="18032"/>
                </a:moveTo>
                <a:lnTo>
                  <a:pt x="16891" y="17998"/>
                </a:lnTo>
                <a:lnTo>
                  <a:pt x="16995" y="17940"/>
                </a:lnTo>
                <a:lnTo>
                  <a:pt x="17014" y="17974"/>
                </a:lnTo>
                <a:lnTo>
                  <a:pt x="16910" y="18032"/>
                </a:lnTo>
                <a:close/>
                <a:moveTo>
                  <a:pt x="16741" y="18127"/>
                </a:moveTo>
                <a:lnTo>
                  <a:pt x="16722" y="18093"/>
                </a:lnTo>
                <a:lnTo>
                  <a:pt x="16825" y="18035"/>
                </a:lnTo>
                <a:lnTo>
                  <a:pt x="16844" y="18069"/>
                </a:lnTo>
                <a:lnTo>
                  <a:pt x="16741" y="18127"/>
                </a:lnTo>
                <a:close/>
                <a:moveTo>
                  <a:pt x="16571" y="18222"/>
                </a:moveTo>
                <a:lnTo>
                  <a:pt x="16552" y="18188"/>
                </a:lnTo>
                <a:lnTo>
                  <a:pt x="16655" y="18130"/>
                </a:lnTo>
                <a:lnTo>
                  <a:pt x="16674" y="18164"/>
                </a:lnTo>
                <a:lnTo>
                  <a:pt x="16571" y="18222"/>
                </a:lnTo>
                <a:close/>
                <a:moveTo>
                  <a:pt x="16401" y="18318"/>
                </a:moveTo>
                <a:lnTo>
                  <a:pt x="16382" y="18284"/>
                </a:lnTo>
                <a:lnTo>
                  <a:pt x="16485" y="18226"/>
                </a:lnTo>
                <a:lnTo>
                  <a:pt x="16504" y="18260"/>
                </a:lnTo>
                <a:lnTo>
                  <a:pt x="16401" y="18318"/>
                </a:lnTo>
                <a:close/>
                <a:moveTo>
                  <a:pt x="16231" y="18413"/>
                </a:moveTo>
                <a:lnTo>
                  <a:pt x="16212" y="18379"/>
                </a:lnTo>
                <a:lnTo>
                  <a:pt x="16316" y="18321"/>
                </a:lnTo>
                <a:lnTo>
                  <a:pt x="16335" y="18355"/>
                </a:lnTo>
                <a:lnTo>
                  <a:pt x="16231" y="18413"/>
                </a:lnTo>
                <a:close/>
                <a:moveTo>
                  <a:pt x="16061" y="18508"/>
                </a:moveTo>
                <a:lnTo>
                  <a:pt x="16042" y="18474"/>
                </a:lnTo>
                <a:lnTo>
                  <a:pt x="16146" y="18416"/>
                </a:lnTo>
                <a:lnTo>
                  <a:pt x="16165" y="18450"/>
                </a:lnTo>
                <a:lnTo>
                  <a:pt x="16061" y="18508"/>
                </a:lnTo>
                <a:close/>
                <a:moveTo>
                  <a:pt x="15891" y="18603"/>
                </a:moveTo>
                <a:lnTo>
                  <a:pt x="15872" y="18569"/>
                </a:lnTo>
                <a:lnTo>
                  <a:pt x="15976" y="18511"/>
                </a:lnTo>
                <a:lnTo>
                  <a:pt x="15995" y="18545"/>
                </a:lnTo>
                <a:lnTo>
                  <a:pt x="15891" y="18603"/>
                </a:lnTo>
                <a:close/>
                <a:moveTo>
                  <a:pt x="15722" y="18698"/>
                </a:moveTo>
                <a:lnTo>
                  <a:pt x="15703" y="18665"/>
                </a:lnTo>
                <a:lnTo>
                  <a:pt x="15806" y="18607"/>
                </a:lnTo>
                <a:lnTo>
                  <a:pt x="15825" y="18640"/>
                </a:lnTo>
                <a:lnTo>
                  <a:pt x="15722" y="18698"/>
                </a:lnTo>
                <a:close/>
                <a:moveTo>
                  <a:pt x="15552" y="18794"/>
                </a:moveTo>
                <a:lnTo>
                  <a:pt x="15533" y="18760"/>
                </a:lnTo>
                <a:lnTo>
                  <a:pt x="15636" y="18702"/>
                </a:lnTo>
                <a:lnTo>
                  <a:pt x="15655" y="18736"/>
                </a:lnTo>
                <a:lnTo>
                  <a:pt x="15552" y="18794"/>
                </a:lnTo>
                <a:close/>
                <a:moveTo>
                  <a:pt x="15382" y="18889"/>
                </a:moveTo>
                <a:lnTo>
                  <a:pt x="15363" y="18855"/>
                </a:lnTo>
                <a:lnTo>
                  <a:pt x="15466" y="18797"/>
                </a:lnTo>
                <a:lnTo>
                  <a:pt x="15485" y="18831"/>
                </a:lnTo>
                <a:lnTo>
                  <a:pt x="15382" y="18889"/>
                </a:lnTo>
                <a:close/>
                <a:moveTo>
                  <a:pt x="15212" y="18984"/>
                </a:moveTo>
                <a:lnTo>
                  <a:pt x="15193" y="18950"/>
                </a:lnTo>
                <a:lnTo>
                  <a:pt x="15297" y="18892"/>
                </a:lnTo>
                <a:lnTo>
                  <a:pt x="15315" y="18926"/>
                </a:lnTo>
                <a:lnTo>
                  <a:pt x="15212" y="18984"/>
                </a:lnTo>
                <a:close/>
                <a:moveTo>
                  <a:pt x="17398" y="19050"/>
                </a:moveTo>
                <a:lnTo>
                  <a:pt x="17437" y="19050"/>
                </a:lnTo>
                <a:lnTo>
                  <a:pt x="17432" y="18965"/>
                </a:lnTo>
                <a:lnTo>
                  <a:pt x="17393" y="18967"/>
                </a:lnTo>
                <a:lnTo>
                  <a:pt x="17398" y="19050"/>
                </a:lnTo>
                <a:close/>
                <a:moveTo>
                  <a:pt x="17393" y="18306"/>
                </a:moveTo>
                <a:lnTo>
                  <a:pt x="17354" y="18308"/>
                </a:lnTo>
                <a:lnTo>
                  <a:pt x="17347" y="18190"/>
                </a:lnTo>
                <a:lnTo>
                  <a:pt x="17386" y="18188"/>
                </a:lnTo>
                <a:lnTo>
                  <a:pt x="17393" y="18306"/>
                </a:lnTo>
                <a:close/>
                <a:moveTo>
                  <a:pt x="17405" y="18500"/>
                </a:moveTo>
                <a:lnTo>
                  <a:pt x="17366" y="18503"/>
                </a:lnTo>
                <a:lnTo>
                  <a:pt x="17359" y="18384"/>
                </a:lnTo>
                <a:lnTo>
                  <a:pt x="17398" y="18382"/>
                </a:lnTo>
                <a:lnTo>
                  <a:pt x="17405" y="18500"/>
                </a:lnTo>
                <a:close/>
                <a:moveTo>
                  <a:pt x="17416" y="18695"/>
                </a:moveTo>
                <a:lnTo>
                  <a:pt x="17377" y="18697"/>
                </a:lnTo>
                <a:lnTo>
                  <a:pt x="17370" y="18579"/>
                </a:lnTo>
                <a:lnTo>
                  <a:pt x="17409" y="18576"/>
                </a:lnTo>
                <a:lnTo>
                  <a:pt x="17416" y="18695"/>
                </a:lnTo>
                <a:close/>
                <a:moveTo>
                  <a:pt x="17427" y="18889"/>
                </a:moveTo>
                <a:lnTo>
                  <a:pt x="17389" y="18891"/>
                </a:lnTo>
                <a:lnTo>
                  <a:pt x="17382" y="18773"/>
                </a:lnTo>
                <a:lnTo>
                  <a:pt x="17420" y="18771"/>
                </a:lnTo>
                <a:lnTo>
                  <a:pt x="17427" y="18889"/>
                </a:lnTo>
                <a:close/>
                <a:moveTo>
                  <a:pt x="21747" y="16589"/>
                </a:moveTo>
                <a:lnTo>
                  <a:pt x="21733" y="16626"/>
                </a:lnTo>
                <a:lnTo>
                  <a:pt x="21622" y="16583"/>
                </a:lnTo>
                <a:lnTo>
                  <a:pt x="21636" y="16547"/>
                </a:lnTo>
                <a:lnTo>
                  <a:pt x="21747" y="16589"/>
                </a:lnTo>
                <a:close/>
                <a:moveTo>
                  <a:pt x="21929" y="16659"/>
                </a:moveTo>
                <a:lnTo>
                  <a:pt x="21915" y="16696"/>
                </a:lnTo>
                <a:lnTo>
                  <a:pt x="21804" y="16653"/>
                </a:lnTo>
                <a:lnTo>
                  <a:pt x="21818" y="16617"/>
                </a:lnTo>
                <a:lnTo>
                  <a:pt x="21929" y="16659"/>
                </a:lnTo>
                <a:close/>
                <a:moveTo>
                  <a:pt x="22110" y="16729"/>
                </a:moveTo>
                <a:lnTo>
                  <a:pt x="22096" y="16766"/>
                </a:lnTo>
                <a:lnTo>
                  <a:pt x="21986" y="16723"/>
                </a:lnTo>
                <a:lnTo>
                  <a:pt x="22000" y="16687"/>
                </a:lnTo>
                <a:lnTo>
                  <a:pt x="22110" y="16729"/>
                </a:lnTo>
                <a:close/>
                <a:moveTo>
                  <a:pt x="22292" y="16799"/>
                </a:moveTo>
                <a:lnTo>
                  <a:pt x="22278" y="16836"/>
                </a:lnTo>
                <a:lnTo>
                  <a:pt x="22168" y="16793"/>
                </a:lnTo>
                <a:lnTo>
                  <a:pt x="22182" y="16757"/>
                </a:lnTo>
                <a:lnTo>
                  <a:pt x="22292" y="16799"/>
                </a:lnTo>
                <a:close/>
                <a:moveTo>
                  <a:pt x="22474" y="16869"/>
                </a:moveTo>
                <a:lnTo>
                  <a:pt x="22460" y="16906"/>
                </a:lnTo>
                <a:lnTo>
                  <a:pt x="22349" y="16863"/>
                </a:lnTo>
                <a:lnTo>
                  <a:pt x="22363" y="16827"/>
                </a:lnTo>
                <a:lnTo>
                  <a:pt x="22474" y="16869"/>
                </a:lnTo>
                <a:close/>
                <a:moveTo>
                  <a:pt x="20915" y="16529"/>
                </a:moveTo>
                <a:lnTo>
                  <a:pt x="20928" y="16566"/>
                </a:lnTo>
                <a:lnTo>
                  <a:pt x="20816" y="16605"/>
                </a:lnTo>
                <a:lnTo>
                  <a:pt x="20803" y="16569"/>
                </a:lnTo>
                <a:lnTo>
                  <a:pt x="20915" y="16529"/>
                </a:lnTo>
                <a:close/>
                <a:moveTo>
                  <a:pt x="20731" y="16594"/>
                </a:moveTo>
                <a:lnTo>
                  <a:pt x="20744" y="16631"/>
                </a:lnTo>
                <a:lnTo>
                  <a:pt x="20632" y="16670"/>
                </a:lnTo>
                <a:lnTo>
                  <a:pt x="20619" y="16634"/>
                </a:lnTo>
                <a:lnTo>
                  <a:pt x="20731" y="16594"/>
                </a:lnTo>
                <a:close/>
                <a:moveTo>
                  <a:pt x="20547" y="16659"/>
                </a:moveTo>
                <a:lnTo>
                  <a:pt x="20560" y="16696"/>
                </a:lnTo>
                <a:lnTo>
                  <a:pt x="20448" y="16735"/>
                </a:lnTo>
                <a:lnTo>
                  <a:pt x="20435" y="16699"/>
                </a:lnTo>
                <a:lnTo>
                  <a:pt x="20547" y="16659"/>
                </a:lnTo>
                <a:close/>
                <a:moveTo>
                  <a:pt x="20364" y="16724"/>
                </a:moveTo>
                <a:lnTo>
                  <a:pt x="20377" y="16761"/>
                </a:lnTo>
                <a:lnTo>
                  <a:pt x="20265" y="16800"/>
                </a:lnTo>
                <a:lnTo>
                  <a:pt x="20252" y="16763"/>
                </a:lnTo>
                <a:lnTo>
                  <a:pt x="20364" y="16724"/>
                </a:lnTo>
                <a:close/>
                <a:moveTo>
                  <a:pt x="20180" y="16789"/>
                </a:moveTo>
                <a:lnTo>
                  <a:pt x="20193" y="16825"/>
                </a:lnTo>
                <a:lnTo>
                  <a:pt x="20081" y="16865"/>
                </a:lnTo>
                <a:lnTo>
                  <a:pt x="20068" y="16828"/>
                </a:lnTo>
                <a:lnTo>
                  <a:pt x="20180" y="16789"/>
                </a:lnTo>
                <a:close/>
                <a:moveTo>
                  <a:pt x="19996" y="16854"/>
                </a:moveTo>
                <a:lnTo>
                  <a:pt x="20009" y="16890"/>
                </a:lnTo>
                <a:lnTo>
                  <a:pt x="19897" y="16930"/>
                </a:lnTo>
                <a:lnTo>
                  <a:pt x="19884" y="16893"/>
                </a:lnTo>
                <a:lnTo>
                  <a:pt x="19996" y="16854"/>
                </a:lnTo>
                <a:close/>
                <a:moveTo>
                  <a:pt x="19812" y="16918"/>
                </a:moveTo>
                <a:lnTo>
                  <a:pt x="19825" y="16955"/>
                </a:lnTo>
                <a:lnTo>
                  <a:pt x="19714" y="16994"/>
                </a:lnTo>
                <a:lnTo>
                  <a:pt x="19701" y="16958"/>
                </a:lnTo>
                <a:lnTo>
                  <a:pt x="19812" y="16918"/>
                </a:lnTo>
                <a:close/>
                <a:moveTo>
                  <a:pt x="19629" y="16983"/>
                </a:moveTo>
                <a:lnTo>
                  <a:pt x="19642" y="17020"/>
                </a:lnTo>
                <a:lnTo>
                  <a:pt x="19530" y="17059"/>
                </a:lnTo>
                <a:lnTo>
                  <a:pt x="19517" y="17023"/>
                </a:lnTo>
                <a:lnTo>
                  <a:pt x="19629" y="16983"/>
                </a:lnTo>
                <a:close/>
                <a:moveTo>
                  <a:pt x="19445" y="17048"/>
                </a:moveTo>
                <a:lnTo>
                  <a:pt x="19458" y="17085"/>
                </a:lnTo>
                <a:lnTo>
                  <a:pt x="19346" y="17124"/>
                </a:lnTo>
                <a:lnTo>
                  <a:pt x="19333" y="17088"/>
                </a:lnTo>
                <a:lnTo>
                  <a:pt x="19445" y="17048"/>
                </a:lnTo>
                <a:close/>
                <a:moveTo>
                  <a:pt x="19261" y="17113"/>
                </a:moveTo>
                <a:lnTo>
                  <a:pt x="19274" y="17150"/>
                </a:lnTo>
                <a:lnTo>
                  <a:pt x="19162" y="17189"/>
                </a:lnTo>
                <a:lnTo>
                  <a:pt x="19150" y="17152"/>
                </a:lnTo>
                <a:lnTo>
                  <a:pt x="19261" y="17113"/>
                </a:lnTo>
                <a:close/>
                <a:moveTo>
                  <a:pt x="19078" y="17178"/>
                </a:moveTo>
                <a:lnTo>
                  <a:pt x="19091" y="17214"/>
                </a:lnTo>
                <a:lnTo>
                  <a:pt x="18979" y="17254"/>
                </a:lnTo>
                <a:lnTo>
                  <a:pt x="18966" y="17217"/>
                </a:lnTo>
                <a:lnTo>
                  <a:pt x="19078" y="17178"/>
                </a:lnTo>
                <a:close/>
                <a:moveTo>
                  <a:pt x="18894" y="17243"/>
                </a:moveTo>
                <a:lnTo>
                  <a:pt x="18907" y="17279"/>
                </a:lnTo>
                <a:lnTo>
                  <a:pt x="18795" y="17319"/>
                </a:lnTo>
                <a:lnTo>
                  <a:pt x="18782" y="17282"/>
                </a:lnTo>
                <a:lnTo>
                  <a:pt x="18894" y="17243"/>
                </a:lnTo>
                <a:close/>
                <a:moveTo>
                  <a:pt x="18710" y="17307"/>
                </a:moveTo>
                <a:lnTo>
                  <a:pt x="18723" y="17344"/>
                </a:lnTo>
                <a:lnTo>
                  <a:pt x="18611" y="17383"/>
                </a:lnTo>
                <a:lnTo>
                  <a:pt x="18598" y="17347"/>
                </a:lnTo>
                <a:lnTo>
                  <a:pt x="18710" y="17307"/>
                </a:lnTo>
                <a:close/>
                <a:moveTo>
                  <a:pt x="18527" y="17372"/>
                </a:moveTo>
                <a:lnTo>
                  <a:pt x="18539" y="17409"/>
                </a:lnTo>
                <a:lnTo>
                  <a:pt x="18428" y="17448"/>
                </a:lnTo>
                <a:lnTo>
                  <a:pt x="18415" y="17412"/>
                </a:lnTo>
                <a:lnTo>
                  <a:pt x="18527" y="17372"/>
                </a:lnTo>
                <a:close/>
                <a:moveTo>
                  <a:pt x="18343" y="17437"/>
                </a:moveTo>
                <a:lnTo>
                  <a:pt x="18356" y="17474"/>
                </a:lnTo>
                <a:lnTo>
                  <a:pt x="18244" y="17513"/>
                </a:lnTo>
                <a:lnTo>
                  <a:pt x="18231" y="17476"/>
                </a:lnTo>
                <a:lnTo>
                  <a:pt x="18343" y="17437"/>
                </a:lnTo>
                <a:close/>
                <a:moveTo>
                  <a:pt x="18159" y="17502"/>
                </a:moveTo>
                <a:lnTo>
                  <a:pt x="18172" y="17538"/>
                </a:lnTo>
                <a:lnTo>
                  <a:pt x="18060" y="17578"/>
                </a:lnTo>
                <a:lnTo>
                  <a:pt x="18047" y="17541"/>
                </a:lnTo>
                <a:lnTo>
                  <a:pt x="18159" y="17502"/>
                </a:lnTo>
                <a:close/>
                <a:moveTo>
                  <a:pt x="17975" y="17567"/>
                </a:moveTo>
                <a:lnTo>
                  <a:pt x="17988" y="17603"/>
                </a:lnTo>
                <a:lnTo>
                  <a:pt x="17877" y="17643"/>
                </a:lnTo>
                <a:lnTo>
                  <a:pt x="17864" y="17606"/>
                </a:lnTo>
                <a:lnTo>
                  <a:pt x="17975" y="17567"/>
                </a:lnTo>
                <a:close/>
                <a:moveTo>
                  <a:pt x="17792" y="17631"/>
                </a:moveTo>
                <a:lnTo>
                  <a:pt x="17805" y="17668"/>
                </a:lnTo>
                <a:lnTo>
                  <a:pt x="17693" y="17708"/>
                </a:lnTo>
                <a:lnTo>
                  <a:pt x="17680" y="17671"/>
                </a:lnTo>
                <a:lnTo>
                  <a:pt x="17792" y="17631"/>
                </a:lnTo>
                <a:close/>
                <a:moveTo>
                  <a:pt x="22519" y="7144"/>
                </a:moveTo>
                <a:lnTo>
                  <a:pt x="22519" y="7075"/>
                </a:lnTo>
                <a:lnTo>
                  <a:pt x="22495" y="7085"/>
                </a:lnTo>
                <a:lnTo>
                  <a:pt x="22519" y="7144"/>
                </a:lnTo>
                <a:close/>
                <a:moveTo>
                  <a:pt x="21402" y="4294"/>
                </a:moveTo>
                <a:lnTo>
                  <a:pt x="21366" y="4309"/>
                </a:lnTo>
                <a:lnTo>
                  <a:pt x="21332" y="4226"/>
                </a:lnTo>
                <a:cubicBezTo>
                  <a:pt x="21312" y="4232"/>
                  <a:pt x="21291" y="4235"/>
                  <a:pt x="21269" y="4235"/>
                </a:cubicBezTo>
                <a:cubicBezTo>
                  <a:pt x="21139" y="4235"/>
                  <a:pt x="21034" y="4130"/>
                  <a:pt x="21034" y="4000"/>
                </a:cubicBezTo>
                <a:cubicBezTo>
                  <a:pt x="21034" y="3976"/>
                  <a:pt x="21038" y="3953"/>
                  <a:pt x="21044" y="3931"/>
                </a:cubicBezTo>
                <a:lnTo>
                  <a:pt x="21017" y="3920"/>
                </a:lnTo>
                <a:lnTo>
                  <a:pt x="21031" y="3884"/>
                </a:lnTo>
                <a:lnTo>
                  <a:pt x="21059" y="3895"/>
                </a:lnTo>
                <a:cubicBezTo>
                  <a:pt x="21097" y="3818"/>
                  <a:pt x="21177" y="3765"/>
                  <a:pt x="21269" y="3765"/>
                </a:cubicBezTo>
                <a:cubicBezTo>
                  <a:pt x="21292" y="3765"/>
                  <a:pt x="21315" y="3768"/>
                  <a:pt x="21336" y="3775"/>
                </a:cubicBezTo>
                <a:lnTo>
                  <a:pt x="21361" y="3696"/>
                </a:lnTo>
                <a:lnTo>
                  <a:pt x="21398" y="3707"/>
                </a:lnTo>
                <a:lnTo>
                  <a:pt x="21372" y="3789"/>
                </a:lnTo>
                <a:cubicBezTo>
                  <a:pt x="21450" y="3827"/>
                  <a:pt x="21504" y="3907"/>
                  <a:pt x="21504" y="4000"/>
                </a:cubicBezTo>
                <a:cubicBezTo>
                  <a:pt x="21504" y="4094"/>
                  <a:pt x="21449" y="4175"/>
                  <a:pt x="21369" y="4213"/>
                </a:cubicBezTo>
                <a:lnTo>
                  <a:pt x="21402" y="4294"/>
                </a:lnTo>
                <a:close/>
                <a:moveTo>
                  <a:pt x="21475" y="4475"/>
                </a:moveTo>
                <a:lnTo>
                  <a:pt x="21439" y="4489"/>
                </a:lnTo>
                <a:lnTo>
                  <a:pt x="21395" y="4380"/>
                </a:lnTo>
                <a:lnTo>
                  <a:pt x="21431" y="4365"/>
                </a:lnTo>
                <a:lnTo>
                  <a:pt x="21475" y="4475"/>
                </a:lnTo>
                <a:close/>
                <a:moveTo>
                  <a:pt x="21549" y="4655"/>
                </a:moveTo>
                <a:lnTo>
                  <a:pt x="21513" y="4670"/>
                </a:lnTo>
                <a:lnTo>
                  <a:pt x="21468" y="4560"/>
                </a:lnTo>
                <a:lnTo>
                  <a:pt x="21504" y="4545"/>
                </a:lnTo>
                <a:lnTo>
                  <a:pt x="21549" y="4655"/>
                </a:lnTo>
                <a:close/>
                <a:moveTo>
                  <a:pt x="21622" y="4835"/>
                </a:moveTo>
                <a:lnTo>
                  <a:pt x="21586" y="4850"/>
                </a:lnTo>
                <a:lnTo>
                  <a:pt x="21542" y="4740"/>
                </a:lnTo>
                <a:lnTo>
                  <a:pt x="21577" y="4726"/>
                </a:lnTo>
                <a:lnTo>
                  <a:pt x="21622" y="4835"/>
                </a:lnTo>
                <a:close/>
                <a:moveTo>
                  <a:pt x="21695" y="5016"/>
                </a:moveTo>
                <a:lnTo>
                  <a:pt x="21660" y="5030"/>
                </a:lnTo>
                <a:lnTo>
                  <a:pt x="21615" y="4921"/>
                </a:lnTo>
                <a:lnTo>
                  <a:pt x="21651" y="4906"/>
                </a:lnTo>
                <a:lnTo>
                  <a:pt x="21695" y="5016"/>
                </a:lnTo>
                <a:close/>
                <a:moveTo>
                  <a:pt x="21769" y="5196"/>
                </a:moveTo>
                <a:lnTo>
                  <a:pt x="21733" y="5211"/>
                </a:lnTo>
                <a:lnTo>
                  <a:pt x="21688" y="5101"/>
                </a:lnTo>
                <a:lnTo>
                  <a:pt x="21724" y="5086"/>
                </a:lnTo>
                <a:lnTo>
                  <a:pt x="21769" y="5196"/>
                </a:lnTo>
                <a:close/>
                <a:moveTo>
                  <a:pt x="21842" y="5377"/>
                </a:moveTo>
                <a:lnTo>
                  <a:pt x="21806" y="5391"/>
                </a:lnTo>
                <a:lnTo>
                  <a:pt x="21762" y="5281"/>
                </a:lnTo>
                <a:lnTo>
                  <a:pt x="21798" y="5267"/>
                </a:lnTo>
                <a:lnTo>
                  <a:pt x="21842" y="5377"/>
                </a:lnTo>
                <a:close/>
                <a:moveTo>
                  <a:pt x="21916" y="5557"/>
                </a:moveTo>
                <a:lnTo>
                  <a:pt x="21880" y="5572"/>
                </a:lnTo>
                <a:lnTo>
                  <a:pt x="21835" y="5462"/>
                </a:lnTo>
                <a:lnTo>
                  <a:pt x="21871" y="5447"/>
                </a:lnTo>
                <a:lnTo>
                  <a:pt x="21916" y="5557"/>
                </a:lnTo>
                <a:close/>
                <a:moveTo>
                  <a:pt x="21989" y="5737"/>
                </a:moveTo>
                <a:lnTo>
                  <a:pt x="21953" y="5752"/>
                </a:lnTo>
                <a:lnTo>
                  <a:pt x="21908" y="5642"/>
                </a:lnTo>
                <a:lnTo>
                  <a:pt x="21944" y="5628"/>
                </a:lnTo>
                <a:lnTo>
                  <a:pt x="21989" y="5737"/>
                </a:lnTo>
                <a:close/>
                <a:moveTo>
                  <a:pt x="22062" y="5918"/>
                </a:moveTo>
                <a:lnTo>
                  <a:pt x="22026" y="5932"/>
                </a:lnTo>
                <a:lnTo>
                  <a:pt x="21982" y="5822"/>
                </a:lnTo>
                <a:lnTo>
                  <a:pt x="22018" y="5808"/>
                </a:lnTo>
                <a:lnTo>
                  <a:pt x="22062" y="5918"/>
                </a:lnTo>
                <a:close/>
                <a:moveTo>
                  <a:pt x="22136" y="6098"/>
                </a:moveTo>
                <a:lnTo>
                  <a:pt x="22100" y="6113"/>
                </a:lnTo>
                <a:lnTo>
                  <a:pt x="22055" y="6003"/>
                </a:lnTo>
                <a:lnTo>
                  <a:pt x="22091" y="5988"/>
                </a:lnTo>
                <a:lnTo>
                  <a:pt x="22136" y="6098"/>
                </a:lnTo>
                <a:close/>
                <a:moveTo>
                  <a:pt x="22209" y="6278"/>
                </a:moveTo>
                <a:lnTo>
                  <a:pt x="22173" y="6293"/>
                </a:lnTo>
                <a:lnTo>
                  <a:pt x="22128" y="6183"/>
                </a:lnTo>
                <a:lnTo>
                  <a:pt x="22164" y="6169"/>
                </a:lnTo>
                <a:lnTo>
                  <a:pt x="22209" y="6278"/>
                </a:lnTo>
                <a:close/>
                <a:moveTo>
                  <a:pt x="22282" y="6459"/>
                </a:moveTo>
                <a:lnTo>
                  <a:pt x="22246" y="6473"/>
                </a:lnTo>
                <a:lnTo>
                  <a:pt x="22202" y="6364"/>
                </a:lnTo>
                <a:lnTo>
                  <a:pt x="22238" y="6349"/>
                </a:lnTo>
                <a:lnTo>
                  <a:pt x="22282" y="6459"/>
                </a:lnTo>
                <a:close/>
                <a:moveTo>
                  <a:pt x="22356" y="6639"/>
                </a:moveTo>
                <a:lnTo>
                  <a:pt x="22320" y="6654"/>
                </a:lnTo>
                <a:lnTo>
                  <a:pt x="22275" y="6544"/>
                </a:lnTo>
                <a:lnTo>
                  <a:pt x="22311" y="6529"/>
                </a:lnTo>
                <a:lnTo>
                  <a:pt x="22356" y="6639"/>
                </a:lnTo>
                <a:close/>
                <a:moveTo>
                  <a:pt x="22429" y="6820"/>
                </a:moveTo>
                <a:lnTo>
                  <a:pt x="22393" y="6834"/>
                </a:lnTo>
                <a:lnTo>
                  <a:pt x="22348" y="6724"/>
                </a:lnTo>
                <a:lnTo>
                  <a:pt x="22384" y="6710"/>
                </a:lnTo>
                <a:lnTo>
                  <a:pt x="22429" y="6820"/>
                </a:lnTo>
                <a:close/>
                <a:moveTo>
                  <a:pt x="22502" y="7000"/>
                </a:moveTo>
                <a:lnTo>
                  <a:pt x="22466" y="7015"/>
                </a:lnTo>
                <a:lnTo>
                  <a:pt x="22422" y="6905"/>
                </a:lnTo>
                <a:lnTo>
                  <a:pt x="22458" y="6890"/>
                </a:lnTo>
                <a:lnTo>
                  <a:pt x="22502" y="7000"/>
                </a:lnTo>
                <a:close/>
                <a:moveTo>
                  <a:pt x="22447" y="0"/>
                </a:moveTo>
                <a:lnTo>
                  <a:pt x="22349" y="0"/>
                </a:lnTo>
                <a:lnTo>
                  <a:pt x="22328" y="2"/>
                </a:lnTo>
                <a:lnTo>
                  <a:pt x="22333" y="41"/>
                </a:lnTo>
                <a:lnTo>
                  <a:pt x="22451" y="27"/>
                </a:lnTo>
                <a:lnTo>
                  <a:pt x="22447" y="0"/>
                </a:lnTo>
                <a:close/>
                <a:moveTo>
                  <a:pt x="14321" y="923"/>
                </a:moveTo>
                <a:lnTo>
                  <a:pt x="14326" y="961"/>
                </a:lnTo>
                <a:lnTo>
                  <a:pt x="14208" y="975"/>
                </a:lnTo>
                <a:lnTo>
                  <a:pt x="14204" y="936"/>
                </a:lnTo>
                <a:lnTo>
                  <a:pt x="14321" y="923"/>
                </a:lnTo>
                <a:close/>
                <a:moveTo>
                  <a:pt x="14515" y="900"/>
                </a:moveTo>
                <a:lnTo>
                  <a:pt x="14519" y="939"/>
                </a:lnTo>
                <a:lnTo>
                  <a:pt x="14402" y="953"/>
                </a:lnTo>
                <a:lnTo>
                  <a:pt x="14397" y="914"/>
                </a:lnTo>
                <a:lnTo>
                  <a:pt x="14515" y="900"/>
                </a:lnTo>
                <a:close/>
                <a:moveTo>
                  <a:pt x="14708" y="878"/>
                </a:moveTo>
                <a:lnTo>
                  <a:pt x="14713" y="917"/>
                </a:lnTo>
                <a:lnTo>
                  <a:pt x="14595" y="930"/>
                </a:lnTo>
                <a:lnTo>
                  <a:pt x="14591" y="892"/>
                </a:lnTo>
                <a:lnTo>
                  <a:pt x="14708" y="878"/>
                </a:lnTo>
                <a:close/>
                <a:moveTo>
                  <a:pt x="14902" y="856"/>
                </a:moveTo>
                <a:lnTo>
                  <a:pt x="14906" y="895"/>
                </a:lnTo>
                <a:lnTo>
                  <a:pt x="14788" y="908"/>
                </a:lnTo>
                <a:lnTo>
                  <a:pt x="14784" y="870"/>
                </a:lnTo>
                <a:lnTo>
                  <a:pt x="14902" y="856"/>
                </a:lnTo>
                <a:close/>
                <a:moveTo>
                  <a:pt x="15095" y="834"/>
                </a:moveTo>
                <a:lnTo>
                  <a:pt x="15100" y="872"/>
                </a:lnTo>
                <a:lnTo>
                  <a:pt x="14982" y="886"/>
                </a:lnTo>
                <a:lnTo>
                  <a:pt x="14977" y="847"/>
                </a:lnTo>
                <a:lnTo>
                  <a:pt x="15095" y="834"/>
                </a:lnTo>
                <a:close/>
                <a:moveTo>
                  <a:pt x="15289" y="812"/>
                </a:moveTo>
                <a:lnTo>
                  <a:pt x="15293" y="850"/>
                </a:lnTo>
                <a:lnTo>
                  <a:pt x="15175" y="864"/>
                </a:lnTo>
                <a:lnTo>
                  <a:pt x="15171" y="825"/>
                </a:lnTo>
                <a:lnTo>
                  <a:pt x="15289" y="812"/>
                </a:lnTo>
                <a:close/>
                <a:moveTo>
                  <a:pt x="15482" y="789"/>
                </a:moveTo>
                <a:lnTo>
                  <a:pt x="15486" y="828"/>
                </a:lnTo>
                <a:lnTo>
                  <a:pt x="15369" y="841"/>
                </a:lnTo>
                <a:lnTo>
                  <a:pt x="15364" y="803"/>
                </a:lnTo>
                <a:lnTo>
                  <a:pt x="15482" y="789"/>
                </a:lnTo>
                <a:close/>
                <a:moveTo>
                  <a:pt x="15675" y="767"/>
                </a:moveTo>
                <a:lnTo>
                  <a:pt x="15680" y="806"/>
                </a:lnTo>
                <a:lnTo>
                  <a:pt x="15562" y="819"/>
                </a:lnTo>
                <a:lnTo>
                  <a:pt x="15558" y="781"/>
                </a:lnTo>
                <a:lnTo>
                  <a:pt x="15675" y="767"/>
                </a:lnTo>
                <a:close/>
                <a:moveTo>
                  <a:pt x="15869" y="745"/>
                </a:moveTo>
                <a:lnTo>
                  <a:pt x="15873" y="783"/>
                </a:lnTo>
                <a:lnTo>
                  <a:pt x="15756" y="797"/>
                </a:lnTo>
                <a:lnTo>
                  <a:pt x="15751" y="758"/>
                </a:lnTo>
                <a:lnTo>
                  <a:pt x="15869" y="745"/>
                </a:lnTo>
                <a:close/>
                <a:moveTo>
                  <a:pt x="16062" y="723"/>
                </a:moveTo>
                <a:lnTo>
                  <a:pt x="16067" y="761"/>
                </a:lnTo>
                <a:lnTo>
                  <a:pt x="15949" y="775"/>
                </a:lnTo>
                <a:lnTo>
                  <a:pt x="15945" y="736"/>
                </a:lnTo>
                <a:lnTo>
                  <a:pt x="16062" y="723"/>
                </a:lnTo>
                <a:close/>
                <a:moveTo>
                  <a:pt x="16256" y="700"/>
                </a:moveTo>
                <a:lnTo>
                  <a:pt x="16260" y="739"/>
                </a:lnTo>
                <a:lnTo>
                  <a:pt x="16142" y="753"/>
                </a:lnTo>
                <a:lnTo>
                  <a:pt x="16138" y="714"/>
                </a:lnTo>
                <a:lnTo>
                  <a:pt x="16256" y="700"/>
                </a:lnTo>
                <a:close/>
                <a:moveTo>
                  <a:pt x="16449" y="678"/>
                </a:moveTo>
                <a:lnTo>
                  <a:pt x="16454" y="717"/>
                </a:lnTo>
                <a:lnTo>
                  <a:pt x="16336" y="730"/>
                </a:lnTo>
                <a:lnTo>
                  <a:pt x="16331" y="692"/>
                </a:lnTo>
                <a:lnTo>
                  <a:pt x="16449" y="678"/>
                </a:lnTo>
                <a:close/>
                <a:moveTo>
                  <a:pt x="16643" y="656"/>
                </a:moveTo>
                <a:lnTo>
                  <a:pt x="16647" y="695"/>
                </a:lnTo>
                <a:lnTo>
                  <a:pt x="16529" y="708"/>
                </a:lnTo>
                <a:lnTo>
                  <a:pt x="16525" y="669"/>
                </a:lnTo>
                <a:lnTo>
                  <a:pt x="16643" y="656"/>
                </a:lnTo>
                <a:close/>
                <a:moveTo>
                  <a:pt x="16836" y="634"/>
                </a:moveTo>
                <a:lnTo>
                  <a:pt x="16841" y="672"/>
                </a:lnTo>
                <a:lnTo>
                  <a:pt x="16723" y="686"/>
                </a:lnTo>
                <a:lnTo>
                  <a:pt x="16718" y="647"/>
                </a:lnTo>
                <a:lnTo>
                  <a:pt x="16836" y="634"/>
                </a:lnTo>
                <a:close/>
                <a:moveTo>
                  <a:pt x="17030" y="612"/>
                </a:moveTo>
                <a:lnTo>
                  <a:pt x="17034" y="650"/>
                </a:lnTo>
                <a:lnTo>
                  <a:pt x="16916" y="664"/>
                </a:lnTo>
                <a:lnTo>
                  <a:pt x="16912" y="625"/>
                </a:lnTo>
                <a:lnTo>
                  <a:pt x="17030" y="612"/>
                </a:lnTo>
                <a:close/>
                <a:moveTo>
                  <a:pt x="17223" y="589"/>
                </a:moveTo>
                <a:lnTo>
                  <a:pt x="17227" y="628"/>
                </a:lnTo>
                <a:lnTo>
                  <a:pt x="17110" y="641"/>
                </a:lnTo>
                <a:lnTo>
                  <a:pt x="17105" y="603"/>
                </a:lnTo>
                <a:lnTo>
                  <a:pt x="17223" y="589"/>
                </a:lnTo>
                <a:close/>
                <a:moveTo>
                  <a:pt x="17416" y="567"/>
                </a:moveTo>
                <a:lnTo>
                  <a:pt x="17421" y="606"/>
                </a:lnTo>
                <a:lnTo>
                  <a:pt x="17303" y="619"/>
                </a:lnTo>
                <a:lnTo>
                  <a:pt x="17299" y="581"/>
                </a:lnTo>
                <a:lnTo>
                  <a:pt x="17416" y="567"/>
                </a:lnTo>
                <a:close/>
                <a:moveTo>
                  <a:pt x="17610" y="545"/>
                </a:moveTo>
                <a:lnTo>
                  <a:pt x="17614" y="583"/>
                </a:lnTo>
                <a:lnTo>
                  <a:pt x="17497" y="597"/>
                </a:lnTo>
                <a:lnTo>
                  <a:pt x="17492" y="558"/>
                </a:lnTo>
                <a:lnTo>
                  <a:pt x="17610" y="545"/>
                </a:lnTo>
                <a:close/>
                <a:moveTo>
                  <a:pt x="17803" y="523"/>
                </a:moveTo>
                <a:lnTo>
                  <a:pt x="17808" y="561"/>
                </a:lnTo>
                <a:lnTo>
                  <a:pt x="17690" y="575"/>
                </a:lnTo>
                <a:lnTo>
                  <a:pt x="17686" y="536"/>
                </a:lnTo>
                <a:lnTo>
                  <a:pt x="17803" y="523"/>
                </a:lnTo>
                <a:close/>
                <a:moveTo>
                  <a:pt x="17997" y="500"/>
                </a:moveTo>
                <a:lnTo>
                  <a:pt x="18001" y="539"/>
                </a:lnTo>
                <a:lnTo>
                  <a:pt x="17883" y="552"/>
                </a:lnTo>
                <a:lnTo>
                  <a:pt x="17879" y="514"/>
                </a:lnTo>
                <a:lnTo>
                  <a:pt x="17997" y="500"/>
                </a:lnTo>
                <a:close/>
                <a:moveTo>
                  <a:pt x="18190" y="478"/>
                </a:moveTo>
                <a:lnTo>
                  <a:pt x="18195" y="517"/>
                </a:lnTo>
                <a:lnTo>
                  <a:pt x="18077" y="530"/>
                </a:lnTo>
                <a:lnTo>
                  <a:pt x="18072" y="492"/>
                </a:lnTo>
                <a:lnTo>
                  <a:pt x="18190" y="478"/>
                </a:lnTo>
                <a:close/>
                <a:moveTo>
                  <a:pt x="18384" y="456"/>
                </a:moveTo>
                <a:lnTo>
                  <a:pt x="18388" y="494"/>
                </a:lnTo>
                <a:lnTo>
                  <a:pt x="18270" y="508"/>
                </a:lnTo>
                <a:lnTo>
                  <a:pt x="18266" y="469"/>
                </a:lnTo>
                <a:lnTo>
                  <a:pt x="18384" y="456"/>
                </a:lnTo>
                <a:close/>
                <a:moveTo>
                  <a:pt x="18577" y="434"/>
                </a:moveTo>
                <a:lnTo>
                  <a:pt x="18581" y="472"/>
                </a:lnTo>
                <a:lnTo>
                  <a:pt x="18464" y="486"/>
                </a:lnTo>
                <a:lnTo>
                  <a:pt x="18459" y="447"/>
                </a:lnTo>
                <a:lnTo>
                  <a:pt x="18577" y="434"/>
                </a:lnTo>
                <a:close/>
                <a:moveTo>
                  <a:pt x="18770" y="411"/>
                </a:moveTo>
                <a:lnTo>
                  <a:pt x="18775" y="450"/>
                </a:lnTo>
                <a:lnTo>
                  <a:pt x="18657" y="464"/>
                </a:lnTo>
                <a:lnTo>
                  <a:pt x="18653" y="425"/>
                </a:lnTo>
                <a:lnTo>
                  <a:pt x="18770" y="411"/>
                </a:lnTo>
                <a:close/>
                <a:moveTo>
                  <a:pt x="18964" y="389"/>
                </a:moveTo>
                <a:lnTo>
                  <a:pt x="18968" y="428"/>
                </a:lnTo>
                <a:lnTo>
                  <a:pt x="18851" y="441"/>
                </a:lnTo>
                <a:lnTo>
                  <a:pt x="18846" y="403"/>
                </a:lnTo>
                <a:lnTo>
                  <a:pt x="18964" y="389"/>
                </a:lnTo>
                <a:close/>
                <a:moveTo>
                  <a:pt x="19157" y="367"/>
                </a:moveTo>
                <a:lnTo>
                  <a:pt x="19162" y="406"/>
                </a:lnTo>
                <a:lnTo>
                  <a:pt x="19044" y="419"/>
                </a:lnTo>
                <a:lnTo>
                  <a:pt x="19040" y="381"/>
                </a:lnTo>
                <a:lnTo>
                  <a:pt x="19157" y="367"/>
                </a:lnTo>
                <a:close/>
                <a:moveTo>
                  <a:pt x="19351" y="345"/>
                </a:moveTo>
                <a:lnTo>
                  <a:pt x="19355" y="383"/>
                </a:lnTo>
                <a:lnTo>
                  <a:pt x="19238" y="397"/>
                </a:lnTo>
                <a:lnTo>
                  <a:pt x="19233" y="358"/>
                </a:lnTo>
                <a:lnTo>
                  <a:pt x="19351" y="345"/>
                </a:lnTo>
                <a:close/>
                <a:moveTo>
                  <a:pt x="19544" y="323"/>
                </a:moveTo>
                <a:lnTo>
                  <a:pt x="19549" y="361"/>
                </a:lnTo>
                <a:lnTo>
                  <a:pt x="19431" y="375"/>
                </a:lnTo>
                <a:lnTo>
                  <a:pt x="19427" y="336"/>
                </a:lnTo>
                <a:lnTo>
                  <a:pt x="19544" y="323"/>
                </a:lnTo>
                <a:close/>
                <a:moveTo>
                  <a:pt x="19738" y="300"/>
                </a:moveTo>
                <a:lnTo>
                  <a:pt x="19742" y="339"/>
                </a:lnTo>
                <a:lnTo>
                  <a:pt x="19624" y="352"/>
                </a:lnTo>
                <a:lnTo>
                  <a:pt x="19620" y="314"/>
                </a:lnTo>
                <a:lnTo>
                  <a:pt x="19738" y="300"/>
                </a:lnTo>
                <a:close/>
                <a:moveTo>
                  <a:pt x="19931" y="278"/>
                </a:moveTo>
                <a:lnTo>
                  <a:pt x="19936" y="317"/>
                </a:lnTo>
                <a:lnTo>
                  <a:pt x="19818" y="330"/>
                </a:lnTo>
                <a:lnTo>
                  <a:pt x="19813" y="292"/>
                </a:lnTo>
                <a:lnTo>
                  <a:pt x="19931" y="278"/>
                </a:lnTo>
                <a:close/>
                <a:moveTo>
                  <a:pt x="20125" y="256"/>
                </a:moveTo>
                <a:lnTo>
                  <a:pt x="20129" y="294"/>
                </a:lnTo>
                <a:lnTo>
                  <a:pt x="20011" y="308"/>
                </a:lnTo>
                <a:lnTo>
                  <a:pt x="20007" y="269"/>
                </a:lnTo>
                <a:lnTo>
                  <a:pt x="20125" y="256"/>
                </a:lnTo>
                <a:close/>
                <a:moveTo>
                  <a:pt x="20318" y="234"/>
                </a:moveTo>
                <a:lnTo>
                  <a:pt x="20322" y="272"/>
                </a:lnTo>
                <a:lnTo>
                  <a:pt x="20205" y="286"/>
                </a:lnTo>
                <a:lnTo>
                  <a:pt x="20200" y="247"/>
                </a:lnTo>
                <a:lnTo>
                  <a:pt x="20318" y="234"/>
                </a:lnTo>
                <a:close/>
                <a:moveTo>
                  <a:pt x="20512" y="211"/>
                </a:moveTo>
                <a:lnTo>
                  <a:pt x="20516" y="250"/>
                </a:lnTo>
                <a:lnTo>
                  <a:pt x="20398" y="263"/>
                </a:lnTo>
                <a:lnTo>
                  <a:pt x="20394" y="225"/>
                </a:lnTo>
                <a:lnTo>
                  <a:pt x="20512" y="211"/>
                </a:lnTo>
                <a:close/>
                <a:moveTo>
                  <a:pt x="20705" y="189"/>
                </a:moveTo>
                <a:lnTo>
                  <a:pt x="20709" y="228"/>
                </a:lnTo>
                <a:lnTo>
                  <a:pt x="20592" y="241"/>
                </a:lnTo>
                <a:lnTo>
                  <a:pt x="20587" y="203"/>
                </a:lnTo>
                <a:lnTo>
                  <a:pt x="20705" y="189"/>
                </a:lnTo>
                <a:close/>
                <a:moveTo>
                  <a:pt x="20898" y="167"/>
                </a:moveTo>
                <a:lnTo>
                  <a:pt x="20903" y="205"/>
                </a:lnTo>
                <a:lnTo>
                  <a:pt x="20785" y="219"/>
                </a:lnTo>
                <a:lnTo>
                  <a:pt x="20781" y="180"/>
                </a:lnTo>
                <a:lnTo>
                  <a:pt x="20898" y="167"/>
                </a:lnTo>
                <a:close/>
                <a:moveTo>
                  <a:pt x="21092" y="145"/>
                </a:moveTo>
                <a:lnTo>
                  <a:pt x="21096" y="183"/>
                </a:lnTo>
                <a:lnTo>
                  <a:pt x="20979" y="197"/>
                </a:lnTo>
                <a:lnTo>
                  <a:pt x="20974" y="158"/>
                </a:lnTo>
                <a:lnTo>
                  <a:pt x="21092" y="145"/>
                </a:lnTo>
                <a:close/>
                <a:moveTo>
                  <a:pt x="21285" y="122"/>
                </a:moveTo>
                <a:lnTo>
                  <a:pt x="21290" y="161"/>
                </a:lnTo>
                <a:lnTo>
                  <a:pt x="21172" y="174"/>
                </a:lnTo>
                <a:lnTo>
                  <a:pt x="21168" y="136"/>
                </a:lnTo>
                <a:lnTo>
                  <a:pt x="21285" y="122"/>
                </a:lnTo>
                <a:close/>
                <a:moveTo>
                  <a:pt x="21479" y="100"/>
                </a:moveTo>
                <a:lnTo>
                  <a:pt x="21483" y="139"/>
                </a:lnTo>
                <a:lnTo>
                  <a:pt x="21365" y="152"/>
                </a:lnTo>
                <a:lnTo>
                  <a:pt x="21361" y="114"/>
                </a:lnTo>
                <a:lnTo>
                  <a:pt x="21479" y="100"/>
                </a:lnTo>
                <a:close/>
                <a:moveTo>
                  <a:pt x="21672" y="78"/>
                </a:moveTo>
                <a:lnTo>
                  <a:pt x="21677" y="116"/>
                </a:lnTo>
                <a:lnTo>
                  <a:pt x="21559" y="130"/>
                </a:lnTo>
                <a:lnTo>
                  <a:pt x="21554" y="91"/>
                </a:lnTo>
                <a:lnTo>
                  <a:pt x="21672" y="78"/>
                </a:lnTo>
                <a:close/>
                <a:moveTo>
                  <a:pt x="21866" y="56"/>
                </a:moveTo>
                <a:lnTo>
                  <a:pt x="21870" y="94"/>
                </a:lnTo>
                <a:lnTo>
                  <a:pt x="21752" y="108"/>
                </a:lnTo>
                <a:lnTo>
                  <a:pt x="21748" y="69"/>
                </a:lnTo>
                <a:lnTo>
                  <a:pt x="21866" y="56"/>
                </a:lnTo>
                <a:close/>
                <a:moveTo>
                  <a:pt x="22059" y="33"/>
                </a:moveTo>
                <a:lnTo>
                  <a:pt x="22064" y="72"/>
                </a:lnTo>
                <a:lnTo>
                  <a:pt x="21946" y="85"/>
                </a:lnTo>
                <a:lnTo>
                  <a:pt x="21941" y="47"/>
                </a:lnTo>
                <a:lnTo>
                  <a:pt x="22059" y="33"/>
                </a:lnTo>
                <a:close/>
                <a:moveTo>
                  <a:pt x="22253" y="11"/>
                </a:moveTo>
                <a:lnTo>
                  <a:pt x="22257" y="50"/>
                </a:lnTo>
                <a:lnTo>
                  <a:pt x="22139" y="63"/>
                </a:lnTo>
                <a:lnTo>
                  <a:pt x="22135" y="25"/>
                </a:lnTo>
                <a:lnTo>
                  <a:pt x="22253" y="11"/>
                </a:lnTo>
                <a:close/>
                <a:moveTo>
                  <a:pt x="22519" y="102"/>
                </a:moveTo>
                <a:lnTo>
                  <a:pt x="22519" y="32"/>
                </a:lnTo>
                <a:lnTo>
                  <a:pt x="22499" y="95"/>
                </a:lnTo>
                <a:lnTo>
                  <a:pt x="22519" y="102"/>
                </a:lnTo>
                <a:close/>
                <a:moveTo>
                  <a:pt x="21419" y="3510"/>
                </a:moveTo>
                <a:lnTo>
                  <a:pt x="21456" y="3522"/>
                </a:lnTo>
                <a:lnTo>
                  <a:pt x="21421" y="3635"/>
                </a:lnTo>
                <a:lnTo>
                  <a:pt x="21384" y="3623"/>
                </a:lnTo>
                <a:lnTo>
                  <a:pt x="21419" y="3510"/>
                </a:lnTo>
                <a:close/>
                <a:moveTo>
                  <a:pt x="21478" y="3324"/>
                </a:moveTo>
                <a:lnTo>
                  <a:pt x="21515" y="3336"/>
                </a:lnTo>
                <a:lnTo>
                  <a:pt x="21479" y="3449"/>
                </a:lnTo>
                <a:lnTo>
                  <a:pt x="21442" y="3437"/>
                </a:lnTo>
                <a:lnTo>
                  <a:pt x="21478" y="3324"/>
                </a:lnTo>
                <a:close/>
                <a:moveTo>
                  <a:pt x="21537" y="3139"/>
                </a:moveTo>
                <a:lnTo>
                  <a:pt x="21574" y="3150"/>
                </a:lnTo>
                <a:lnTo>
                  <a:pt x="21538" y="3263"/>
                </a:lnTo>
                <a:lnTo>
                  <a:pt x="21501" y="3252"/>
                </a:lnTo>
                <a:lnTo>
                  <a:pt x="21537" y="3139"/>
                </a:lnTo>
                <a:close/>
                <a:moveTo>
                  <a:pt x="21596" y="2953"/>
                </a:moveTo>
                <a:lnTo>
                  <a:pt x="21633" y="2965"/>
                </a:lnTo>
                <a:lnTo>
                  <a:pt x="21597" y="3078"/>
                </a:lnTo>
                <a:lnTo>
                  <a:pt x="21560" y="3066"/>
                </a:lnTo>
                <a:lnTo>
                  <a:pt x="21596" y="2953"/>
                </a:lnTo>
                <a:close/>
                <a:moveTo>
                  <a:pt x="21654" y="2767"/>
                </a:moveTo>
                <a:lnTo>
                  <a:pt x="21691" y="2779"/>
                </a:lnTo>
                <a:lnTo>
                  <a:pt x="21655" y="2892"/>
                </a:lnTo>
                <a:lnTo>
                  <a:pt x="21618" y="2880"/>
                </a:lnTo>
                <a:lnTo>
                  <a:pt x="21654" y="2767"/>
                </a:lnTo>
                <a:close/>
                <a:moveTo>
                  <a:pt x="21713" y="2582"/>
                </a:moveTo>
                <a:lnTo>
                  <a:pt x="21750" y="2593"/>
                </a:lnTo>
                <a:lnTo>
                  <a:pt x="21714" y="2706"/>
                </a:lnTo>
                <a:lnTo>
                  <a:pt x="21677" y="2695"/>
                </a:lnTo>
                <a:lnTo>
                  <a:pt x="21713" y="2582"/>
                </a:lnTo>
                <a:close/>
                <a:moveTo>
                  <a:pt x="21772" y="2396"/>
                </a:moveTo>
                <a:lnTo>
                  <a:pt x="21809" y="2408"/>
                </a:lnTo>
                <a:lnTo>
                  <a:pt x="21773" y="2521"/>
                </a:lnTo>
                <a:lnTo>
                  <a:pt x="21736" y="2509"/>
                </a:lnTo>
                <a:lnTo>
                  <a:pt x="21772" y="2396"/>
                </a:lnTo>
                <a:close/>
                <a:moveTo>
                  <a:pt x="21830" y="2210"/>
                </a:moveTo>
                <a:lnTo>
                  <a:pt x="21867" y="2222"/>
                </a:lnTo>
                <a:lnTo>
                  <a:pt x="21832" y="2335"/>
                </a:lnTo>
                <a:lnTo>
                  <a:pt x="21795" y="2323"/>
                </a:lnTo>
                <a:lnTo>
                  <a:pt x="21830" y="2210"/>
                </a:lnTo>
                <a:close/>
                <a:moveTo>
                  <a:pt x="21889" y="2025"/>
                </a:moveTo>
                <a:lnTo>
                  <a:pt x="21926" y="2036"/>
                </a:lnTo>
                <a:lnTo>
                  <a:pt x="21890" y="2149"/>
                </a:lnTo>
                <a:lnTo>
                  <a:pt x="21853" y="2138"/>
                </a:lnTo>
                <a:lnTo>
                  <a:pt x="21889" y="2025"/>
                </a:lnTo>
                <a:close/>
                <a:moveTo>
                  <a:pt x="21948" y="1839"/>
                </a:moveTo>
                <a:lnTo>
                  <a:pt x="21985" y="1851"/>
                </a:lnTo>
                <a:lnTo>
                  <a:pt x="21949" y="1964"/>
                </a:lnTo>
                <a:lnTo>
                  <a:pt x="21912" y="1952"/>
                </a:lnTo>
                <a:lnTo>
                  <a:pt x="21948" y="1839"/>
                </a:lnTo>
                <a:close/>
                <a:moveTo>
                  <a:pt x="22006" y="1653"/>
                </a:moveTo>
                <a:lnTo>
                  <a:pt x="22043" y="1665"/>
                </a:lnTo>
                <a:lnTo>
                  <a:pt x="22008" y="1778"/>
                </a:lnTo>
                <a:lnTo>
                  <a:pt x="21971" y="1766"/>
                </a:lnTo>
                <a:lnTo>
                  <a:pt x="22006" y="1653"/>
                </a:lnTo>
                <a:close/>
                <a:moveTo>
                  <a:pt x="22065" y="1468"/>
                </a:moveTo>
                <a:lnTo>
                  <a:pt x="22102" y="1479"/>
                </a:lnTo>
                <a:lnTo>
                  <a:pt x="22066" y="1592"/>
                </a:lnTo>
                <a:lnTo>
                  <a:pt x="22029" y="1581"/>
                </a:lnTo>
                <a:lnTo>
                  <a:pt x="22065" y="1468"/>
                </a:lnTo>
                <a:close/>
                <a:moveTo>
                  <a:pt x="22124" y="1282"/>
                </a:moveTo>
                <a:lnTo>
                  <a:pt x="22161" y="1294"/>
                </a:lnTo>
                <a:lnTo>
                  <a:pt x="22125" y="1407"/>
                </a:lnTo>
                <a:lnTo>
                  <a:pt x="22088" y="1395"/>
                </a:lnTo>
                <a:lnTo>
                  <a:pt x="22124" y="1282"/>
                </a:lnTo>
                <a:close/>
                <a:moveTo>
                  <a:pt x="22183" y="1096"/>
                </a:moveTo>
                <a:lnTo>
                  <a:pt x="22220" y="1108"/>
                </a:lnTo>
                <a:lnTo>
                  <a:pt x="22184" y="1221"/>
                </a:lnTo>
                <a:lnTo>
                  <a:pt x="22147" y="1209"/>
                </a:lnTo>
                <a:lnTo>
                  <a:pt x="22183" y="1096"/>
                </a:lnTo>
                <a:close/>
                <a:moveTo>
                  <a:pt x="22241" y="911"/>
                </a:moveTo>
                <a:lnTo>
                  <a:pt x="22278" y="922"/>
                </a:lnTo>
                <a:lnTo>
                  <a:pt x="22243" y="1035"/>
                </a:lnTo>
                <a:lnTo>
                  <a:pt x="22206" y="1024"/>
                </a:lnTo>
                <a:lnTo>
                  <a:pt x="22241" y="911"/>
                </a:lnTo>
                <a:close/>
                <a:moveTo>
                  <a:pt x="22300" y="725"/>
                </a:moveTo>
                <a:lnTo>
                  <a:pt x="22337" y="737"/>
                </a:lnTo>
                <a:lnTo>
                  <a:pt x="22301" y="850"/>
                </a:lnTo>
                <a:lnTo>
                  <a:pt x="22264" y="838"/>
                </a:lnTo>
                <a:lnTo>
                  <a:pt x="22300" y="725"/>
                </a:lnTo>
                <a:close/>
                <a:moveTo>
                  <a:pt x="22359" y="539"/>
                </a:moveTo>
                <a:lnTo>
                  <a:pt x="22396" y="551"/>
                </a:lnTo>
                <a:lnTo>
                  <a:pt x="22360" y="664"/>
                </a:lnTo>
                <a:lnTo>
                  <a:pt x="22323" y="652"/>
                </a:lnTo>
                <a:lnTo>
                  <a:pt x="22359" y="539"/>
                </a:lnTo>
                <a:close/>
                <a:moveTo>
                  <a:pt x="22417" y="354"/>
                </a:moveTo>
                <a:lnTo>
                  <a:pt x="22454" y="365"/>
                </a:lnTo>
                <a:lnTo>
                  <a:pt x="22419" y="478"/>
                </a:lnTo>
                <a:lnTo>
                  <a:pt x="22382" y="467"/>
                </a:lnTo>
                <a:lnTo>
                  <a:pt x="22417" y="354"/>
                </a:lnTo>
                <a:close/>
                <a:moveTo>
                  <a:pt x="22476" y="168"/>
                </a:moveTo>
                <a:lnTo>
                  <a:pt x="22513" y="180"/>
                </a:lnTo>
                <a:lnTo>
                  <a:pt x="22477" y="293"/>
                </a:lnTo>
                <a:lnTo>
                  <a:pt x="22440" y="281"/>
                </a:lnTo>
                <a:lnTo>
                  <a:pt x="22476" y="168"/>
                </a:lnTo>
                <a:close/>
                <a:moveTo>
                  <a:pt x="20961" y="3855"/>
                </a:moveTo>
                <a:lnTo>
                  <a:pt x="20946" y="3891"/>
                </a:lnTo>
                <a:lnTo>
                  <a:pt x="20836" y="3847"/>
                </a:lnTo>
                <a:lnTo>
                  <a:pt x="20851" y="3811"/>
                </a:lnTo>
                <a:lnTo>
                  <a:pt x="20961" y="3855"/>
                </a:lnTo>
                <a:close/>
                <a:moveTo>
                  <a:pt x="20780" y="3783"/>
                </a:moveTo>
                <a:lnTo>
                  <a:pt x="20765" y="3819"/>
                </a:lnTo>
                <a:lnTo>
                  <a:pt x="20655" y="3774"/>
                </a:lnTo>
                <a:lnTo>
                  <a:pt x="20670" y="3738"/>
                </a:lnTo>
                <a:lnTo>
                  <a:pt x="20780" y="3783"/>
                </a:lnTo>
                <a:close/>
                <a:moveTo>
                  <a:pt x="20599" y="3710"/>
                </a:moveTo>
                <a:lnTo>
                  <a:pt x="20585" y="3746"/>
                </a:lnTo>
                <a:lnTo>
                  <a:pt x="20475" y="3702"/>
                </a:lnTo>
                <a:lnTo>
                  <a:pt x="20489" y="3666"/>
                </a:lnTo>
                <a:lnTo>
                  <a:pt x="20599" y="3710"/>
                </a:lnTo>
                <a:close/>
                <a:moveTo>
                  <a:pt x="20418" y="3637"/>
                </a:moveTo>
                <a:lnTo>
                  <a:pt x="20404" y="3673"/>
                </a:lnTo>
                <a:lnTo>
                  <a:pt x="20294" y="3629"/>
                </a:lnTo>
                <a:lnTo>
                  <a:pt x="20308" y="3593"/>
                </a:lnTo>
                <a:lnTo>
                  <a:pt x="20418" y="3637"/>
                </a:lnTo>
                <a:close/>
                <a:moveTo>
                  <a:pt x="20238" y="3565"/>
                </a:moveTo>
                <a:lnTo>
                  <a:pt x="20223" y="3601"/>
                </a:lnTo>
                <a:lnTo>
                  <a:pt x="20113" y="3556"/>
                </a:lnTo>
                <a:lnTo>
                  <a:pt x="20128" y="3520"/>
                </a:lnTo>
                <a:lnTo>
                  <a:pt x="20238" y="3565"/>
                </a:lnTo>
                <a:close/>
                <a:moveTo>
                  <a:pt x="20057" y="3492"/>
                </a:moveTo>
                <a:lnTo>
                  <a:pt x="20042" y="3528"/>
                </a:lnTo>
                <a:lnTo>
                  <a:pt x="19932" y="3484"/>
                </a:lnTo>
                <a:lnTo>
                  <a:pt x="19947" y="3448"/>
                </a:lnTo>
                <a:lnTo>
                  <a:pt x="20057" y="3492"/>
                </a:lnTo>
                <a:close/>
                <a:moveTo>
                  <a:pt x="19876" y="3419"/>
                </a:moveTo>
                <a:lnTo>
                  <a:pt x="19862" y="3455"/>
                </a:lnTo>
                <a:lnTo>
                  <a:pt x="19752" y="3411"/>
                </a:lnTo>
                <a:lnTo>
                  <a:pt x="19766" y="3375"/>
                </a:lnTo>
                <a:lnTo>
                  <a:pt x="19876" y="3419"/>
                </a:lnTo>
                <a:close/>
                <a:moveTo>
                  <a:pt x="19695" y="3347"/>
                </a:moveTo>
                <a:lnTo>
                  <a:pt x="19681" y="3383"/>
                </a:lnTo>
                <a:lnTo>
                  <a:pt x="19571" y="3338"/>
                </a:lnTo>
                <a:lnTo>
                  <a:pt x="19585" y="3302"/>
                </a:lnTo>
                <a:lnTo>
                  <a:pt x="19695" y="3347"/>
                </a:lnTo>
                <a:close/>
                <a:moveTo>
                  <a:pt x="19515" y="3274"/>
                </a:moveTo>
                <a:lnTo>
                  <a:pt x="19500" y="3310"/>
                </a:lnTo>
                <a:lnTo>
                  <a:pt x="19390" y="3266"/>
                </a:lnTo>
                <a:lnTo>
                  <a:pt x="19405" y="3230"/>
                </a:lnTo>
                <a:lnTo>
                  <a:pt x="19515" y="3274"/>
                </a:lnTo>
                <a:close/>
                <a:moveTo>
                  <a:pt x="19334" y="3201"/>
                </a:moveTo>
                <a:lnTo>
                  <a:pt x="19319" y="3237"/>
                </a:lnTo>
                <a:lnTo>
                  <a:pt x="19209" y="3193"/>
                </a:lnTo>
                <a:lnTo>
                  <a:pt x="19224" y="3157"/>
                </a:lnTo>
                <a:lnTo>
                  <a:pt x="19334" y="3201"/>
                </a:lnTo>
                <a:close/>
                <a:moveTo>
                  <a:pt x="19153" y="3129"/>
                </a:moveTo>
                <a:lnTo>
                  <a:pt x="19139" y="3165"/>
                </a:lnTo>
                <a:lnTo>
                  <a:pt x="19029" y="3120"/>
                </a:lnTo>
                <a:lnTo>
                  <a:pt x="19043" y="3084"/>
                </a:lnTo>
                <a:lnTo>
                  <a:pt x="19153" y="3129"/>
                </a:lnTo>
                <a:close/>
                <a:moveTo>
                  <a:pt x="18972" y="3056"/>
                </a:moveTo>
                <a:lnTo>
                  <a:pt x="18958" y="3092"/>
                </a:lnTo>
                <a:lnTo>
                  <a:pt x="18848" y="3048"/>
                </a:lnTo>
                <a:lnTo>
                  <a:pt x="18862" y="3012"/>
                </a:lnTo>
                <a:lnTo>
                  <a:pt x="18972" y="3056"/>
                </a:lnTo>
                <a:close/>
                <a:moveTo>
                  <a:pt x="18792" y="2983"/>
                </a:moveTo>
                <a:lnTo>
                  <a:pt x="18777" y="3019"/>
                </a:lnTo>
                <a:lnTo>
                  <a:pt x="18667" y="2975"/>
                </a:lnTo>
                <a:lnTo>
                  <a:pt x="18682" y="2939"/>
                </a:lnTo>
                <a:lnTo>
                  <a:pt x="18792" y="2983"/>
                </a:lnTo>
                <a:close/>
                <a:moveTo>
                  <a:pt x="18611" y="2911"/>
                </a:moveTo>
                <a:lnTo>
                  <a:pt x="18596" y="2947"/>
                </a:lnTo>
                <a:lnTo>
                  <a:pt x="18486" y="2902"/>
                </a:lnTo>
                <a:lnTo>
                  <a:pt x="18501" y="2866"/>
                </a:lnTo>
                <a:lnTo>
                  <a:pt x="18611" y="2911"/>
                </a:lnTo>
                <a:close/>
                <a:moveTo>
                  <a:pt x="18430" y="2838"/>
                </a:moveTo>
                <a:lnTo>
                  <a:pt x="18416" y="2874"/>
                </a:lnTo>
                <a:lnTo>
                  <a:pt x="18306" y="2830"/>
                </a:lnTo>
                <a:lnTo>
                  <a:pt x="18320" y="2794"/>
                </a:lnTo>
                <a:lnTo>
                  <a:pt x="18430" y="2838"/>
                </a:lnTo>
                <a:close/>
                <a:moveTo>
                  <a:pt x="18249" y="2765"/>
                </a:moveTo>
                <a:lnTo>
                  <a:pt x="18235" y="2801"/>
                </a:lnTo>
                <a:lnTo>
                  <a:pt x="18125" y="2757"/>
                </a:lnTo>
                <a:lnTo>
                  <a:pt x="18139" y="2721"/>
                </a:lnTo>
                <a:lnTo>
                  <a:pt x="18249" y="2765"/>
                </a:lnTo>
                <a:close/>
                <a:moveTo>
                  <a:pt x="18069" y="2693"/>
                </a:moveTo>
                <a:lnTo>
                  <a:pt x="18054" y="2729"/>
                </a:lnTo>
                <a:lnTo>
                  <a:pt x="17944" y="2685"/>
                </a:lnTo>
                <a:lnTo>
                  <a:pt x="17959" y="2649"/>
                </a:lnTo>
                <a:lnTo>
                  <a:pt x="18069" y="2693"/>
                </a:lnTo>
                <a:close/>
                <a:moveTo>
                  <a:pt x="17888" y="2620"/>
                </a:moveTo>
                <a:lnTo>
                  <a:pt x="17873" y="2656"/>
                </a:lnTo>
                <a:lnTo>
                  <a:pt x="17763" y="2612"/>
                </a:lnTo>
                <a:lnTo>
                  <a:pt x="17778" y="2576"/>
                </a:lnTo>
                <a:lnTo>
                  <a:pt x="17888" y="2620"/>
                </a:lnTo>
                <a:close/>
                <a:moveTo>
                  <a:pt x="17707" y="2547"/>
                </a:moveTo>
                <a:lnTo>
                  <a:pt x="17693" y="2583"/>
                </a:lnTo>
                <a:lnTo>
                  <a:pt x="17583" y="2539"/>
                </a:lnTo>
                <a:lnTo>
                  <a:pt x="17597" y="2503"/>
                </a:lnTo>
                <a:lnTo>
                  <a:pt x="17707" y="2547"/>
                </a:lnTo>
                <a:close/>
                <a:moveTo>
                  <a:pt x="17526" y="2475"/>
                </a:moveTo>
                <a:lnTo>
                  <a:pt x="17512" y="2511"/>
                </a:lnTo>
                <a:lnTo>
                  <a:pt x="17402" y="2467"/>
                </a:lnTo>
                <a:lnTo>
                  <a:pt x="17416" y="2431"/>
                </a:lnTo>
                <a:lnTo>
                  <a:pt x="17526" y="2475"/>
                </a:lnTo>
                <a:close/>
                <a:moveTo>
                  <a:pt x="17346" y="2402"/>
                </a:moveTo>
                <a:lnTo>
                  <a:pt x="17331" y="2438"/>
                </a:lnTo>
                <a:lnTo>
                  <a:pt x="17221" y="2394"/>
                </a:lnTo>
                <a:lnTo>
                  <a:pt x="17235" y="2358"/>
                </a:lnTo>
                <a:lnTo>
                  <a:pt x="17346" y="2402"/>
                </a:lnTo>
                <a:close/>
                <a:moveTo>
                  <a:pt x="17165" y="2329"/>
                </a:moveTo>
                <a:lnTo>
                  <a:pt x="17150" y="2366"/>
                </a:lnTo>
                <a:lnTo>
                  <a:pt x="17040" y="2321"/>
                </a:lnTo>
                <a:lnTo>
                  <a:pt x="17055" y="2285"/>
                </a:lnTo>
                <a:lnTo>
                  <a:pt x="17165" y="2329"/>
                </a:lnTo>
                <a:close/>
                <a:moveTo>
                  <a:pt x="16984" y="2257"/>
                </a:moveTo>
                <a:lnTo>
                  <a:pt x="16970" y="2293"/>
                </a:lnTo>
                <a:lnTo>
                  <a:pt x="16860" y="2249"/>
                </a:lnTo>
                <a:lnTo>
                  <a:pt x="16874" y="2213"/>
                </a:lnTo>
                <a:lnTo>
                  <a:pt x="16984" y="2257"/>
                </a:lnTo>
                <a:close/>
                <a:moveTo>
                  <a:pt x="16803" y="2184"/>
                </a:moveTo>
                <a:lnTo>
                  <a:pt x="16789" y="2220"/>
                </a:lnTo>
                <a:lnTo>
                  <a:pt x="16679" y="2176"/>
                </a:lnTo>
                <a:lnTo>
                  <a:pt x="16693" y="2140"/>
                </a:lnTo>
                <a:lnTo>
                  <a:pt x="16803" y="2184"/>
                </a:lnTo>
                <a:close/>
                <a:moveTo>
                  <a:pt x="16623" y="2112"/>
                </a:moveTo>
                <a:lnTo>
                  <a:pt x="16608" y="2148"/>
                </a:lnTo>
                <a:lnTo>
                  <a:pt x="16498" y="2103"/>
                </a:lnTo>
                <a:lnTo>
                  <a:pt x="16512" y="2067"/>
                </a:lnTo>
                <a:lnTo>
                  <a:pt x="16623" y="2112"/>
                </a:lnTo>
                <a:close/>
                <a:moveTo>
                  <a:pt x="16442" y="2039"/>
                </a:moveTo>
                <a:lnTo>
                  <a:pt x="16427" y="2075"/>
                </a:lnTo>
                <a:lnTo>
                  <a:pt x="16317" y="2031"/>
                </a:lnTo>
                <a:lnTo>
                  <a:pt x="16332" y="1995"/>
                </a:lnTo>
                <a:lnTo>
                  <a:pt x="16442" y="2039"/>
                </a:lnTo>
                <a:close/>
                <a:moveTo>
                  <a:pt x="16261" y="1966"/>
                </a:moveTo>
                <a:lnTo>
                  <a:pt x="16247" y="2002"/>
                </a:lnTo>
                <a:lnTo>
                  <a:pt x="16137" y="1958"/>
                </a:lnTo>
                <a:lnTo>
                  <a:pt x="16151" y="1922"/>
                </a:lnTo>
                <a:lnTo>
                  <a:pt x="16261" y="1966"/>
                </a:lnTo>
                <a:close/>
                <a:moveTo>
                  <a:pt x="16080" y="1894"/>
                </a:moveTo>
                <a:lnTo>
                  <a:pt x="16066" y="1930"/>
                </a:lnTo>
                <a:lnTo>
                  <a:pt x="15956" y="1885"/>
                </a:lnTo>
                <a:lnTo>
                  <a:pt x="15970" y="1849"/>
                </a:lnTo>
                <a:lnTo>
                  <a:pt x="16080" y="1894"/>
                </a:lnTo>
                <a:close/>
                <a:moveTo>
                  <a:pt x="15900" y="1821"/>
                </a:moveTo>
                <a:lnTo>
                  <a:pt x="15885" y="1857"/>
                </a:lnTo>
                <a:lnTo>
                  <a:pt x="15775" y="1813"/>
                </a:lnTo>
                <a:lnTo>
                  <a:pt x="15789" y="1777"/>
                </a:lnTo>
                <a:lnTo>
                  <a:pt x="15900" y="1821"/>
                </a:lnTo>
                <a:close/>
                <a:moveTo>
                  <a:pt x="15719" y="1748"/>
                </a:moveTo>
                <a:lnTo>
                  <a:pt x="15704" y="1784"/>
                </a:lnTo>
                <a:lnTo>
                  <a:pt x="15594" y="1740"/>
                </a:lnTo>
                <a:lnTo>
                  <a:pt x="15609" y="1704"/>
                </a:lnTo>
                <a:lnTo>
                  <a:pt x="15719" y="1748"/>
                </a:lnTo>
                <a:close/>
                <a:moveTo>
                  <a:pt x="15538" y="1676"/>
                </a:moveTo>
                <a:lnTo>
                  <a:pt x="15524" y="1712"/>
                </a:lnTo>
                <a:lnTo>
                  <a:pt x="15414" y="1668"/>
                </a:lnTo>
                <a:lnTo>
                  <a:pt x="15428" y="1632"/>
                </a:lnTo>
                <a:lnTo>
                  <a:pt x="15538" y="1676"/>
                </a:lnTo>
                <a:close/>
                <a:moveTo>
                  <a:pt x="15357" y="1603"/>
                </a:moveTo>
                <a:lnTo>
                  <a:pt x="15343" y="1639"/>
                </a:lnTo>
                <a:lnTo>
                  <a:pt x="15233" y="1595"/>
                </a:lnTo>
                <a:lnTo>
                  <a:pt x="15247" y="1559"/>
                </a:lnTo>
                <a:lnTo>
                  <a:pt x="15357" y="1603"/>
                </a:lnTo>
                <a:close/>
                <a:moveTo>
                  <a:pt x="15177" y="1530"/>
                </a:moveTo>
                <a:lnTo>
                  <a:pt x="15162" y="1566"/>
                </a:lnTo>
                <a:lnTo>
                  <a:pt x="15052" y="1522"/>
                </a:lnTo>
                <a:lnTo>
                  <a:pt x="15066" y="1486"/>
                </a:lnTo>
                <a:lnTo>
                  <a:pt x="15177" y="1530"/>
                </a:lnTo>
                <a:close/>
                <a:moveTo>
                  <a:pt x="14996" y="1458"/>
                </a:moveTo>
                <a:lnTo>
                  <a:pt x="14981" y="1494"/>
                </a:lnTo>
                <a:lnTo>
                  <a:pt x="14871" y="1450"/>
                </a:lnTo>
                <a:lnTo>
                  <a:pt x="14886" y="1414"/>
                </a:lnTo>
                <a:lnTo>
                  <a:pt x="14996" y="1458"/>
                </a:lnTo>
                <a:close/>
                <a:moveTo>
                  <a:pt x="14815" y="1385"/>
                </a:moveTo>
                <a:lnTo>
                  <a:pt x="14801" y="1421"/>
                </a:lnTo>
                <a:lnTo>
                  <a:pt x="14691" y="1377"/>
                </a:lnTo>
                <a:lnTo>
                  <a:pt x="14705" y="1341"/>
                </a:lnTo>
                <a:lnTo>
                  <a:pt x="14815" y="1385"/>
                </a:lnTo>
                <a:close/>
                <a:moveTo>
                  <a:pt x="14634" y="1313"/>
                </a:moveTo>
                <a:lnTo>
                  <a:pt x="14620" y="1349"/>
                </a:lnTo>
                <a:lnTo>
                  <a:pt x="14510" y="1304"/>
                </a:lnTo>
                <a:lnTo>
                  <a:pt x="14524" y="1268"/>
                </a:lnTo>
                <a:lnTo>
                  <a:pt x="14634" y="1313"/>
                </a:lnTo>
                <a:close/>
                <a:moveTo>
                  <a:pt x="14454" y="1240"/>
                </a:moveTo>
                <a:lnTo>
                  <a:pt x="14439" y="1276"/>
                </a:lnTo>
                <a:lnTo>
                  <a:pt x="14329" y="1232"/>
                </a:lnTo>
                <a:lnTo>
                  <a:pt x="14343" y="1196"/>
                </a:lnTo>
                <a:lnTo>
                  <a:pt x="14454" y="1240"/>
                </a:lnTo>
                <a:close/>
                <a:moveTo>
                  <a:pt x="14273" y="1167"/>
                </a:moveTo>
                <a:lnTo>
                  <a:pt x="14258" y="1203"/>
                </a:lnTo>
                <a:lnTo>
                  <a:pt x="14148" y="1159"/>
                </a:lnTo>
                <a:lnTo>
                  <a:pt x="14163" y="1123"/>
                </a:lnTo>
                <a:lnTo>
                  <a:pt x="14273" y="1167"/>
                </a:lnTo>
                <a:close/>
                <a:moveTo>
                  <a:pt x="14071" y="535"/>
                </a:moveTo>
                <a:lnTo>
                  <a:pt x="14105" y="555"/>
                </a:lnTo>
                <a:lnTo>
                  <a:pt x="14044" y="657"/>
                </a:lnTo>
                <a:lnTo>
                  <a:pt x="14011" y="637"/>
                </a:lnTo>
                <a:lnTo>
                  <a:pt x="14071" y="535"/>
                </a:lnTo>
                <a:close/>
                <a:moveTo>
                  <a:pt x="14176" y="361"/>
                </a:moveTo>
                <a:lnTo>
                  <a:pt x="14209" y="381"/>
                </a:lnTo>
                <a:lnTo>
                  <a:pt x="14148" y="482"/>
                </a:lnTo>
                <a:lnTo>
                  <a:pt x="14115" y="462"/>
                </a:lnTo>
                <a:lnTo>
                  <a:pt x="14176" y="361"/>
                </a:lnTo>
                <a:close/>
                <a:moveTo>
                  <a:pt x="14280" y="186"/>
                </a:moveTo>
                <a:lnTo>
                  <a:pt x="14313" y="206"/>
                </a:lnTo>
                <a:lnTo>
                  <a:pt x="14252" y="308"/>
                </a:lnTo>
                <a:lnTo>
                  <a:pt x="14219" y="288"/>
                </a:lnTo>
                <a:lnTo>
                  <a:pt x="14280" y="186"/>
                </a:lnTo>
                <a:close/>
                <a:moveTo>
                  <a:pt x="14384" y="12"/>
                </a:moveTo>
                <a:lnTo>
                  <a:pt x="14417" y="32"/>
                </a:lnTo>
                <a:lnTo>
                  <a:pt x="14356" y="133"/>
                </a:lnTo>
                <a:lnTo>
                  <a:pt x="14323" y="114"/>
                </a:lnTo>
                <a:lnTo>
                  <a:pt x="14384" y="12"/>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800"/>
          </a:p>
        </p:txBody>
      </p:sp>
      <p:sp>
        <p:nvSpPr>
          <p:cNvPr id="14" name="Fußzeilenplatzhalter 4"/>
          <p:cNvSpPr>
            <a:spLocks noGrp="1"/>
          </p:cNvSpPr>
          <p:nvPr>
            <p:ph type="ftr" sz="quarter" idx="3"/>
          </p:nvPr>
        </p:nvSpPr>
        <p:spPr bwMode="auto">
          <a:xfrm>
            <a:off x="601133" y="6358068"/>
            <a:ext cx="9072000" cy="288000"/>
          </a:xfrm>
          <a:prstGeom prst="rect">
            <a:avLst/>
          </a:prstGeom>
          <a:noFill/>
        </p:spPr>
        <p:txBody>
          <a:bodyPr vert="horz" wrap="none" lIns="0" tIns="14400" rIns="0" bIns="0" rtlCol="0" anchor="t" anchorCtr="0">
            <a:noAutofit/>
          </a:bodyPr>
          <a:lstStyle>
            <a:lvl1pPr marL="0" indent="0" algn="l">
              <a:lnSpc>
                <a:spcPct val="100000"/>
              </a:lnSpc>
              <a:spcBef>
                <a:spcPts val="0"/>
              </a:spcBef>
              <a:buFont typeface="Arial"/>
              <a:buNone/>
              <a:defRPr sz="1200" b="0" i="0" cap="none">
                <a:solidFill>
                  <a:schemeClr val="tx2"/>
                </a:solidFill>
                <a:latin typeface="+mn-lt"/>
              </a:defRPr>
            </a:lvl1pPr>
            <a:lvl2pPr marL="0" indent="0" algn="l">
              <a:lnSpc>
                <a:spcPct val="100000"/>
              </a:lnSpc>
              <a:spcBef>
                <a:spcPts val="0"/>
              </a:spcBef>
              <a:defRPr sz="1200" b="0" i="0" cap="none">
                <a:latin typeface="+mn-lt"/>
              </a:defRPr>
            </a:lvl2pPr>
            <a:lvl3pPr marL="0" indent="0" algn="l">
              <a:lnSpc>
                <a:spcPct val="100000"/>
              </a:lnSpc>
              <a:spcBef>
                <a:spcPts val="0"/>
              </a:spcBef>
              <a:defRPr sz="1200" b="0" i="0" cap="none">
                <a:latin typeface="+mn-lt"/>
              </a:defRPr>
            </a:lvl3pPr>
            <a:lvl4pPr marL="0" indent="0" algn="l">
              <a:lnSpc>
                <a:spcPct val="100000"/>
              </a:lnSpc>
              <a:spcBef>
                <a:spcPts val="0"/>
              </a:spcBef>
              <a:defRPr sz="1200" b="0" i="0" cap="none">
                <a:latin typeface="+mn-lt"/>
              </a:defRPr>
            </a:lvl4pPr>
            <a:lvl5pPr marL="0" indent="0" algn="l">
              <a:lnSpc>
                <a:spcPct val="100000"/>
              </a:lnSpc>
              <a:spcBef>
                <a:spcPts val="0"/>
              </a:spcBef>
              <a:defRPr sz="1200" b="0" i="0" cap="none">
                <a:latin typeface="+mn-lt"/>
              </a:defRPr>
            </a:lvl5pPr>
            <a:lvl6pPr marL="0" indent="0" algn="l">
              <a:lnSpc>
                <a:spcPct val="100000"/>
              </a:lnSpc>
              <a:spcBef>
                <a:spcPts val="0"/>
              </a:spcBef>
              <a:defRPr sz="1200" b="0" i="0" cap="none">
                <a:latin typeface="+mn-lt"/>
              </a:defRPr>
            </a:lvl6pPr>
            <a:lvl7pPr marL="0" indent="0" algn="l">
              <a:lnSpc>
                <a:spcPct val="100000"/>
              </a:lnSpc>
              <a:spcBef>
                <a:spcPts val="0"/>
              </a:spcBef>
              <a:defRPr sz="1200" b="0" i="0" cap="none">
                <a:latin typeface="+mn-lt"/>
              </a:defRPr>
            </a:lvl7pPr>
            <a:lvl8pPr marL="0" indent="0" algn="l">
              <a:lnSpc>
                <a:spcPct val="100000"/>
              </a:lnSpc>
              <a:spcBef>
                <a:spcPts val="0"/>
              </a:spcBef>
              <a:defRPr sz="1200" b="0" i="0" cap="none">
                <a:latin typeface="+mn-lt"/>
              </a:defRPr>
            </a:lvl8pPr>
            <a:lvl9pPr marL="0" indent="0" algn="l">
              <a:lnSpc>
                <a:spcPct val="100000"/>
              </a:lnSpc>
              <a:spcBef>
                <a:spcPts val="0"/>
              </a:spcBef>
              <a:defRPr sz="1200" b="0" i="0" cap="none">
                <a:latin typeface="+mn-lt"/>
              </a:defRPr>
            </a:lvl9pPr>
          </a:lstStyle>
          <a:p>
            <a:pPr>
              <a:defRPr/>
            </a:pPr>
            <a:r>
              <a:rPr lang="de-DE"/>
              <a:t>Name Referent*in</a:t>
            </a:r>
            <a:endParaRPr/>
          </a:p>
        </p:txBody>
      </p:sp>
      <p:sp>
        <p:nvSpPr>
          <p:cNvPr id="15" name="Titelplatzhalter 1"/>
          <p:cNvSpPr>
            <a:spLocks noGrp="1"/>
          </p:cNvSpPr>
          <p:nvPr>
            <p:ph type="title"/>
          </p:nvPr>
        </p:nvSpPr>
        <p:spPr bwMode="auto">
          <a:xfrm>
            <a:off x="599016" y="1366838"/>
            <a:ext cx="10991849" cy="1044000"/>
          </a:xfrm>
          <a:prstGeom prst="rect">
            <a:avLst/>
          </a:prstGeom>
        </p:spPr>
        <p:txBody>
          <a:bodyPr vert="horz" lIns="0" tIns="0" rIns="0" bIns="0" rtlCol="0" anchor="t" anchorCtr="0">
            <a:noAutofit/>
          </a:bodyPr>
          <a:lstStyle/>
          <a:p>
            <a:pPr>
              <a:defRPr/>
            </a:pPr>
            <a:r>
              <a:rPr lang="de-DE"/>
              <a:t>Headline</a:t>
            </a:r>
            <a:br>
              <a:rPr lang="de-DE"/>
            </a:br>
            <a:r>
              <a:rPr lang="de-DE"/>
              <a:t>auf zwei Zeilen</a:t>
            </a:r>
            <a:endParaRPr/>
          </a:p>
        </p:txBody>
      </p:sp>
      <p:sp>
        <p:nvSpPr>
          <p:cNvPr id="16" name="Textplatzhalter 2"/>
          <p:cNvSpPr>
            <a:spLocks noGrp="1"/>
          </p:cNvSpPr>
          <p:nvPr>
            <p:ph type="body" idx="1"/>
          </p:nvPr>
        </p:nvSpPr>
        <p:spPr bwMode="auto">
          <a:xfrm>
            <a:off x="601133" y="2579688"/>
            <a:ext cx="10991851" cy="3621087"/>
          </a:xfrm>
          <a:prstGeom prst="rect">
            <a:avLst/>
          </a:prstGeom>
        </p:spPr>
        <p:txBody>
          <a:bodyPr vert="horz" lIns="0" tIns="0" rIns="0" bIns="0" rtlCol="0" anchor="t" anchorCtr="0">
            <a:noAutofit/>
          </a:bodyPr>
          <a:lstStyle/>
          <a:p>
            <a:pPr lvl="0">
              <a:defRPr/>
            </a:pPr>
            <a:r>
              <a:rPr lang="de-DE"/>
              <a:t>Fließtext als Einleitung auf erster Ebene // für Fließtext normal und diverse Aufzählung &gt;&gt; Menü &gt; Start &gt; Absatz &gt; Listenebne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
        <p:nvSpPr>
          <p:cNvPr id="17" name="Foliennummernplatzhalter 5"/>
          <p:cNvSpPr>
            <a:spLocks noGrp="1"/>
          </p:cNvSpPr>
          <p:nvPr>
            <p:ph type="sldNum" sz="quarter" idx="4"/>
          </p:nvPr>
        </p:nvSpPr>
        <p:spPr bwMode="auto">
          <a:xfrm>
            <a:off x="10632984" y="6358067"/>
            <a:ext cx="960000" cy="288000"/>
          </a:xfrm>
          <a:prstGeom prst="rect">
            <a:avLst/>
          </a:prstGeom>
        </p:spPr>
        <p:txBody>
          <a:bodyPr vert="horz" lIns="0" tIns="0" rIns="0" bIns="0" rtlCol="0" anchor="t" anchorCtr="0">
            <a:noAutofit/>
          </a:bodyPr>
          <a:lstStyle>
            <a:lvl1pPr marL="0" indent="0" algn="r">
              <a:lnSpc>
                <a:spcPct val="100000"/>
              </a:lnSpc>
              <a:spcBef>
                <a:spcPts val="0"/>
              </a:spcBef>
              <a:buFont typeface="Arial"/>
              <a:buNone/>
              <a:defRPr sz="1600" b="1">
                <a:solidFill>
                  <a:schemeClr val="tx2"/>
                </a:solidFill>
                <a:latin typeface="+mj-lt"/>
              </a:defRPr>
            </a:lvl1pPr>
            <a:lvl2pPr marL="0" indent="0" algn="r">
              <a:lnSpc>
                <a:spcPct val="100000"/>
              </a:lnSpc>
              <a:spcBef>
                <a:spcPts val="0"/>
              </a:spcBef>
              <a:defRPr sz="1400" b="1">
                <a:latin typeface="+mj-lt"/>
              </a:defRPr>
            </a:lvl2pPr>
            <a:lvl3pPr marL="0" indent="0" algn="r">
              <a:lnSpc>
                <a:spcPct val="100000"/>
              </a:lnSpc>
              <a:spcBef>
                <a:spcPts val="0"/>
              </a:spcBef>
              <a:defRPr sz="1400" b="1">
                <a:latin typeface="+mj-lt"/>
              </a:defRPr>
            </a:lvl3pPr>
            <a:lvl4pPr marL="0" indent="0" algn="r">
              <a:lnSpc>
                <a:spcPct val="100000"/>
              </a:lnSpc>
              <a:spcBef>
                <a:spcPts val="0"/>
              </a:spcBef>
              <a:defRPr sz="1400" b="1">
                <a:latin typeface="+mj-lt"/>
              </a:defRPr>
            </a:lvl4pPr>
            <a:lvl5pPr marL="0" indent="0" algn="r">
              <a:lnSpc>
                <a:spcPct val="100000"/>
              </a:lnSpc>
              <a:spcBef>
                <a:spcPts val="0"/>
              </a:spcBef>
              <a:defRPr sz="1400" b="1">
                <a:latin typeface="+mj-lt"/>
              </a:defRPr>
            </a:lvl5pPr>
            <a:lvl6pPr marL="0" indent="0" algn="r">
              <a:lnSpc>
                <a:spcPct val="100000"/>
              </a:lnSpc>
              <a:spcBef>
                <a:spcPts val="0"/>
              </a:spcBef>
              <a:defRPr sz="1400" b="1">
                <a:latin typeface="+mj-lt"/>
              </a:defRPr>
            </a:lvl6pPr>
            <a:lvl7pPr marL="0" indent="0" algn="r">
              <a:lnSpc>
                <a:spcPct val="100000"/>
              </a:lnSpc>
              <a:spcBef>
                <a:spcPts val="0"/>
              </a:spcBef>
              <a:defRPr sz="1400" b="1">
                <a:latin typeface="+mj-lt"/>
              </a:defRPr>
            </a:lvl7pPr>
            <a:lvl8pPr marL="0" indent="0" algn="r">
              <a:lnSpc>
                <a:spcPct val="100000"/>
              </a:lnSpc>
              <a:spcBef>
                <a:spcPts val="0"/>
              </a:spcBef>
              <a:defRPr sz="1400" b="1">
                <a:latin typeface="+mj-lt"/>
              </a:defRPr>
            </a:lvl8pPr>
            <a:lvl9pPr marL="0" indent="0" algn="r">
              <a:lnSpc>
                <a:spcPct val="100000"/>
              </a:lnSpc>
              <a:spcBef>
                <a:spcPts val="0"/>
              </a:spcBef>
              <a:defRPr sz="1400" b="1">
                <a:latin typeface="+mj-lt"/>
              </a:defRPr>
            </a:lvl9pPr>
          </a:lstStyle>
          <a:p>
            <a:pPr>
              <a:defRPr/>
            </a:pPr>
            <a:fld id="{C0BC624C-2554-4659-A1D8-66347873820C}" type="slidenum">
              <a:rPr lang="de-DE"/>
              <a:t>‹Nr.›</a:t>
            </a:fld>
            <a:endParaRPr lang="de-DE" sz="1800"/>
          </a:p>
        </p:txBody>
      </p:sp>
      <p:sp>
        <p:nvSpPr>
          <p:cNvPr id="18" name="Logo UPD"/>
          <p:cNvSpPr>
            <a:spLocks noChangeAspect="1" noEditPoints="1"/>
          </p:cNvSpPr>
          <p:nvPr userDrawn="1"/>
        </p:nvSpPr>
        <p:spPr bwMode="auto">
          <a:xfrm>
            <a:off x="601133" y="450000"/>
            <a:ext cx="1616640" cy="417366"/>
          </a:xfrm>
          <a:custGeom>
            <a:avLst/>
            <a:gdLst>
              <a:gd name="T0" fmla="*/ 1928 w 5780"/>
              <a:gd name="T1" fmla="*/ 1975 h 1982"/>
              <a:gd name="T2" fmla="*/ 1430 w 5780"/>
              <a:gd name="T3" fmla="*/ 1979 h 1982"/>
              <a:gd name="T4" fmla="*/ 1430 w 5780"/>
              <a:gd name="T5" fmla="*/ 1979 h 1982"/>
              <a:gd name="T6" fmla="*/ 700 w 5780"/>
              <a:gd name="T7" fmla="*/ 1409 h 1982"/>
              <a:gd name="T8" fmla="*/ 1502 w 5780"/>
              <a:gd name="T9" fmla="*/ 1906 h 1982"/>
              <a:gd name="T10" fmla="*/ 1464 w 5780"/>
              <a:gd name="T11" fmla="*/ 1919 h 1982"/>
              <a:gd name="T12" fmla="*/ 5452 w 5780"/>
              <a:gd name="T13" fmla="*/ 883 h 1982"/>
              <a:gd name="T14" fmla="*/ 5769 w 5780"/>
              <a:gd name="T15" fmla="*/ 883 h 1982"/>
              <a:gd name="T16" fmla="*/ 5065 w 5780"/>
              <a:gd name="T17" fmla="*/ 1291 h 1982"/>
              <a:gd name="T18" fmla="*/ 5462 w 5780"/>
              <a:gd name="T19" fmla="*/ 1291 h 1982"/>
              <a:gd name="T20" fmla="*/ 5320 w 5780"/>
              <a:gd name="T21" fmla="*/ 1101 h 1982"/>
              <a:gd name="T22" fmla="*/ 5383 w 5780"/>
              <a:gd name="T23" fmla="*/ 751 h 1982"/>
              <a:gd name="T24" fmla="*/ 5240 w 5780"/>
              <a:gd name="T25" fmla="*/ 751 h 1982"/>
              <a:gd name="T26" fmla="*/ 4884 w 5780"/>
              <a:gd name="T27" fmla="*/ 1291 h 1982"/>
              <a:gd name="T28" fmla="*/ 4603 w 5780"/>
              <a:gd name="T29" fmla="*/ 1291 h 1982"/>
              <a:gd name="T30" fmla="*/ 4502 w 5780"/>
              <a:gd name="T31" fmla="*/ 1148 h 1982"/>
              <a:gd name="T32" fmla="*/ 4455 w 5780"/>
              <a:gd name="T33" fmla="*/ 911 h 1982"/>
              <a:gd name="T34" fmla="*/ 4292 w 5780"/>
              <a:gd name="T35" fmla="*/ 1076 h 1982"/>
              <a:gd name="T36" fmla="*/ 4162 w 5780"/>
              <a:gd name="T37" fmla="*/ 1257 h 1982"/>
              <a:gd name="T38" fmla="*/ 3959 w 5780"/>
              <a:gd name="T39" fmla="*/ 1083 h 1982"/>
              <a:gd name="T40" fmla="*/ 3856 w 5780"/>
              <a:gd name="T41" fmla="*/ 1291 h 1982"/>
              <a:gd name="T42" fmla="*/ 4102 w 5780"/>
              <a:gd name="T43" fmla="*/ 1291 h 1982"/>
              <a:gd name="T44" fmla="*/ 3856 w 5780"/>
              <a:gd name="T45" fmla="*/ 881 h 1982"/>
              <a:gd name="T46" fmla="*/ 3502 w 5780"/>
              <a:gd name="T47" fmla="*/ 1224 h 1982"/>
              <a:gd name="T48" fmla="*/ 3500 w 5780"/>
              <a:gd name="T49" fmla="*/ 882 h 1982"/>
              <a:gd name="T50" fmla="*/ 3691 w 5780"/>
              <a:gd name="T51" fmla="*/ 1291 h 1982"/>
              <a:gd name="T52" fmla="*/ 3159 w 5780"/>
              <a:gd name="T53" fmla="*/ 1181 h 1982"/>
              <a:gd name="T54" fmla="*/ 3196 w 5780"/>
              <a:gd name="T55" fmla="*/ 1293 h 1982"/>
              <a:gd name="T56" fmla="*/ 2819 w 5780"/>
              <a:gd name="T57" fmla="*/ 818 h 1982"/>
              <a:gd name="T58" fmla="*/ 2621 w 5780"/>
              <a:gd name="T59" fmla="*/ 1034 h 1982"/>
              <a:gd name="T60" fmla="*/ 2373 w 5780"/>
              <a:gd name="T61" fmla="*/ 818 h 1982"/>
              <a:gd name="T62" fmla="*/ 2445 w 5780"/>
              <a:gd name="T63" fmla="*/ 928 h 1982"/>
              <a:gd name="T64" fmla="*/ 2252 w 5780"/>
              <a:gd name="T65" fmla="*/ 818 h 1982"/>
              <a:gd name="T66" fmla="*/ 2004 w 5780"/>
              <a:gd name="T67" fmla="*/ 818 h 1982"/>
              <a:gd name="T68" fmla="*/ 5711 w 5780"/>
              <a:gd name="T69" fmla="*/ 1975 h 1982"/>
              <a:gd name="T70" fmla="*/ 5643 w 5780"/>
              <a:gd name="T71" fmla="*/ 1854 h 1982"/>
              <a:gd name="T72" fmla="*/ 5468 w 5780"/>
              <a:gd name="T73" fmla="*/ 1975 h 1982"/>
              <a:gd name="T74" fmla="*/ 5629 w 5780"/>
              <a:gd name="T75" fmla="*/ 1975 h 1982"/>
              <a:gd name="T76" fmla="*/ 5261 w 5780"/>
              <a:gd name="T77" fmla="*/ 1637 h 1982"/>
              <a:gd name="T78" fmla="*/ 5040 w 5780"/>
              <a:gd name="T79" fmla="*/ 1770 h 1982"/>
              <a:gd name="T80" fmla="*/ 5179 w 5780"/>
              <a:gd name="T81" fmla="*/ 1638 h 1982"/>
              <a:gd name="T82" fmla="*/ 5083 w 5780"/>
              <a:gd name="T83" fmla="*/ 1565 h 1982"/>
              <a:gd name="T84" fmla="*/ 4643 w 5780"/>
              <a:gd name="T85" fmla="*/ 1982 h 1982"/>
              <a:gd name="T86" fmla="*/ 4639 w 5780"/>
              <a:gd name="T87" fmla="*/ 1555 h 1982"/>
              <a:gd name="T88" fmla="*/ 4264 w 5780"/>
              <a:gd name="T89" fmla="*/ 1525 h 1982"/>
              <a:gd name="T90" fmla="*/ 4337 w 5780"/>
              <a:gd name="T91" fmla="*/ 1841 h 1982"/>
              <a:gd name="T92" fmla="*/ 4162 w 5780"/>
              <a:gd name="T93" fmla="*/ 1760 h 1982"/>
              <a:gd name="T94" fmla="*/ 4158 w 5780"/>
              <a:gd name="T95" fmla="*/ 1695 h 1982"/>
              <a:gd name="T96" fmla="*/ 4235 w 5780"/>
              <a:gd name="T97" fmla="*/ 1630 h 1982"/>
              <a:gd name="T98" fmla="*/ 3731 w 5780"/>
              <a:gd name="T99" fmla="*/ 1501 h 1982"/>
              <a:gd name="T100" fmla="*/ 3694 w 5780"/>
              <a:gd name="T101" fmla="*/ 1785 h 1982"/>
              <a:gd name="T102" fmla="*/ 3781 w 5780"/>
              <a:gd name="T103" fmla="*/ 1695 h 1982"/>
              <a:gd name="T104" fmla="*/ 3802 w 5780"/>
              <a:gd name="T105" fmla="*/ 1638 h 1982"/>
              <a:gd name="T106" fmla="*/ 3433 w 5780"/>
              <a:gd name="T107" fmla="*/ 1760 h 1982"/>
              <a:gd name="T108" fmla="*/ 3471 w 5780"/>
              <a:gd name="T109" fmla="*/ 1501 h 1982"/>
              <a:gd name="T110" fmla="*/ 3032 w 5780"/>
              <a:gd name="T111" fmla="*/ 1568 h 1982"/>
              <a:gd name="T112" fmla="*/ 3033 w 5780"/>
              <a:gd name="T113" fmla="*/ 1908 h 1982"/>
              <a:gd name="T114" fmla="*/ 2827 w 5780"/>
              <a:gd name="T115" fmla="*/ 1564 h 1982"/>
              <a:gd name="T116" fmla="*/ 2507 w 5780"/>
              <a:gd name="T117" fmla="*/ 1501 h 1982"/>
              <a:gd name="T118" fmla="*/ 2533 w 5780"/>
              <a:gd name="T119" fmla="*/ 1850 h 1982"/>
              <a:gd name="T120" fmla="*/ 2459 w 5780"/>
              <a:gd name="T121" fmla="*/ 1579 h 1982"/>
              <a:gd name="T122" fmla="*/ 2006 w 5780"/>
              <a:gd name="T123" fmla="*/ 1731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80" h="1982" extrusionOk="0">
                <a:moveTo>
                  <a:pt x="2239" y="1643"/>
                </a:moveTo>
                <a:cubicBezTo>
                  <a:pt x="2239" y="1591"/>
                  <a:pt x="2216" y="1549"/>
                  <a:pt x="2174" y="1524"/>
                </a:cubicBezTo>
                <a:cubicBezTo>
                  <a:pt x="2148" y="1508"/>
                  <a:pt x="2123" y="1501"/>
                  <a:pt x="2054" y="1501"/>
                </a:cubicBezTo>
                <a:lnTo>
                  <a:pt x="1928" y="1501"/>
                </a:lnTo>
                <a:lnTo>
                  <a:pt x="1928" y="1975"/>
                </a:lnTo>
                <a:lnTo>
                  <a:pt x="2006" y="1975"/>
                </a:lnTo>
                <a:lnTo>
                  <a:pt x="2006" y="1794"/>
                </a:lnTo>
                <a:lnTo>
                  <a:pt x="2086" y="1794"/>
                </a:lnTo>
                <a:cubicBezTo>
                  <a:pt x="2171" y="1794"/>
                  <a:pt x="2239" y="1736"/>
                  <a:pt x="2239" y="1643"/>
                </a:cubicBezTo>
                <a:close/>
                <a:moveTo>
                  <a:pt x="1430" y="1979"/>
                </a:moveTo>
                <a:lnTo>
                  <a:pt x="0" y="1979"/>
                </a:lnTo>
                <a:lnTo>
                  <a:pt x="0" y="1397"/>
                </a:lnTo>
                <a:lnTo>
                  <a:pt x="299" y="1164"/>
                </a:lnTo>
                <a:lnTo>
                  <a:pt x="299" y="1747"/>
                </a:lnTo>
                <a:lnTo>
                  <a:pt x="1430" y="1979"/>
                </a:lnTo>
                <a:close/>
                <a:moveTo>
                  <a:pt x="700" y="583"/>
                </a:moveTo>
                <a:lnTo>
                  <a:pt x="413" y="815"/>
                </a:lnTo>
                <a:lnTo>
                  <a:pt x="413" y="1641"/>
                </a:lnTo>
                <a:lnTo>
                  <a:pt x="1438" y="1945"/>
                </a:lnTo>
                <a:lnTo>
                  <a:pt x="700" y="1409"/>
                </a:lnTo>
                <a:lnTo>
                  <a:pt x="700" y="583"/>
                </a:lnTo>
                <a:close/>
                <a:moveTo>
                  <a:pt x="1502" y="815"/>
                </a:moveTo>
                <a:lnTo>
                  <a:pt x="1227" y="594"/>
                </a:lnTo>
                <a:lnTo>
                  <a:pt x="1227" y="1025"/>
                </a:lnTo>
                <a:lnTo>
                  <a:pt x="1502" y="1906"/>
                </a:lnTo>
                <a:lnTo>
                  <a:pt x="1502" y="815"/>
                </a:lnTo>
                <a:close/>
                <a:moveTo>
                  <a:pt x="1112" y="0"/>
                </a:moveTo>
                <a:lnTo>
                  <a:pt x="815" y="233"/>
                </a:lnTo>
                <a:lnTo>
                  <a:pt x="815" y="1316"/>
                </a:lnTo>
                <a:lnTo>
                  <a:pt x="1464" y="1919"/>
                </a:lnTo>
                <a:lnTo>
                  <a:pt x="1112" y="1107"/>
                </a:lnTo>
                <a:lnTo>
                  <a:pt x="1112" y="0"/>
                </a:lnTo>
                <a:close/>
                <a:moveTo>
                  <a:pt x="5780" y="818"/>
                </a:moveTo>
                <a:lnTo>
                  <a:pt x="5452" y="818"/>
                </a:lnTo>
                <a:lnTo>
                  <a:pt x="5452" y="883"/>
                </a:lnTo>
                <a:lnTo>
                  <a:pt x="5572" y="883"/>
                </a:lnTo>
                <a:lnTo>
                  <a:pt x="5572" y="1291"/>
                </a:lnTo>
                <a:lnTo>
                  <a:pt x="5650" y="1291"/>
                </a:lnTo>
                <a:lnTo>
                  <a:pt x="5650" y="883"/>
                </a:lnTo>
                <a:lnTo>
                  <a:pt x="5769" y="883"/>
                </a:lnTo>
                <a:lnTo>
                  <a:pt x="5780" y="818"/>
                </a:lnTo>
                <a:close/>
                <a:moveTo>
                  <a:pt x="5462" y="1291"/>
                </a:moveTo>
                <a:lnTo>
                  <a:pt x="5311" y="817"/>
                </a:lnTo>
                <a:lnTo>
                  <a:pt x="5220" y="817"/>
                </a:lnTo>
                <a:lnTo>
                  <a:pt x="5065" y="1291"/>
                </a:lnTo>
                <a:lnTo>
                  <a:pt x="5146" y="1291"/>
                </a:lnTo>
                <a:lnTo>
                  <a:pt x="5184" y="1166"/>
                </a:lnTo>
                <a:lnTo>
                  <a:pt x="5338" y="1166"/>
                </a:lnTo>
                <a:lnTo>
                  <a:pt x="5376" y="1291"/>
                </a:lnTo>
                <a:lnTo>
                  <a:pt x="5462" y="1291"/>
                </a:lnTo>
                <a:close/>
                <a:moveTo>
                  <a:pt x="5320" y="1101"/>
                </a:moveTo>
                <a:lnTo>
                  <a:pt x="5204" y="1101"/>
                </a:lnTo>
                <a:cubicBezTo>
                  <a:pt x="5214" y="1069"/>
                  <a:pt x="5263" y="895"/>
                  <a:pt x="5263" y="895"/>
                </a:cubicBezTo>
                <a:lnTo>
                  <a:pt x="5264" y="895"/>
                </a:lnTo>
                <a:cubicBezTo>
                  <a:pt x="5267" y="914"/>
                  <a:pt x="5315" y="1090"/>
                  <a:pt x="5320" y="1101"/>
                </a:cubicBezTo>
                <a:close/>
                <a:moveTo>
                  <a:pt x="5383" y="751"/>
                </a:moveTo>
                <a:cubicBezTo>
                  <a:pt x="5383" y="724"/>
                  <a:pt x="5362" y="703"/>
                  <a:pt x="5338" y="703"/>
                </a:cubicBezTo>
                <a:cubicBezTo>
                  <a:pt x="5312" y="703"/>
                  <a:pt x="5291" y="724"/>
                  <a:pt x="5291" y="751"/>
                </a:cubicBezTo>
                <a:cubicBezTo>
                  <a:pt x="5291" y="777"/>
                  <a:pt x="5312" y="798"/>
                  <a:pt x="5337" y="798"/>
                </a:cubicBezTo>
                <a:cubicBezTo>
                  <a:pt x="5362" y="798"/>
                  <a:pt x="5383" y="777"/>
                  <a:pt x="5383" y="751"/>
                </a:cubicBezTo>
                <a:close/>
                <a:moveTo>
                  <a:pt x="5240" y="751"/>
                </a:moveTo>
                <a:cubicBezTo>
                  <a:pt x="5240" y="724"/>
                  <a:pt x="5219" y="703"/>
                  <a:pt x="5194" y="703"/>
                </a:cubicBezTo>
                <a:cubicBezTo>
                  <a:pt x="5169" y="703"/>
                  <a:pt x="5148" y="724"/>
                  <a:pt x="5148" y="751"/>
                </a:cubicBezTo>
                <a:cubicBezTo>
                  <a:pt x="5148" y="777"/>
                  <a:pt x="5169" y="798"/>
                  <a:pt x="5194" y="798"/>
                </a:cubicBezTo>
                <a:cubicBezTo>
                  <a:pt x="5219" y="798"/>
                  <a:pt x="5240" y="777"/>
                  <a:pt x="5240" y="751"/>
                </a:cubicBezTo>
                <a:close/>
                <a:moveTo>
                  <a:pt x="5092" y="818"/>
                </a:moveTo>
                <a:lnTo>
                  <a:pt x="4764" y="818"/>
                </a:lnTo>
                <a:lnTo>
                  <a:pt x="4764" y="883"/>
                </a:lnTo>
                <a:lnTo>
                  <a:pt x="4884" y="883"/>
                </a:lnTo>
                <a:lnTo>
                  <a:pt x="4884" y="1291"/>
                </a:lnTo>
                <a:lnTo>
                  <a:pt x="4962" y="1291"/>
                </a:lnTo>
                <a:lnTo>
                  <a:pt x="4962" y="883"/>
                </a:lnTo>
                <a:lnTo>
                  <a:pt x="5081" y="883"/>
                </a:lnTo>
                <a:lnTo>
                  <a:pt x="5092" y="818"/>
                </a:lnTo>
                <a:close/>
                <a:moveTo>
                  <a:pt x="4603" y="1291"/>
                </a:moveTo>
                <a:lnTo>
                  <a:pt x="4684" y="1291"/>
                </a:lnTo>
                <a:lnTo>
                  <a:pt x="4684" y="818"/>
                </a:lnTo>
                <a:lnTo>
                  <a:pt x="4603" y="818"/>
                </a:lnTo>
                <a:lnTo>
                  <a:pt x="4603" y="1291"/>
                </a:lnTo>
                <a:close/>
                <a:moveTo>
                  <a:pt x="4502" y="1148"/>
                </a:moveTo>
                <a:cubicBezTo>
                  <a:pt x="4502" y="1077"/>
                  <a:pt x="4454" y="1033"/>
                  <a:pt x="4386" y="1013"/>
                </a:cubicBezTo>
                <a:lnTo>
                  <a:pt x="4330" y="997"/>
                </a:lnTo>
                <a:cubicBezTo>
                  <a:pt x="4283" y="983"/>
                  <a:pt x="4267" y="968"/>
                  <a:pt x="4267" y="939"/>
                </a:cubicBezTo>
                <a:cubicBezTo>
                  <a:pt x="4267" y="900"/>
                  <a:pt x="4297" y="874"/>
                  <a:pt x="4344" y="874"/>
                </a:cubicBezTo>
                <a:cubicBezTo>
                  <a:pt x="4382" y="874"/>
                  <a:pt x="4412" y="885"/>
                  <a:pt x="4455" y="911"/>
                </a:cubicBezTo>
                <a:lnTo>
                  <a:pt x="4491" y="855"/>
                </a:lnTo>
                <a:cubicBezTo>
                  <a:pt x="4449" y="826"/>
                  <a:pt x="4395" y="810"/>
                  <a:pt x="4341" y="810"/>
                </a:cubicBezTo>
                <a:cubicBezTo>
                  <a:pt x="4246" y="810"/>
                  <a:pt x="4180" y="867"/>
                  <a:pt x="4180" y="950"/>
                </a:cubicBezTo>
                <a:cubicBezTo>
                  <a:pt x="4180" y="978"/>
                  <a:pt x="4187" y="1000"/>
                  <a:pt x="4200" y="1019"/>
                </a:cubicBezTo>
                <a:cubicBezTo>
                  <a:pt x="4218" y="1046"/>
                  <a:pt x="4249" y="1064"/>
                  <a:pt x="4292" y="1076"/>
                </a:cubicBezTo>
                <a:lnTo>
                  <a:pt x="4343" y="1090"/>
                </a:lnTo>
                <a:cubicBezTo>
                  <a:pt x="4391" y="1104"/>
                  <a:pt x="4413" y="1126"/>
                  <a:pt x="4413" y="1161"/>
                </a:cubicBezTo>
                <a:cubicBezTo>
                  <a:pt x="4413" y="1208"/>
                  <a:pt x="4378" y="1236"/>
                  <a:pt x="4320" y="1236"/>
                </a:cubicBezTo>
                <a:cubicBezTo>
                  <a:pt x="4272" y="1236"/>
                  <a:pt x="4234" y="1222"/>
                  <a:pt x="4192" y="1197"/>
                </a:cubicBezTo>
                <a:lnTo>
                  <a:pt x="4162" y="1257"/>
                </a:lnTo>
                <a:cubicBezTo>
                  <a:pt x="4209" y="1285"/>
                  <a:pt x="4263" y="1300"/>
                  <a:pt x="4317" y="1300"/>
                </a:cubicBezTo>
                <a:cubicBezTo>
                  <a:pt x="4438" y="1300"/>
                  <a:pt x="4502" y="1227"/>
                  <a:pt x="4502" y="1148"/>
                </a:cubicBezTo>
                <a:close/>
                <a:moveTo>
                  <a:pt x="4102" y="1291"/>
                </a:moveTo>
                <a:lnTo>
                  <a:pt x="4032" y="1177"/>
                </a:lnTo>
                <a:cubicBezTo>
                  <a:pt x="4008" y="1138"/>
                  <a:pt x="3976" y="1092"/>
                  <a:pt x="3959" y="1083"/>
                </a:cubicBezTo>
                <a:cubicBezTo>
                  <a:pt x="4033" y="1083"/>
                  <a:pt x="4077" y="1021"/>
                  <a:pt x="4077" y="953"/>
                </a:cubicBezTo>
                <a:cubicBezTo>
                  <a:pt x="4077" y="879"/>
                  <a:pt x="4029" y="818"/>
                  <a:pt x="3923" y="818"/>
                </a:cubicBezTo>
                <a:lnTo>
                  <a:pt x="3779" y="818"/>
                </a:lnTo>
                <a:lnTo>
                  <a:pt x="3779" y="1291"/>
                </a:lnTo>
                <a:lnTo>
                  <a:pt x="3856" y="1291"/>
                </a:lnTo>
                <a:lnTo>
                  <a:pt x="3856" y="1086"/>
                </a:lnTo>
                <a:cubicBezTo>
                  <a:pt x="3871" y="1087"/>
                  <a:pt x="3878" y="1092"/>
                  <a:pt x="3887" y="1101"/>
                </a:cubicBezTo>
                <a:cubicBezTo>
                  <a:pt x="3913" y="1127"/>
                  <a:pt x="3935" y="1159"/>
                  <a:pt x="3967" y="1218"/>
                </a:cubicBezTo>
                <a:lnTo>
                  <a:pt x="4008" y="1291"/>
                </a:lnTo>
                <a:lnTo>
                  <a:pt x="4102" y="1291"/>
                </a:lnTo>
                <a:close/>
                <a:moveTo>
                  <a:pt x="3995" y="954"/>
                </a:moveTo>
                <a:cubicBezTo>
                  <a:pt x="3995" y="978"/>
                  <a:pt x="3986" y="998"/>
                  <a:pt x="3974" y="1011"/>
                </a:cubicBezTo>
                <a:cubicBezTo>
                  <a:pt x="3959" y="1025"/>
                  <a:pt x="3937" y="1031"/>
                  <a:pt x="3896" y="1031"/>
                </a:cubicBezTo>
                <a:lnTo>
                  <a:pt x="3856" y="1031"/>
                </a:lnTo>
                <a:lnTo>
                  <a:pt x="3856" y="881"/>
                </a:lnTo>
                <a:lnTo>
                  <a:pt x="3899" y="881"/>
                </a:lnTo>
                <a:cubicBezTo>
                  <a:pt x="3969" y="881"/>
                  <a:pt x="3995" y="906"/>
                  <a:pt x="3995" y="954"/>
                </a:cubicBezTo>
                <a:close/>
                <a:moveTo>
                  <a:pt x="3691" y="1291"/>
                </a:moveTo>
                <a:lnTo>
                  <a:pt x="3691" y="1224"/>
                </a:lnTo>
                <a:lnTo>
                  <a:pt x="3502" y="1224"/>
                </a:lnTo>
                <a:lnTo>
                  <a:pt x="3502" y="1076"/>
                </a:lnTo>
                <a:lnTo>
                  <a:pt x="3646" y="1076"/>
                </a:lnTo>
                <a:lnTo>
                  <a:pt x="3646" y="1011"/>
                </a:lnTo>
                <a:lnTo>
                  <a:pt x="3500" y="1011"/>
                </a:lnTo>
                <a:lnTo>
                  <a:pt x="3500" y="882"/>
                </a:lnTo>
                <a:lnTo>
                  <a:pt x="3674" y="882"/>
                </a:lnTo>
                <a:lnTo>
                  <a:pt x="3684" y="818"/>
                </a:lnTo>
                <a:lnTo>
                  <a:pt x="3422" y="818"/>
                </a:lnTo>
                <a:lnTo>
                  <a:pt x="3422" y="1291"/>
                </a:lnTo>
                <a:lnTo>
                  <a:pt x="3691" y="1291"/>
                </a:lnTo>
                <a:close/>
                <a:moveTo>
                  <a:pt x="3358" y="818"/>
                </a:moveTo>
                <a:lnTo>
                  <a:pt x="3276" y="818"/>
                </a:lnTo>
                <a:lnTo>
                  <a:pt x="3189" y="1082"/>
                </a:lnTo>
                <a:cubicBezTo>
                  <a:pt x="3166" y="1152"/>
                  <a:pt x="3161" y="1181"/>
                  <a:pt x="3161" y="1181"/>
                </a:cubicBezTo>
                <a:lnTo>
                  <a:pt x="3159" y="1181"/>
                </a:lnTo>
                <a:cubicBezTo>
                  <a:pt x="3159" y="1181"/>
                  <a:pt x="3154" y="1146"/>
                  <a:pt x="3135" y="1086"/>
                </a:cubicBezTo>
                <a:lnTo>
                  <a:pt x="3049" y="818"/>
                </a:lnTo>
                <a:lnTo>
                  <a:pt x="2963" y="818"/>
                </a:lnTo>
                <a:lnTo>
                  <a:pt x="3122" y="1293"/>
                </a:lnTo>
                <a:lnTo>
                  <a:pt x="3196" y="1293"/>
                </a:lnTo>
                <a:lnTo>
                  <a:pt x="3358" y="818"/>
                </a:lnTo>
                <a:close/>
                <a:moveTo>
                  <a:pt x="2819" y="1291"/>
                </a:moveTo>
                <a:lnTo>
                  <a:pt x="2900" y="1291"/>
                </a:lnTo>
                <a:lnTo>
                  <a:pt x="2900" y="818"/>
                </a:lnTo>
                <a:lnTo>
                  <a:pt x="2819" y="818"/>
                </a:lnTo>
                <a:lnTo>
                  <a:pt x="2819" y="1291"/>
                </a:lnTo>
                <a:close/>
                <a:moveTo>
                  <a:pt x="2694" y="1291"/>
                </a:moveTo>
                <a:lnTo>
                  <a:pt x="2694" y="818"/>
                </a:lnTo>
                <a:lnTo>
                  <a:pt x="2620" y="818"/>
                </a:lnTo>
                <a:lnTo>
                  <a:pt x="2621" y="1034"/>
                </a:lnTo>
                <a:cubicBezTo>
                  <a:pt x="2621" y="1077"/>
                  <a:pt x="2626" y="1144"/>
                  <a:pt x="2628" y="1168"/>
                </a:cubicBezTo>
                <a:lnTo>
                  <a:pt x="2626" y="1170"/>
                </a:lnTo>
                <a:cubicBezTo>
                  <a:pt x="2620" y="1149"/>
                  <a:pt x="2599" y="1092"/>
                  <a:pt x="2577" y="1049"/>
                </a:cubicBezTo>
                <a:lnTo>
                  <a:pt x="2462" y="818"/>
                </a:lnTo>
                <a:lnTo>
                  <a:pt x="2373" y="818"/>
                </a:lnTo>
                <a:lnTo>
                  <a:pt x="2373" y="1291"/>
                </a:lnTo>
                <a:lnTo>
                  <a:pt x="2451" y="1291"/>
                </a:lnTo>
                <a:lnTo>
                  <a:pt x="2448" y="1062"/>
                </a:lnTo>
                <a:cubicBezTo>
                  <a:pt x="2447" y="1020"/>
                  <a:pt x="2447" y="970"/>
                  <a:pt x="2443" y="930"/>
                </a:cubicBezTo>
                <a:lnTo>
                  <a:pt x="2445" y="928"/>
                </a:lnTo>
                <a:cubicBezTo>
                  <a:pt x="2454" y="956"/>
                  <a:pt x="2480" y="1016"/>
                  <a:pt x="2505" y="1068"/>
                </a:cubicBezTo>
                <a:lnTo>
                  <a:pt x="2611" y="1291"/>
                </a:lnTo>
                <a:lnTo>
                  <a:pt x="2694" y="1291"/>
                </a:lnTo>
                <a:close/>
                <a:moveTo>
                  <a:pt x="2252" y="1158"/>
                </a:moveTo>
                <a:lnTo>
                  <a:pt x="2252" y="818"/>
                </a:lnTo>
                <a:lnTo>
                  <a:pt x="2173" y="818"/>
                </a:lnTo>
                <a:lnTo>
                  <a:pt x="2173" y="1136"/>
                </a:lnTo>
                <a:cubicBezTo>
                  <a:pt x="2173" y="1198"/>
                  <a:pt x="2145" y="1232"/>
                  <a:pt x="2088" y="1232"/>
                </a:cubicBezTo>
                <a:cubicBezTo>
                  <a:pt x="2030" y="1232"/>
                  <a:pt x="2004" y="1208"/>
                  <a:pt x="2004" y="1136"/>
                </a:cubicBezTo>
                <a:lnTo>
                  <a:pt x="2004" y="818"/>
                </a:lnTo>
                <a:lnTo>
                  <a:pt x="1924" y="818"/>
                </a:lnTo>
                <a:lnTo>
                  <a:pt x="1924" y="1159"/>
                </a:lnTo>
                <a:cubicBezTo>
                  <a:pt x="1924" y="1235"/>
                  <a:pt x="1963" y="1299"/>
                  <a:pt x="2088" y="1299"/>
                </a:cubicBezTo>
                <a:cubicBezTo>
                  <a:pt x="2192" y="1299"/>
                  <a:pt x="2252" y="1245"/>
                  <a:pt x="2252" y="1158"/>
                </a:cubicBezTo>
                <a:close/>
                <a:moveTo>
                  <a:pt x="5711" y="1975"/>
                </a:moveTo>
                <a:lnTo>
                  <a:pt x="5711" y="1501"/>
                </a:lnTo>
                <a:lnTo>
                  <a:pt x="5637" y="1501"/>
                </a:lnTo>
                <a:lnTo>
                  <a:pt x="5638" y="1718"/>
                </a:lnTo>
                <a:cubicBezTo>
                  <a:pt x="5638" y="1761"/>
                  <a:pt x="5643" y="1828"/>
                  <a:pt x="5645" y="1852"/>
                </a:cubicBezTo>
                <a:lnTo>
                  <a:pt x="5643" y="1854"/>
                </a:lnTo>
                <a:cubicBezTo>
                  <a:pt x="5637" y="1832"/>
                  <a:pt x="5616" y="1776"/>
                  <a:pt x="5595" y="1733"/>
                </a:cubicBezTo>
                <a:lnTo>
                  <a:pt x="5480" y="1501"/>
                </a:lnTo>
                <a:lnTo>
                  <a:pt x="5391" y="1501"/>
                </a:lnTo>
                <a:lnTo>
                  <a:pt x="5391" y="1975"/>
                </a:lnTo>
                <a:lnTo>
                  <a:pt x="5468" y="1975"/>
                </a:lnTo>
                <a:lnTo>
                  <a:pt x="5465" y="1746"/>
                </a:lnTo>
                <a:cubicBezTo>
                  <a:pt x="5465" y="1704"/>
                  <a:pt x="5464" y="1654"/>
                  <a:pt x="5460" y="1614"/>
                </a:cubicBezTo>
                <a:lnTo>
                  <a:pt x="5463" y="1612"/>
                </a:lnTo>
                <a:cubicBezTo>
                  <a:pt x="5471" y="1640"/>
                  <a:pt x="5497" y="1700"/>
                  <a:pt x="5523" y="1752"/>
                </a:cubicBezTo>
                <a:lnTo>
                  <a:pt x="5629" y="1975"/>
                </a:lnTo>
                <a:lnTo>
                  <a:pt x="5711" y="1975"/>
                </a:lnTo>
                <a:close/>
                <a:moveTo>
                  <a:pt x="5286" y="1975"/>
                </a:moveTo>
                <a:lnTo>
                  <a:pt x="5216" y="1861"/>
                </a:lnTo>
                <a:cubicBezTo>
                  <a:pt x="5192" y="1822"/>
                  <a:pt x="5160" y="1776"/>
                  <a:pt x="5143" y="1767"/>
                </a:cubicBezTo>
                <a:cubicBezTo>
                  <a:pt x="5217" y="1767"/>
                  <a:pt x="5261" y="1705"/>
                  <a:pt x="5261" y="1637"/>
                </a:cubicBezTo>
                <a:cubicBezTo>
                  <a:pt x="5261" y="1563"/>
                  <a:pt x="5213" y="1501"/>
                  <a:pt x="5107" y="1501"/>
                </a:cubicBezTo>
                <a:lnTo>
                  <a:pt x="4962" y="1501"/>
                </a:lnTo>
                <a:lnTo>
                  <a:pt x="4962" y="1975"/>
                </a:lnTo>
                <a:lnTo>
                  <a:pt x="5040" y="1975"/>
                </a:lnTo>
                <a:lnTo>
                  <a:pt x="5040" y="1770"/>
                </a:lnTo>
                <a:cubicBezTo>
                  <a:pt x="5055" y="1771"/>
                  <a:pt x="5062" y="1776"/>
                  <a:pt x="5070" y="1785"/>
                </a:cubicBezTo>
                <a:cubicBezTo>
                  <a:pt x="5096" y="1811"/>
                  <a:pt x="5118" y="1843"/>
                  <a:pt x="5151" y="1902"/>
                </a:cubicBezTo>
                <a:lnTo>
                  <a:pt x="5192" y="1975"/>
                </a:lnTo>
                <a:lnTo>
                  <a:pt x="5286" y="1975"/>
                </a:lnTo>
                <a:close/>
                <a:moveTo>
                  <a:pt x="5179" y="1638"/>
                </a:moveTo>
                <a:cubicBezTo>
                  <a:pt x="5179" y="1662"/>
                  <a:pt x="5170" y="1682"/>
                  <a:pt x="5157" y="1695"/>
                </a:cubicBezTo>
                <a:cubicBezTo>
                  <a:pt x="5143" y="1709"/>
                  <a:pt x="5121" y="1715"/>
                  <a:pt x="5080" y="1715"/>
                </a:cubicBezTo>
                <a:lnTo>
                  <a:pt x="5040" y="1715"/>
                </a:lnTo>
                <a:lnTo>
                  <a:pt x="5040" y="1565"/>
                </a:lnTo>
                <a:lnTo>
                  <a:pt x="5083" y="1565"/>
                </a:lnTo>
                <a:cubicBezTo>
                  <a:pt x="5153" y="1565"/>
                  <a:pt x="5179" y="1590"/>
                  <a:pt x="5179" y="1638"/>
                </a:cubicBezTo>
                <a:close/>
                <a:moveTo>
                  <a:pt x="4837" y="1739"/>
                </a:moveTo>
                <a:cubicBezTo>
                  <a:pt x="4837" y="1601"/>
                  <a:pt x="4773" y="1495"/>
                  <a:pt x="4639" y="1495"/>
                </a:cubicBezTo>
                <a:cubicBezTo>
                  <a:pt x="4521" y="1495"/>
                  <a:pt x="4442" y="1582"/>
                  <a:pt x="4442" y="1738"/>
                </a:cubicBezTo>
                <a:cubicBezTo>
                  <a:pt x="4442" y="1878"/>
                  <a:pt x="4508" y="1982"/>
                  <a:pt x="4643" y="1982"/>
                </a:cubicBezTo>
                <a:cubicBezTo>
                  <a:pt x="4766" y="1982"/>
                  <a:pt x="4837" y="1886"/>
                  <a:pt x="4837" y="1739"/>
                </a:cubicBezTo>
                <a:close/>
                <a:moveTo>
                  <a:pt x="4747" y="1744"/>
                </a:moveTo>
                <a:cubicBezTo>
                  <a:pt x="4747" y="1871"/>
                  <a:pt x="4711" y="1923"/>
                  <a:pt x="4641" y="1923"/>
                </a:cubicBezTo>
                <a:cubicBezTo>
                  <a:pt x="4560" y="1923"/>
                  <a:pt x="4529" y="1855"/>
                  <a:pt x="4529" y="1733"/>
                </a:cubicBezTo>
                <a:cubicBezTo>
                  <a:pt x="4529" y="1620"/>
                  <a:pt x="4559" y="1555"/>
                  <a:pt x="4639" y="1555"/>
                </a:cubicBezTo>
                <a:cubicBezTo>
                  <a:pt x="4724" y="1555"/>
                  <a:pt x="4747" y="1628"/>
                  <a:pt x="4747" y="1744"/>
                </a:cubicBezTo>
                <a:close/>
                <a:moveTo>
                  <a:pt x="4337" y="1841"/>
                </a:moveTo>
                <a:cubicBezTo>
                  <a:pt x="4337" y="1793"/>
                  <a:pt x="4315" y="1740"/>
                  <a:pt x="4236" y="1721"/>
                </a:cubicBezTo>
                <a:cubicBezTo>
                  <a:pt x="4289" y="1706"/>
                  <a:pt x="4318" y="1668"/>
                  <a:pt x="4318" y="1618"/>
                </a:cubicBezTo>
                <a:cubicBezTo>
                  <a:pt x="4318" y="1578"/>
                  <a:pt x="4300" y="1547"/>
                  <a:pt x="4264" y="1525"/>
                </a:cubicBezTo>
                <a:cubicBezTo>
                  <a:pt x="4235" y="1506"/>
                  <a:pt x="4210" y="1501"/>
                  <a:pt x="4140" y="1501"/>
                </a:cubicBezTo>
                <a:lnTo>
                  <a:pt x="4015" y="1501"/>
                </a:lnTo>
                <a:lnTo>
                  <a:pt x="4015" y="1975"/>
                </a:lnTo>
                <a:lnTo>
                  <a:pt x="4152" y="1975"/>
                </a:lnTo>
                <a:cubicBezTo>
                  <a:pt x="4272" y="1975"/>
                  <a:pt x="4337" y="1934"/>
                  <a:pt x="4337" y="1841"/>
                </a:cubicBezTo>
                <a:close/>
                <a:moveTo>
                  <a:pt x="4250" y="1833"/>
                </a:moveTo>
                <a:cubicBezTo>
                  <a:pt x="4250" y="1876"/>
                  <a:pt x="4224" y="1910"/>
                  <a:pt x="4164" y="1910"/>
                </a:cubicBezTo>
                <a:lnTo>
                  <a:pt x="4093" y="1910"/>
                </a:lnTo>
                <a:lnTo>
                  <a:pt x="4093" y="1760"/>
                </a:lnTo>
                <a:lnTo>
                  <a:pt x="4162" y="1760"/>
                </a:lnTo>
                <a:cubicBezTo>
                  <a:pt x="4184" y="1760"/>
                  <a:pt x="4194" y="1761"/>
                  <a:pt x="4206" y="1764"/>
                </a:cubicBezTo>
                <a:cubicBezTo>
                  <a:pt x="4232" y="1772"/>
                  <a:pt x="4250" y="1800"/>
                  <a:pt x="4250" y="1833"/>
                </a:cubicBezTo>
                <a:close/>
                <a:moveTo>
                  <a:pt x="4235" y="1630"/>
                </a:moveTo>
                <a:cubicBezTo>
                  <a:pt x="4235" y="1642"/>
                  <a:pt x="4231" y="1662"/>
                  <a:pt x="4216" y="1677"/>
                </a:cubicBezTo>
                <a:cubicBezTo>
                  <a:pt x="4201" y="1693"/>
                  <a:pt x="4187" y="1695"/>
                  <a:pt x="4158" y="1695"/>
                </a:cubicBezTo>
                <a:lnTo>
                  <a:pt x="4091" y="1695"/>
                </a:lnTo>
                <a:lnTo>
                  <a:pt x="4091" y="1566"/>
                </a:lnTo>
                <a:lnTo>
                  <a:pt x="4152" y="1566"/>
                </a:lnTo>
                <a:cubicBezTo>
                  <a:pt x="4175" y="1566"/>
                  <a:pt x="4187" y="1568"/>
                  <a:pt x="4197" y="1571"/>
                </a:cubicBezTo>
                <a:cubicBezTo>
                  <a:pt x="4219" y="1579"/>
                  <a:pt x="4235" y="1603"/>
                  <a:pt x="4235" y="1630"/>
                </a:cubicBezTo>
                <a:close/>
                <a:moveTo>
                  <a:pt x="3910" y="1975"/>
                </a:moveTo>
                <a:lnTo>
                  <a:pt x="3840" y="1861"/>
                </a:lnTo>
                <a:cubicBezTo>
                  <a:pt x="3815" y="1822"/>
                  <a:pt x="3784" y="1776"/>
                  <a:pt x="3767" y="1767"/>
                </a:cubicBezTo>
                <a:cubicBezTo>
                  <a:pt x="3841" y="1767"/>
                  <a:pt x="3885" y="1705"/>
                  <a:pt x="3885" y="1637"/>
                </a:cubicBezTo>
                <a:cubicBezTo>
                  <a:pt x="3885" y="1563"/>
                  <a:pt x="3837" y="1501"/>
                  <a:pt x="3731" y="1501"/>
                </a:cubicBezTo>
                <a:lnTo>
                  <a:pt x="3586" y="1501"/>
                </a:lnTo>
                <a:lnTo>
                  <a:pt x="3586" y="1975"/>
                </a:lnTo>
                <a:lnTo>
                  <a:pt x="3664" y="1975"/>
                </a:lnTo>
                <a:lnTo>
                  <a:pt x="3664" y="1770"/>
                </a:lnTo>
                <a:cubicBezTo>
                  <a:pt x="3679" y="1771"/>
                  <a:pt x="3686" y="1776"/>
                  <a:pt x="3694" y="1785"/>
                </a:cubicBezTo>
                <a:cubicBezTo>
                  <a:pt x="3720" y="1811"/>
                  <a:pt x="3742" y="1843"/>
                  <a:pt x="3775" y="1902"/>
                </a:cubicBezTo>
                <a:lnTo>
                  <a:pt x="3816" y="1975"/>
                </a:lnTo>
                <a:lnTo>
                  <a:pt x="3910" y="1975"/>
                </a:lnTo>
                <a:close/>
                <a:moveTo>
                  <a:pt x="3802" y="1638"/>
                </a:moveTo>
                <a:cubicBezTo>
                  <a:pt x="3802" y="1662"/>
                  <a:pt x="3794" y="1682"/>
                  <a:pt x="3781" y="1695"/>
                </a:cubicBezTo>
                <a:cubicBezTo>
                  <a:pt x="3767" y="1709"/>
                  <a:pt x="3745" y="1715"/>
                  <a:pt x="3704" y="1715"/>
                </a:cubicBezTo>
                <a:lnTo>
                  <a:pt x="3664" y="1715"/>
                </a:lnTo>
                <a:lnTo>
                  <a:pt x="3664" y="1565"/>
                </a:lnTo>
                <a:lnTo>
                  <a:pt x="3707" y="1565"/>
                </a:lnTo>
                <a:cubicBezTo>
                  <a:pt x="3777" y="1565"/>
                  <a:pt x="3802" y="1590"/>
                  <a:pt x="3802" y="1638"/>
                </a:cubicBezTo>
                <a:close/>
                <a:moveTo>
                  <a:pt x="3478" y="1975"/>
                </a:moveTo>
                <a:lnTo>
                  <a:pt x="3478" y="1908"/>
                </a:lnTo>
                <a:lnTo>
                  <a:pt x="3289" y="1908"/>
                </a:lnTo>
                <a:lnTo>
                  <a:pt x="3289" y="1760"/>
                </a:lnTo>
                <a:lnTo>
                  <a:pt x="3433" y="1760"/>
                </a:lnTo>
                <a:lnTo>
                  <a:pt x="3433" y="1695"/>
                </a:lnTo>
                <a:lnTo>
                  <a:pt x="3287" y="1695"/>
                </a:lnTo>
                <a:lnTo>
                  <a:pt x="3287" y="1566"/>
                </a:lnTo>
                <a:lnTo>
                  <a:pt x="3461" y="1566"/>
                </a:lnTo>
                <a:lnTo>
                  <a:pt x="3471" y="1501"/>
                </a:lnTo>
                <a:lnTo>
                  <a:pt x="3209" y="1501"/>
                </a:lnTo>
                <a:lnTo>
                  <a:pt x="3209" y="1975"/>
                </a:lnTo>
                <a:lnTo>
                  <a:pt x="3478" y="1975"/>
                </a:lnTo>
                <a:close/>
                <a:moveTo>
                  <a:pt x="3083" y="1739"/>
                </a:moveTo>
                <a:cubicBezTo>
                  <a:pt x="3083" y="1666"/>
                  <a:pt x="3067" y="1609"/>
                  <a:pt x="3032" y="1568"/>
                </a:cubicBezTo>
                <a:cubicBezTo>
                  <a:pt x="2987" y="1518"/>
                  <a:pt x="2935" y="1501"/>
                  <a:pt x="2846" y="1501"/>
                </a:cubicBezTo>
                <a:lnTo>
                  <a:pt x="2747" y="1501"/>
                </a:lnTo>
                <a:lnTo>
                  <a:pt x="2747" y="1975"/>
                </a:lnTo>
                <a:lnTo>
                  <a:pt x="2864" y="1975"/>
                </a:lnTo>
                <a:cubicBezTo>
                  <a:pt x="2953" y="1975"/>
                  <a:pt x="2994" y="1959"/>
                  <a:pt x="3033" y="1908"/>
                </a:cubicBezTo>
                <a:cubicBezTo>
                  <a:pt x="3065" y="1867"/>
                  <a:pt x="3083" y="1811"/>
                  <a:pt x="3083" y="1739"/>
                </a:cubicBezTo>
                <a:close/>
                <a:moveTo>
                  <a:pt x="2996" y="1748"/>
                </a:moveTo>
                <a:cubicBezTo>
                  <a:pt x="2996" y="1855"/>
                  <a:pt x="2962" y="1910"/>
                  <a:pt x="2879" y="1910"/>
                </a:cubicBezTo>
                <a:lnTo>
                  <a:pt x="2827" y="1910"/>
                </a:lnTo>
                <a:lnTo>
                  <a:pt x="2827" y="1564"/>
                </a:lnTo>
                <a:lnTo>
                  <a:pt x="2877" y="1564"/>
                </a:lnTo>
                <a:cubicBezTo>
                  <a:pt x="2919" y="1564"/>
                  <a:pt x="2944" y="1575"/>
                  <a:pt x="2966" y="1605"/>
                </a:cubicBezTo>
                <a:cubicBezTo>
                  <a:pt x="2990" y="1638"/>
                  <a:pt x="2996" y="1687"/>
                  <a:pt x="2996" y="1748"/>
                </a:cubicBezTo>
                <a:close/>
                <a:moveTo>
                  <a:pt x="2658" y="1975"/>
                </a:moveTo>
                <a:lnTo>
                  <a:pt x="2507" y="1501"/>
                </a:lnTo>
                <a:lnTo>
                  <a:pt x="2416" y="1501"/>
                </a:lnTo>
                <a:lnTo>
                  <a:pt x="2260" y="1975"/>
                </a:lnTo>
                <a:lnTo>
                  <a:pt x="2342" y="1975"/>
                </a:lnTo>
                <a:lnTo>
                  <a:pt x="2380" y="1850"/>
                </a:lnTo>
                <a:lnTo>
                  <a:pt x="2533" y="1850"/>
                </a:lnTo>
                <a:lnTo>
                  <a:pt x="2572" y="1975"/>
                </a:lnTo>
                <a:lnTo>
                  <a:pt x="2658" y="1975"/>
                </a:lnTo>
                <a:close/>
                <a:moveTo>
                  <a:pt x="2515" y="1785"/>
                </a:moveTo>
                <a:lnTo>
                  <a:pt x="2399" y="1785"/>
                </a:lnTo>
                <a:cubicBezTo>
                  <a:pt x="2410" y="1753"/>
                  <a:pt x="2459" y="1579"/>
                  <a:pt x="2459" y="1579"/>
                </a:cubicBezTo>
                <a:lnTo>
                  <a:pt x="2459" y="1579"/>
                </a:lnTo>
                <a:cubicBezTo>
                  <a:pt x="2463" y="1598"/>
                  <a:pt x="2511" y="1774"/>
                  <a:pt x="2515" y="1785"/>
                </a:cubicBezTo>
                <a:close/>
                <a:moveTo>
                  <a:pt x="2152" y="1648"/>
                </a:moveTo>
                <a:cubicBezTo>
                  <a:pt x="2152" y="1704"/>
                  <a:pt x="2125" y="1731"/>
                  <a:pt x="2067" y="1731"/>
                </a:cubicBezTo>
                <a:lnTo>
                  <a:pt x="2006" y="1731"/>
                </a:lnTo>
                <a:lnTo>
                  <a:pt x="2006" y="1565"/>
                </a:lnTo>
                <a:lnTo>
                  <a:pt x="2067" y="1565"/>
                </a:lnTo>
                <a:cubicBezTo>
                  <a:pt x="2098" y="1565"/>
                  <a:pt x="2119" y="1573"/>
                  <a:pt x="2133" y="1588"/>
                </a:cubicBezTo>
                <a:cubicBezTo>
                  <a:pt x="2146" y="1602"/>
                  <a:pt x="2152" y="1622"/>
                  <a:pt x="2152" y="1648"/>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marL="0" indent="0" algn="l" defTabSz="685800">
        <a:lnSpc>
          <a:spcPct val="93000"/>
        </a:lnSpc>
        <a:spcBef>
          <a:spcPts val="0"/>
        </a:spcBef>
        <a:buFont typeface="Arial"/>
        <a:buNone/>
        <a:defRPr sz="3200" b="1">
          <a:solidFill>
            <a:schemeClr val="accent1"/>
          </a:solidFill>
          <a:latin typeface="+mj-lt"/>
          <a:ea typeface="+mj-ea"/>
          <a:cs typeface="+mj-cs"/>
        </a:defRPr>
      </a:lvl1pPr>
    </p:titleStyle>
    <p:bodyStyle>
      <a:lvl1pPr marL="0" indent="0" algn="l" defTabSz="685800">
        <a:lnSpc>
          <a:spcPct val="100000"/>
        </a:lnSpc>
        <a:spcBef>
          <a:spcPts val="0"/>
        </a:spcBef>
        <a:buFont typeface="Arial"/>
        <a:buNone/>
        <a:defRPr sz="2000" b="1">
          <a:solidFill>
            <a:schemeClr val="tx1"/>
          </a:solidFill>
          <a:latin typeface="+mj-lt"/>
          <a:ea typeface="+mn-ea"/>
          <a:cs typeface="+mn-cs"/>
        </a:defRPr>
      </a:lvl1pPr>
      <a:lvl2pPr marL="0" indent="0" algn="l" defTabSz="685800">
        <a:lnSpc>
          <a:spcPct val="100000"/>
        </a:lnSpc>
        <a:spcBef>
          <a:spcPts val="0"/>
        </a:spcBef>
        <a:buSzPct val="70000"/>
        <a:buFont typeface="Wingdings 2"/>
        <a:buNone/>
        <a:defRPr sz="2000" b="0">
          <a:solidFill>
            <a:schemeClr val="tx1"/>
          </a:solidFill>
          <a:latin typeface="+mn-lt"/>
          <a:ea typeface="+mn-ea"/>
          <a:cs typeface="+mn-cs"/>
        </a:defRPr>
      </a:lvl2pPr>
      <a:lvl3pPr marL="252000" indent="-252000" algn="l" defTabSz="685800">
        <a:lnSpc>
          <a:spcPct val="100000"/>
        </a:lnSpc>
        <a:spcBef>
          <a:spcPts val="0"/>
        </a:spcBef>
        <a:buClr>
          <a:schemeClr val="accent1"/>
        </a:buClr>
        <a:buSzPct val="70000"/>
        <a:buFont typeface="Wingdings 2"/>
        <a:buChar char=""/>
        <a:defRPr sz="2000" b="1">
          <a:solidFill>
            <a:schemeClr val="accent1"/>
          </a:solidFill>
          <a:latin typeface="+mj-lt"/>
          <a:ea typeface="+mn-ea"/>
          <a:cs typeface="+mn-cs"/>
        </a:defRPr>
      </a:lvl3pPr>
      <a:lvl4pPr marL="468000" indent="-234000" algn="l" defTabSz="685800">
        <a:lnSpc>
          <a:spcPct val="100000"/>
        </a:lnSpc>
        <a:spcBef>
          <a:spcPts val="0"/>
        </a:spcBef>
        <a:buClr>
          <a:schemeClr val="accent1"/>
        </a:buClr>
        <a:buSzPct val="75000"/>
        <a:buFont typeface="Wingdings 2"/>
        <a:buChar char=""/>
        <a:defRPr sz="2000">
          <a:solidFill>
            <a:schemeClr val="tx1"/>
          </a:solidFill>
          <a:latin typeface="+mn-lt"/>
          <a:ea typeface="+mn-ea"/>
          <a:cs typeface="+mn-cs"/>
        </a:defRPr>
      </a:lvl4pPr>
      <a:lvl5pPr marL="576000" indent="-118800" algn="l" defTabSz="685800">
        <a:lnSpc>
          <a:spcPct val="104000"/>
        </a:lnSpc>
        <a:spcBef>
          <a:spcPts val="0"/>
        </a:spcBef>
        <a:buClr>
          <a:schemeClr val="accent1"/>
        </a:buClr>
        <a:buFont typeface="Arial"/>
        <a:buChar char="•"/>
        <a:defRPr sz="1600">
          <a:solidFill>
            <a:schemeClr val="tx1"/>
          </a:solidFill>
          <a:latin typeface="+mn-lt"/>
          <a:ea typeface="+mn-ea"/>
          <a:cs typeface="+mn-cs"/>
        </a:defRPr>
      </a:lvl5pPr>
      <a:lvl6pPr marL="252000" indent="-252000" algn="l" defTabSz="685800">
        <a:lnSpc>
          <a:spcPct val="104000"/>
        </a:lnSpc>
        <a:spcBef>
          <a:spcPts val="0"/>
        </a:spcBef>
        <a:buClr>
          <a:schemeClr val="accent1"/>
        </a:buClr>
        <a:buSzPct val="80000"/>
        <a:buFont typeface="Arial Narrow"/>
        <a:buChar char="●"/>
        <a:defRPr sz="1600">
          <a:solidFill>
            <a:schemeClr val="tx1"/>
          </a:solidFill>
          <a:latin typeface="+mn-lt"/>
          <a:ea typeface="+mn-ea"/>
          <a:cs typeface="+mn-cs"/>
        </a:defRPr>
      </a:lvl6pPr>
      <a:lvl7pPr marL="252000" indent="-252000" algn="l" defTabSz="685800">
        <a:lnSpc>
          <a:spcPct val="104000"/>
        </a:lnSpc>
        <a:spcBef>
          <a:spcPts val="0"/>
        </a:spcBef>
        <a:buClr>
          <a:schemeClr val="accent1"/>
        </a:buClr>
        <a:buSzPct val="80000"/>
        <a:buFont typeface="Arial Narrow"/>
        <a:buChar char="●"/>
        <a:defRPr sz="1600">
          <a:solidFill>
            <a:schemeClr val="tx1"/>
          </a:solidFill>
          <a:latin typeface="+mn-lt"/>
          <a:ea typeface="+mn-ea"/>
          <a:cs typeface="+mn-cs"/>
        </a:defRPr>
      </a:lvl7pPr>
      <a:lvl8pPr marL="252000" indent="-252000" algn="l" defTabSz="685800">
        <a:lnSpc>
          <a:spcPct val="104000"/>
        </a:lnSpc>
        <a:spcBef>
          <a:spcPts val="0"/>
        </a:spcBef>
        <a:buClr>
          <a:schemeClr val="accent1"/>
        </a:buClr>
        <a:buSzPct val="80000"/>
        <a:buFont typeface="Arial Narrow"/>
        <a:buChar char="●"/>
        <a:defRPr sz="1600">
          <a:solidFill>
            <a:schemeClr val="tx1"/>
          </a:solidFill>
          <a:latin typeface="+mn-lt"/>
          <a:ea typeface="+mn-ea"/>
          <a:cs typeface="+mn-cs"/>
        </a:defRPr>
      </a:lvl8pPr>
      <a:lvl9pPr marL="252000" indent="-252000" algn="l" defTabSz="685800">
        <a:lnSpc>
          <a:spcPct val="104000"/>
        </a:lnSpc>
        <a:spcBef>
          <a:spcPts val="0"/>
        </a:spcBef>
        <a:buClr>
          <a:schemeClr val="accent1"/>
        </a:buClr>
        <a:buSzPct val="80000"/>
        <a:buFont typeface="Arial Narrow"/>
        <a:buChar char="●"/>
        <a:defRPr sz="1600">
          <a:solidFill>
            <a:schemeClr val="tx1"/>
          </a:solidFill>
          <a:latin typeface="+mn-lt"/>
          <a:ea typeface="+mn-ea"/>
          <a:cs typeface="+mn-cs"/>
        </a:defRPr>
      </a:lvl9pPr>
    </p:bodyStyle>
    <p:other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Regieanweisungen">
            <a:extLst>
              <a:ext uri="{FF2B5EF4-FFF2-40B4-BE49-F238E27FC236}">
                <a16:creationId xmlns:a16="http://schemas.microsoft.com/office/drawing/2014/main" id="{6E4D153F-4F2F-3C9E-385D-F60BCD4A7255}"/>
              </a:ext>
            </a:extLst>
          </p:cNvPr>
          <p:cNvGrpSpPr/>
          <p:nvPr userDrawn="1"/>
        </p:nvGrpSpPr>
        <p:grpSpPr>
          <a:xfrm>
            <a:off x="-2124000" y="-360000"/>
            <a:ext cx="16380000" cy="7596000"/>
            <a:chOff x="-2124000" y="-360000"/>
            <a:chExt cx="16380000" cy="7596000"/>
          </a:xfrm>
          <a:solidFill>
            <a:srgbClr val="E9ECF0"/>
          </a:solidFill>
        </p:grpSpPr>
        <p:sp>
          <p:nvSpPr>
            <p:cNvPr id="20" name="Fußzeile">
              <a:extLst>
                <a:ext uri="{FF2B5EF4-FFF2-40B4-BE49-F238E27FC236}">
                  <a16:creationId xmlns:a16="http://schemas.microsoft.com/office/drawing/2014/main" id="{61E0AE5C-78CB-3419-9AA3-B29F5566FF1D}"/>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Fußzeile anpassen: </a:t>
              </a:r>
              <a:r>
                <a:rPr lang="de-DE" sz="750" b="1" baseline="0" dirty="0">
                  <a:solidFill>
                    <a:schemeClr val="tx1"/>
                  </a:solidFill>
                  <a:latin typeface="+mn-lt"/>
                </a:rPr>
                <a:t>Einfügen &gt; Text &gt; Kopf- und Fußzeile</a:t>
              </a:r>
            </a:p>
          </p:txBody>
        </p:sp>
        <p:sp>
          <p:nvSpPr>
            <p:cNvPr id="3" name="Text // Listenebene erhöhen">
              <a:extLst>
                <a:ext uri="{FF2B5EF4-FFF2-40B4-BE49-F238E27FC236}">
                  <a16:creationId xmlns:a16="http://schemas.microsoft.com/office/drawing/2014/main" id="{329701EA-707E-12B3-2220-1941453264BD}"/>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Listenebene</a:t>
              </a: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erhöhen</a:t>
              </a:r>
            </a:p>
          </p:txBody>
        </p:sp>
        <p:sp>
          <p:nvSpPr>
            <p:cNvPr id="4" name="Text // Listenebene verringern">
              <a:extLst>
                <a:ext uri="{FF2B5EF4-FFF2-40B4-BE49-F238E27FC236}">
                  <a16:creationId xmlns:a16="http://schemas.microsoft.com/office/drawing/2014/main" id="{094CABF5-C150-F113-899B-5CFDA3E426AB}"/>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Listenebene</a:t>
              </a: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verringern</a:t>
              </a:r>
            </a:p>
          </p:txBody>
        </p:sp>
        <p:sp>
          <p:nvSpPr>
            <p:cNvPr id="5" name="Listenebenen">
              <a:extLst>
                <a:ext uri="{FF2B5EF4-FFF2-40B4-BE49-F238E27FC236}">
                  <a16:creationId xmlns:a16="http://schemas.microsoft.com/office/drawing/2014/main" id="{8C6C4FCB-B3A3-2182-161D-3F7F1D2CDB76}"/>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Wechsel der Textebene</a:t>
              </a: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im Menü über: </a:t>
              </a:r>
              <a:br>
                <a:rPr lang="de-DE" sz="750" b="0" baseline="0" dirty="0">
                  <a:solidFill>
                    <a:schemeClr val="tx1"/>
                  </a:solidFill>
                  <a:latin typeface="+mn-lt"/>
                </a:rPr>
              </a:br>
              <a:r>
                <a:rPr lang="de-DE" sz="750" b="1" baseline="0" dirty="0">
                  <a:solidFill>
                    <a:schemeClr val="tx1"/>
                  </a:solidFill>
                  <a:latin typeface="+mn-lt"/>
                </a:rPr>
                <a:t>Start &gt; Absatz &gt; Listenebene erhöhen/verringern</a:t>
              </a:r>
            </a:p>
          </p:txBody>
        </p:sp>
        <p:pic>
          <p:nvPicPr>
            <p:cNvPr id="7" name="Bild // Listenebene verringern">
              <a:extLst>
                <a:ext uri="{FF2B5EF4-FFF2-40B4-BE49-F238E27FC236}">
                  <a16:creationId xmlns:a16="http://schemas.microsoft.com/office/drawing/2014/main" id="{ADAD9129-60FF-3075-DCAD-5D6FB25D3327}"/>
                </a:ext>
              </a:extLst>
            </p:cNvPr>
            <p:cNvPicPr>
              <a:picLocks noChangeAspect="1"/>
            </p:cNvPicPr>
            <p:nvPr userDrawn="1"/>
          </p:nvPicPr>
          <p:blipFill>
            <a:blip r:embed="rId20"/>
            <a:stretch>
              <a:fillRect/>
            </a:stretch>
          </p:blipFill>
          <p:spPr>
            <a:xfrm>
              <a:off x="-1071360" y="3564000"/>
              <a:ext cx="855360" cy="396000"/>
            </a:xfrm>
            <a:prstGeom prst="rect">
              <a:avLst/>
            </a:prstGeom>
            <a:grpFill/>
          </p:spPr>
        </p:pic>
        <p:pic>
          <p:nvPicPr>
            <p:cNvPr id="8" name="Bild // Listenebene erhöhen">
              <a:extLst>
                <a:ext uri="{FF2B5EF4-FFF2-40B4-BE49-F238E27FC236}">
                  <a16:creationId xmlns:a16="http://schemas.microsoft.com/office/drawing/2014/main" id="{20C2E0EF-A343-DCEE-7731-7D4B148AD0E9}"/>
                </a:ext>
              </a:extLst>
            </p:cNvPr>
            <p:cNvPicPr>
              <a:picLocks noChangeAspect="1"/>
            </p:cNvPicPr>
            <p:nvPr userDrawn="1"/>
          </p:nvPicPr>
          <p:blipFill>
            <a:blip r:embed="rId21"/>
            <a:stretch>
              <a:fillRect/>
            </a:stretch>
          </p:blipFill>
          <p:spPr>
            <a:xfrm>
              <a:off x="-1071360" y="3096000"/>
              <a:ext cx="855360" cy="396000"/>
            </a:xfrm>
            <a:prstGeom prst="rect">
              <a:avLst/>
            </a:prstGeom>
            <a:grpFill/>
          </p:spPr>
        </p:pic>
        <p:sp>
          <p:nvSpPr>
            <p:cNvPr id="10" name="Zurücksetzen">
              <a:extLst>
                <a:ext uri="{FF2B5EF4-FFF2-40B4-BE49-F238E27FC236}">
                  <a16:creationId xmlns:a16="http://schemas.microsoft.com/office/drawing/2014/main" id="{785722BA-81B0-CCDA-17EA-3DC19E11DAD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750" b="1" baseline="0" dirty="0">
                  <a:solidFill>
                    <a:schemeClr val="tx1"/>
                  </a:solidFill>
                  <a:latin typeface="+mn-lt"/>
                </a:rPr>
                <a:t>Start &gt; Folien &gt; Zurücksetzen</a:t>
              </a:r>
            </a:p>
          </p:txBody>
        </p:sp>
        <p:sp>
          <p:nvSpPr>
            <p:cNvPr id="11" name="Layoutwechsel">
              <a:extLst>
                <a:ext uri="{FF2B5EF4-FFF2-40B4-BE49-F238E27FC236}">
                  <a16:creationId xmlns:a16="http://schemas.microsoft.com/office/drawing/2014/main" id="{9F1FF775-E57C-ECA9-3D8A-789E2F5DE981}"/>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750" b="0" baseline="0" dirty="0">
                  <a:solidFill>
                    <a:schemeClr val="tx1"/>
                  </a:solidFill>
                  <a:latin typeface="+mn-lt"/>
                </a:rPr>
                <a:t>Wechsel des Folienlayouts </a:t>
              </a:r>
              <a:br>
                <a:rPr lang="de-DE" sz="750" b="0" baseline="0" dirty="0">
                  <a:solidFill>
                    <a:schemeClr val="tx1"/>
                  </a:solidFill>
                  <a:latin typeface="+mn-lt"/>
                </a:rPr>
              </a:br>
              <a:r>
                <a:rPr lang="de-DE" sz="750" b="0" baseline="0" dirty="0">
                  <a:solidFill>
                    <a:schemeClr val="tx1"/>
                  </a:solidFill>
                  <a:latin typeface="+mn-lt"/>
                </a:rPr>
                <a:t>im Menü über:</a:t>
              </a:r>
            </a:p>
            <a:p>
              <a:pPr marL="0" marR="0" lvl="0" indent="0" algn="l" defTabSz="905882" rtl="0" eaLnBrk="1" fontAlgn="auto" latinLnBrk="0" hangingPunct="1">
                <a:lnSpc>
                  <a:spcPct val="100000"/>
                </a:lnSpc>
                <a:spcBef>
                  <a:spcPts val="0"/>
                </a:spcBef>
                <a:spcAft>
                  <a:spcPts val="0"/>
                </a:spcAft>
                <a:buClrTx/>
                <a:buSzTx/>
                <a:buFontTx/>
                <a:buNone/>
                <a:tabLst/>
                <a:defRPr/>
              </a:pPr>
              <a:r>
                <a:rPr lang="de-DE" sz="750" b="1" baseline="0" dirty="0">
                  <a:solidFill>
                    <a:schemeClr val="tx1"/>
                  </a:solidFill>
                  <a:latin typeface="+mn-lt"/>
                </a:rPr>
                <a:t>Start &gt; Folien &gt; Layout</a:t>
              </a:r>
            </a:p>
          </p:txBody>
        </p:sp>
        <p:sp>
          <p:nvSpPr>
            <p:cNvPr id="12" name="Hilfslinien">
              <a:extLst>
                <a:ext uri="{FF2B5EF4-FFF2-40B4-BE49-F238E27FC236}">
                  <a16:creationId xmlns:a16="http://schemas.microsoft.com/office/drawing/2014/main" id="{B6A0F005-4381-4E6D-077F-EB524627AC57}"/>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75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75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4" name="Hilfslinien">
              <a:extLst>
                <a:ext uri="{FF2B5EF4-FFF2-40B4-BE49-F238E27FC236}">
                  <a16:creationId xmlns:a16="http://schemas.microsoft.com/office/drawing/2014/main" id="{F7DDA37E-B392-975E-6C53-6C4710660856}"/>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33341"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chemeClr val="tx1"/>
                  </a:solidFill>
                  <a:effectLst/>
                  <a:uLnTx/>
                  <a:uFillTx/>
                  <a:latin typeface="+mn-lt"/>
                  <a:ea typeface="+mn-ea"/>
                  <a:cs typeface="+mn-cs"/>
                </a:rPr>
                <a:t>Bitte</a:t>
              </a:r>
              <a:r>
                <a:rPr kumimoji="0" lang="de-DE" sz="75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75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78" name="Listenebenen">
              <a:extLst>
                <a:ext uri="{FF2B5EF4-FFF2-40B4-BE49-F238E27FC236}">
                  <a16:creationId xmlns:a16="http://schemas.microsoft.com/office/drawing/2014/main" id="{503C73A4-D3FA-A68E-0752-4833DB78A9D3}"/>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1-3 mal klicken für: </a:t>
              </a:r>
              <a:br>
                <a:rPr lang="de-DE" sz="750" b="0" baseline="0" dirty="0">
                  <a:solidFill>
                    <a:schemeClr val="tx1"/>
                  </a:solidFill>
                  <a:latin typeface="+mn-lt"/>
                </a:rPr>
              </a:br>
              <a:r>
                <a:rPr lang="de-DE" sz="750" b="0" baseline="0" dirty="0">
                  <a:solidFill>
                    <a:schemeClr val="tx1"/>
                  </a:solidFill>
                  <a:latin typeface="+mn-lt"/>
                </a:rPr>
                <a:t>Bulletpoints der Ebenen 1-3</a:t>
              </a:r>
            </a:p>
            <a:p>
              <a:pPr marL="0" marR="0" lvl="0" indent="0" algn="r" defTabSz="905882" rtl="0" eaLnBrk="1" fontAlgn="auto" latinLnBrk="0" hangingPunct="1">
                <a:lnSpc>
                  <a:spcPct val="100000"/>
                </a:lnSpc>
                <a:spcBef>
                  <a:spcPts val="0"/>
                </a:spcBef>
                <a:spcAft>
                  <a:spcPts val="0"/>
                </a:spcAft>
                <a:buClrTx/>
                <a:buSzTx/>
                <a:buFontTx/>
                <a:buNone/>
                <a:tabLst/>
                <a:defRPr/>
              </a:pPr>
              <a:endParaRPr lang="de-DE" sz="750" b="0" baseline="0" dirty="0">
                <a:solidFill>
                  <a:schemeClr val="tx1"/>
                </a:solidFill>
                <a:latin typeface="+mn-lt"/>
              </a:endParaRP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Ab dem vierten Klick:</a:t>
              </a:r>
            </a:p>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Nummerierte Aufzählung</a:t>
              </a:r>
            </a:p>
          </p:txBody>
        </p:sp>
        <p:sp>
          <p:nvSpPr>
            <p:cNvPr id="79" name="Listenebenen">
              <a:extLst>
                <a:ext uri="{FF2B5EF4-FFF2-40B4-BE49-F238E27FC236}">
                  <a16:creationId xmlns:a16="http://schemas.microsoft.com/office/drawing/2014/main" id="{7FF3C7E4-975F-A15D-5611-23511AF7102D}"/>
                </a:ext>
              </a:extLst>
            </p:cNvPr>
            <p:cNvSpPr txBox="1"/>
            <p:nvPr userDrawn="1"/>
          </p:nvSpPr>
          <p:spPr>
            <a:xfrm rot="10800000" flipH="1" flipV="1">
              <a:off x="-2124000" y="5040000"/>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882" rtl="0" eaLnBrk="1" fontAlgn="auto" latinLnBrk="0" hangingPunct="1">
                <a:lnSpc>
                  <a:spcPct val="100000"/>
                </a:lnSpc>
                <a:spcBef>
                  <a:spcPts val="0"/>
                </a:spcBef>
                <a:spcAft>
                  <a:spcPts val="0"/>
                </a:spcAft>
                <a:buClrTx/>
                <a:buSzTx/>
                <a:buFontTx/>
                <a:buNone/>
                <a:tabLst/>
                <a:defRPr/>
              </a:pPr>
              <a:r>
                <a:rPr lang="de-DE" sz="750" b="0" baseline="0" dirty="0">
                  <a:solidFill>
                    <a:schemeClr val="tx1"/>
                  </a:solidFill>
                  <a:latin typeface="+mn-lt"/>
                </a:rPr>
                <a:t>Diese Schaltflächen </a:t>
              </a:r>
              <a:r>
                <a:rPr lang="de-DE" sz="750" b="1" baseline="0" dirty="0">
                  <a:solidFill>
                    <a:schemeClr val="tx1"/>
                  </a:solidFill>
                  <a:latin typeface="+mn-lt"/>
                </a:rPr>
                <a:t>nicht</a:t>
              </a:r>
              <a:r>
                <a:rPr lang="de-DE" sz="750" b="0" baseline="0" dirty="0">
                  <a:solidFill>
                    <a:schemeClr val="tx1"/>
                  </a:solidFill>
                  <a:latin typeface="+mn-lt"/>
                </a:rPr>
                <a:t> </a:t>
              </a:r>
              <a:r>
                <a:rPr lang="de-DE" sz="750" b="1" baseline="0" dirty="0">
                  <a:solidFill>
                    <a:schemeClr val="tx1"/>
                  </a:solidFill>
                  <a:latin typeface="+mn-lt"/>
                </a:rPr>
                <a:t>benutzen</a:t>
              </a:r>
              <a:r>
                <a:rPr lang="de-DE" sz="750" b="0" baseline="0" dirty="0">
                  <a:solidFill>
                    <a:schemeClr val="tx1"/>
                  </a:solidFill>
                  <a:latin typeface="+mn-lt"/>
                </a:rPr>
                <a:t>, da sonst Formatierungen verloren gehen!</a:t>
              </a:r>
            </a:p>
          </p:txBody>
        </p:sp>
        <p:pic>
          <p:nvPicPr>
            <p:cNvPr id="80" name="Bild // Listenebene">
              <a:extLst>
                <a:ext uri="{FF2B5EF4-FFF2-40B4-BE49-F238E27FC236}">
                  <a16:creationId xmlns:a16="http://schemas.microsoft.com/office/drawing/2014/main" id="{F06A5877-5959-031E-C7A7-BD8E095C9B57}"/>
                </a:ext>
              </a:extLst>
            </p:cNvPr>
            <p:cNvPicPr>
              <a:picLocks noChangeAspect="1"/>
            </p:cNvPicPr>
            <p:nvPr userDrawn="1"/>
          </p:nvPicPr>
          <p:blipFill>
            <a:blip r:embed="rId22"/>
            <a:srcRect/>
            <a:stretch/>
          </p:blipFill>
          <p:spPr>
            <a:xfrm>
              <a:off x="-1071360" y="5832000"/>
              <a:ext cx="855360" cy="383075"/>
            </a:xfrm>
            <a:prstGeom prst="rect">
              <a:avLst/>
            </a:prstGeom>
            <a:grpFill/>
          </p:spPr>
        </p:pic>
        <p:sp>
          <p:nvSpPr>
            <p:cNvPr id="81" name="X">
              <a:extLst>
                <a:ext uri="{FF2B5EF4-FFF2-40B4-BE49-F238E27FC236}">
                  <a16:creationId xmlns:a16="http://schemas.microsoft.com/office/drawing/2014/main" id="{7DDA32C1-1D68-F568-9BE2-6613223F3BFF}"/>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905882" rtl="0" eaLnBrk="1" fontAlgn="auto" latinLnBrk="0" hangingPunct="1">
                <a:lnSpc>
                  <a:spcPct val="100000"/>
                </a:lnSpc>
                <a:spcBef>
                  <a:spcPts val="0"/>
                </a:spcBef>
                <a:spcAft>
                  <a:spcPts val="0"/>
                </a:spcAft>
                <a:buClrTx/>
                <a:buSzTx/>
                <a:buFontTx/>
                <a:buNone/>
                <a:tabLst/>
                <a:defRPr/>
              </a:pPr>
              <a:r>
                <a:rPr lang="de-DE" sz="3300" b="0" baseline="0" dirty="0">
                  <a:solidFill>
                    <a:schemeClr val="accent1"/>
                  </a:solidFill>
                  <a:latin typeface="+mj-lt"/>
                </a:rPr>
                <a:t>X</a:t>
              </a:r>
              <a:endParaRPr lang="de-DE" sz="4050" b="0" baseline="0" dirty="0">
                <a:solidFill>
                  <a:schemeClr val="accent1"/>
                </a:solidFill>
                <a:latin typeface="+mj-lt"/>
              </a:endParaRPr>
            </a:p>
          </p:txBody>
        </p:sp>
      </p:grpSp>
      <p:grpSp>
        <p:nvGrpSpPr>
          <p:cNvPr id="50" name="Grafik">
            <a:extLst>
              <a:ext uri="{FF2B5EF4-FFF2-40B4-BE49-F238E27FC236}">
                <a16:creationId xmlns:a16="http://schemas.microsoft.com/office/drawing/2014/main" id="{76AC40DB-4737-CB52-859C-FF489B1AA96D}"/>
              </a:ext>
            </a:extLst>
          </p:cNvPr>
          <p:cNvGrpSpPr>
            <a:grpSpLocks noGrp="1" noUngrp="1" noRot="1" noChangeAspect="1" noMove="1" noResize="1"/>
          </p:cNvGrpSpPr>
          <p:nvPr userDrawn="1"/>
        </p:nvGrpSpPr>
        <p:grpSpPr bwMode="auto">
          <a:xfrm>
            <a:off x="9183688" y="160338"/>
            <a:ext cx="3008312" cy="6697662"/>
            <a:chOff x="5790" y="101"/>
            <a:chExt cx="1895" cy="4219"/>
          </a:xfrm>
        </p:grpSpPr>
        <p:sp>
          <p:nvSpPr>
            <p:cNvPr id="52" name="Freeform 34">
              <a:extLst>
                <a:ext uri="{FF2B5EF4-FFF2-40B4-BE49-F238E27FC236}">
                  <a16:creationId xmlns:a16="http://schemas.microsoft.com/office/drawing/2014/main" id="{66C8F79C-01BC-42D2-0901-1CB627BAE12E}"/>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3" name="Freeform 35">
              <a:extLst>
                <a:ext uri="{FF2B5EF4-FFF2-40B4-BE49-F238E27FC236}">
                  <a16:creationId xmlns:a16="http://schemas.microsoft.com/office/drawing/2014/main" id="{EB212760-673E-8311-AF25-B35FD9065FEB}"/>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4" name="Freeform 36">
              <a:extLst>
                <a:ext uri="{FF2B5EF4-FFF2-40B4-BE49-F238E27FC236}">
                  <a16:creationId xmlns:a16="http://schemas.microsoft.com/office/drawing/2014/main" id="{EAC1286B-634A-7DF3-9025-38503F4544E9}"/>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5" name="Freeform 37">
              <a:extLst>
                <a:ext uri="{FF2B5EF4-FFF2-40B4-BE49-F238E27FC236}">
                  <a16:creationId xmlns:a16="http://schemas.microsoft.com/office/drawing/2014/main" id="{6253EB00-78C5-C49F-90E8-2FEC382E02EA}"/>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6" name="Freeform 38">
              <a:extLst>
                <a:ext uri="{FF2B5EF4-FFF2-40B4-BE49-F238E27FC236}">
                  <a16:creationId xmlns:a16="http://schemas.microsoft.com/office/drawing/2014/main" id="{49D9FA79-F167-C26A-99B9-48C83BDA92DE}"/>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7" name="Freeform 39">
              <a:extLst>
                <a:ext uri="{FF2B5EF4-FFF2-40B4-BE49-F238E27FC236}">
                  <a16:creationId xmlns:a16="http://schemas.microsoft.com/office/drawing/2014/main" id="{04EAF162-29F9-565D-1677-A713CF41F72D}"/>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8" name="Freeform 40">
              <a:extLst>
                <a:ext uri="{FF2B5EF4-FFF2-40B4-BE49-F238E27FC236}">
                  <a16:creationId xmlns:a16="http://schemas.microsoft.com/office/drawing/2014/main" id="{C39A376F-85B3-CAAD-8AE5-20CB4A28700F}"/>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9" name="Freeform 41">
              <a:extLst>
                <a:ext uri="{FF2B5EF4-FFF2-40B4-BE49-F238E27FC236}">
                  <a16:creationId xmlns:a16="http://schemas.microsoft.com/office/drawing/2014/main" id="{19895264-2056-BCE7-29C5-8B243349BB94}"/>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0" name="Freeform 42">
              <a:extLst>
                <a:ext uri="{FF2B5EF4-FFF2-40B4-BE49-F238E27FC236}">
                  <a16:creationId xmlns:a16="http://schemas.microsoft.com/office/drawing/2014/main" id="{3BD6C5DC-8B73-2721-CC39-9499A2565EBB}"/>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1" name="Freeform 43">
              <a:extLst>
                <a:ext uri="{FF2B5EF4-FFF2-40B4-BE49-F238E27FC236}">
                  <a16:creationId xmlns:a16="http://schemas.microsoft.com/office/drawing/2014/main" id="{CFD9F2D9-F56E-316F-8979-38EFA8E0BDF2}"/>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2" name="Freeform 44">
              <a:extLst>
                <a:ext uri="{FF2B5EF4-FFF2-40B4-BE49-F238E27FC236}">
                  <a16:creationId xmlns:a16="http://schemas.microsoft.com/office/drawing/2014/main" id="{9D7EB5D3-414B-9974-066E-5DB019F92684}"/>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3" name="Freeform 45">
              <a:extLst>
                <a:ext uri="{FF2B5EF4-FFF2-40B4-BE49-F238E27FC236}">
                  <a16:creationId xmlns:a16="http://schemas.microsoft.com/office/drawing/2014/main" id="{8EF63715-DB5D-7499-4280-6B69DCCBBCF9}"/>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4" name="Freeform 46">
              <a:extLst>
                <a:ext uri="{FF2B5EF4-FFF2-40B4-BE49-F238E27FC236}">
                  <a16:creationId xmlns:a16="http://schemas.microsoft.com/office/drawing/2014/main" id="{15FEFB59-34CB-8249-A2A8-1503B550A56D}"/>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5" name="Freeform 47">
              <a:extLst>
                <a:ext uri="{FF2B5EF4-FFF2-40B4-BE49-F238E27FC236}">
                  <a16:creationId xmlns:a16="http://schemas.microsoft.com/office/drawing/2014/main" id="{3F49C2BC-E180-26D5-9AEF-9E527B4C7A9B}"/>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6" name="Freeform 48">
              <a:extLst>
                <a:ext uri="{FF2B5EF4-FFF2-40B4-BE49-F238E27FC236}">
                  <a16:creationId xmlns:a16="http://schemas.microsoft.com/office/drawing/2014/main" id="{6729BB88-3A11-B435-B810-71AF07FE3F17}"/>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7" name="Freeform 49">
              <a:extLst>
                <a:ext uri="{FF2B5EF4-FFF2-40B4-BE49-F238E27FC236}">
                  <a16:creationId xmlns:a16="http://schemas.microsoft.com/office/drawing/2014/main" id="{769E3C9E-4C7E-F995-D718-E7A30FA1219B}"/>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8" name="Freeform 50">
              <a:extLst>
                <a:ext uri="{FF2B5EF4-FFF2-40B4-BE49-F238E27FC236}">
                  <a16:creationId xmlns:a16="http://schemas.microsoft.com/office/drawing/2014/main" id="{8D0799F7-DF8B-CC77-F3C6-ED2760E777B0}"/>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9" name="Freeform 51">
              <a:extLst>
                <a:ext uri="{FF2B5EF4-FFF2-40B4-BE49-F238E27FC236}">
                  <a16:creationId xmlns:a16="http://schemas.microsoft.com/office/drawing/2014/main" id="{B068DB56-6155-9E97-40C8-F84DE4C4B7DC}"/>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0" name="Freeform 52">
              <a:extLst>
                <a:ext uri="{FF2B5EF4-FFF2-40B4-BE49-F238E27FC236}">
                  <a16:creationId xmlns:a16="http://schemas.microsoft.com/office/drawing/2014/main" id="{3DD81A1A-457A-AAD4-049C-9AB856AEC953}"/>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1" name="Freeform 53">
              <a:extLst>
                <a:ext uri="{FF2B5EF4-FFF2-40B4-BE49-F238E27FC236}">
                  <a16:creationId xmlns:a16="http://schemas.microsoft.com/office/drawing/2014/main" id="{3C286608-4553-6F32-8502-6E917EDF50BF}"/>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2" name="Freeform 54">
              <a:extLst>
                <a:ext uri="{FF2B5EF4-FFF2-40B4-BE49-F238E27FC236}">
                  <a16:creationId xmlns:a16="http://schemas.microsoft.com/office/drawing/2014/main" id="{7B3ED892-2AE4-16A5-8EAE-7AB75CCC8C3E}"/>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3" name="Freeform 55">
              <a:extLst>
                <a:ext uri="{FF2B5EF4-FFF2-40B4-BE49-F238E27FC236}">
                  <a16:creationId xmlns:a16="http://schemas.microsoft.com/office/drawing/2014/main" id="{CC551701-28CC-F660-723D-345C18AAE774}"/>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4" name="Freeform 56">
              <a:extLst>
                <a:ext uri="{FF2B5EF4-FFF2-40B4-BE49-F238E27FC236}">
                  <a16:creationId xmlns:a16="http://schemas.microsoft.com/office/drawing/2014/main" id="{81BEC90E-9B9A-DDB0-4C2C-5E23D24D7615}"/>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5" name="Freeform 57">
              <a:extLst>
                <a:ext uri="{FF2B5EF4-FFF2-40B4-BE49-F238E27FC236}">
                  <a16:creationId xmlns:a16="http://schemas.microsoft.com/office/drawing/2014/main" id="{ABB3604F-A38A-DA7D-7265-B4D094AAF283}"/>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6" name="Freeform 58">
              <a:extLst>
                <a:ext uri="{FF2B5EF4-FFF2-40B4-BE49-F238E27FC236}">
                  <a16:creationId xmlns:a16="http://schemas.microsoft.com/office/drawing/2014/main" id="{6A346896-DDC5-8EED-8B12-2A9A973C3515}"/>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7" name="Freeform 59">
              <a:extLst>
                <a:ext uri="{FF2B5EF4-FFF2-40B4-BE49-F238E27FC236}">
                  <a16:creationId xmlns:a16="http://schemas.microsoft.com/office/drawing/2014/main" id="{A2777E42-06DC-8D92-E314-8F3562C66921}"/>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pic>
        <p:nvPicPr>
          <p:cNvPr id="16" name="UNIVERSITÄT PADERBORN Logo">
            <a:extLst>
              <a:ext uri="{FF2B5EF4-FFF2-40B4-BE49-F238E27FC236}">
                <a16:creationId xmlns:a16="http://schemas.microsoft.com/office/drawing/2014/main" id="{A85E0368-D0B3-BCC8-0308-4E5785FF67F6}"/>
              </a:ext>
            </a:extLst>
          </p:cNvPr>
          <p:cNvPicPr>
            <a:picLocks noGrp="1" noRot="1" noChangeAspect="1" noMove="1" noResize="1" noEditPoints="1" noAdjustHandles="1" noChangeArrowheads="1" noChangeShapeType="1" noCrop="1"/>
          </p:cNvPicPr>
          <p:nvPr userDrawn="1"/>
        </p:nvPicPr>
        <p:blipFill>
          <a:blip r:embed="rId23"/>
          <a:srcRect/>
          <a:stretch/>
        </p:blipFill>
        <p:spPr>
          <a:xfrm>
            <a:off x="306883" y="307090"/>
            <a:ext cx="1692000" cy="688834"/>
          </a:xfrm>
          <a:prstGeom prst="rect">
            <a:avLst/>
          </a:prstGeom>
        </p:spPr>
      </p:pic>
      <p:sp>
        <p:nvSpPr>
          <p:cNvPr id="6" name="Foliennummer">
            <a:extLst>
              <a:ext uri="{FF2B5EF4-FFF2-40B4-BE49-F238E27FC236}">
                <a16:creationId xmlns:a16="http://schemas.microsoft.com/office/drawing/2014/main" id="{A6225790-DE7F-6A8E-7F21-901FDCB1882D}"/>
              </a:ext>
            </a:extLst>
          </p:cNvPr>
          <p:cNvSpPr>
            <a:spLocks noGrp="1"/>
          </p:cNvSpPr>
          <p:nvPr>
            <p:ph type="sldNum" sz="quarter" idx="4"/>
          </p:nvPr>
        </p:nvSpPr>
        <p:spPr>
          <a:xfrm>
            <a:off x="11089560" y="6414771"/>
            <a:ext cx="504000" cy="185738"/>
          </a:xfrm>
          <a:prstGeom prst="rect">
            <a:avLst/>
          </a:prstGeom>
        </p:spPr>
        <p:txBody>
          <a:bodyPr vert="horz" lIns="0" tIns="0" rIns="0" bIns="32400" rtlCol="0" anchor="ctr" anchorCtr="0">
            <a:noAutofit/>
          </a:bodyPr>
          <a:lstStyle>
            <a:lvl1pPr marL="0" indent="0" algn="r">
              <a:lnSpc>
                <a:spcPct val="100000"/>
              </a:lnSpc>
              <a:spcBef>
                <a:spcPts val="0"/>
              </a:spcBef>
              <a:buFont typeface="Arial" panose="020B0604020202020204" pitchFamily="34" charset="0"/>
              <a:buNone/>
              <a:defRPr sz="900" b="1">
                <a:solidFill>
                  <a:schemeClr val="tx1"/>
                </a:solidFill>
                <a:latin typeface="+mn-lt"/>
              </a:defRPr>
            </a:lvl1pPr>
            <a:lvl2pPr marL="0" indent="0" algn="r">
              <a:lnSpc>
                <a:spcPct val="100000"/>
              </a:lnSpc>
              <a:spcBef>
                <a:spcPts val="0"/>
              </a:spcBef>
              <a:defRPr sz="900" b="1">
                <a:latin typeface="+mn-lt"/>
              </a:defRPr>
            </a:lvl2pPr>
            <a:lvl3pPr marL="0" indent="0" algn="r">
              <a:lnSpc>
                <a:spcPct val="100000"/>
              </a:lnSpc>
              <a:spcBef>
                <a:spcPts val="0"/>
              </a:spcBef>
              <a:defRPr sz="900" b="1">
                <a:latin typeface="+mn-lt"/>
              </a:defRPr>
            </a:lvl3pPr>
            <a:lvl4pPr marL="0" indent="0" algn="r">
              <a:lnSpc>
                <a:spcPct val="100000"/>
              </a:lnSpc>
              <a:spcBef>
                <a:spcPts val="0"/>
              </a:spcBef>
              <a:defRPr sz="900" b="1">
                <a:latin typeface="+mn-lt"/>
              </a:defRPr>
            </a:lvl4pPr>
            <a:lvl5pPr marL="0" indent="0" algn="r">
              <a:lnSpc>
                <a:spcPct val="100000"/>
              </a:lnSpc>
              <a:spcBef>
                <a:spcPts val="0"/>
              </a:spcBef>
              <a:defRPr sz="900" b="1">
                <a:latin typeface="+mn-lt"/>
              </a:defRPr>
            </a:lvl5pPr>
            <a:lvl6pPr marL="0" indent="0" algn="r">
              <a:lnSpc>
                <a:spcPct val="100000"/>
              </a:lnSpc>
              <a:spcBef>
                <a:spcPts val="0"/>
              </a:spcBef>
              <a:defRPr sz="900" b="1">
                <a:latin typeface="+mn-lt"/>
              </a:defRPr>
            </a:lvl6pPr>
            <a:lvl7pPr marL="0" indent="0" algn="r">
              <a:lnSpc>
                <a:spcPct val="100000"/>
              </a:lnSpc>
              <a:spcBef>
                <a:spcPts val="0"/>
              </a:spcBef>
              <a:defRPr sz="900" b="1">
                <a:latin typeface="+mn-lt"/>
              </a:defRPr>
            </a:lvl7pPr>
            <a:lvl8pPr marL="0" indent="0" algn="r">
              <a:lnSpc>
                <a:spcPct val="100000"/>
              </a:lnSpc>
              <a:spcBef>
                <a:spcPts val="0"/>
              </a:spcBef>
              <a:defRPr sz="900" b="1">
                <a:latin typeface="+mn-lt"/>
              </a:defRPr>
            </a:lvl8pPr>
            <a:lvl9pPr marL="0" indent="0" algn="r">
              <a:lnSpc>
                <a:spcPct val="100000"/>
              </a:lnSpc>
              <a:spcBef>
                <a:spcPts val="0"/>
              </a:spcBef>
              <a:defRPr sz="900" b="1">
                <a:latin typeface="+mn-lt"/>
              </a:defRPr>
            </a:lvl9pPr>
          </a:lstStyle>
          <a:p>
            <a:fld id="{11DE32AD-F86D-4804-839F-80A6732D429D}" type="slidenum">
              <a:rPr lang="de-DE" smtClean="0"/>
              <a:pPr/>
              <a:t>‹Nr.›</a:t>
            </a:fld>
            <a:endParaRPr lang="de-DE" dirty="0"/>
          </a:p>
        </p:txBody>
      </p:sp>
      <p:sp>
        <p:nvSpPr>
          <p:cNvPr id="19" name="Fußzeile">
            <a:extLst>
              <a:ext uri="{FF2B5EF4-FFF2-40B4-BE49-F238E27FC236}">
                <a16:creationId xmlns:a16="http://schemas.microsoft.com/office/drawing/2014/main" id="{B98F0CA3-FB3B-A226-E6F7-C5E46D3D9528}"/>
              </a:ext>
            </a:extLst>
          </p:cNvPr>
          <p:cNvSpPr>
            <a:spLocks noGrp="1"/>
          </p:cNvSpPr>
          <p:nvPr>
            <p:ph type="ftr" sz="quarter" idx="3"/>
          </p:nvPr>
        </p:nvSpPr>
        <p:spPr>
          <a:xfrm>
            <a:off x="421200" y="6414770"/>
            <a:ext cx="25400" cy="185738"/>
          </a:xfrm>
          <a:custGeom>
            <a:avLst/>
            <a:gdLst>
              <a:gd name="connsiteX0" fmla="*/ 25400 w 25400"/>
              <a:gd name="connsiteY0" fmla="*/ 0 h 185738"/>
              <a:gd name="connsiteX1" fmla="*/ 25400 w 25400"/>
              <a:gd name="connsiteY1" fmla="*/ 168784 h 185738"/>
              <a:gd name="connsiteX2" fmla="*/ 0 w 25400"/>
              <a:gd name="connsiteY2" fmla="*/ 185738 h 185738"/>
              <a:gd name="connsiteX3" fmla="*/ 0 w 25400"/>
              <a:gd name="connsiteY3" fmla="*/ 16954 h 185738"/>
            </a:gdLst>
            <a:ahLst/>
            <a:cxnLst>
              <a:cxn ang="0">
                <a:pos x="connsiteX0" y="connsiteY0"/>
              </a:cxn>
              <a:cxn ang="0">
                <a:pos x="connsiteX1" y="connsiteY1"/>
              </a:cxn>
              <a:cxn ang="0">
                <a:pos x="connsiteX2" y="connsiteY2"/>
              </a:cxn>
              <a:cxn ang="0">
                <a:pos x="connsiteX3" y="connsiteY3"/>
              </a:cxn>
            </a:cxnLst>
            <a:rect l="l" t="t" r="r" b="b"/>
            <a:pathLst>
              <a:path w="25400" h="185738">
                <a:moveTo>
                  <a:pt x="25400" y="0"/>
                </a:moveTo>
                <a:lnTo>
                  <a:pt x="25400" y="168784"/>
                </a:lnTo>
                <a:lnTo>
                  <a:pt x="0" y="185738"/>
                </a:lnTo>
                <a:lnTo>
                  <a:pt x="0" y="16954"/>
                </a:lnTo>
                <a:close/>
              </a:path>
            </a:pathLst>
          </a:custGeom>
          <a:solidFill>
            <a:schemeClr val="tx2"/>
          </a:solidFill>
        </p:spPr>
        <p:txBody>
          <a:bodyPr vert="horz" wrap="none" lIns="237600" tIns="0" rIns="0" bIns="32400" rtlCol="0" anchor="ctr" anchorCtr="0">
            <a:noAutofit/>
          </a:bodyPr>
          <a:lstStyle>
            <a:lvl1pPr marL="0" indent="0" algn="l">
              <a:lnSpc>
                <a:spcPct val="100000"/>
              </a:lnSpc>
              <a:spcBef>
                <a:spcPts val="0"/>
              </a:spcBef>
              <a:buFont typeface="Arial" panose="020B0604020202020204" pitchFamily="34" charset="0"/>
              <a:buNone/>
              <a:defRPr sz="900">
                <a:solidFill>
                  <a:schemeClr val="tx1"/>
                </a:solidFill>
                <a:latin typeface="+mn-lt"/>
              </a:defRPr>
            </a:lvl1pPr>
            <a:lvl2pPr marL="0" indent="0" algn="l">
              <a:lnSpc>
                <a:spcPct val="100000"/>
              </a:lnSpc>
              <a:spcBef>
                <a:spcPts val="0"/>
              </a:spcBef>
              <a:defRPr sz="900">
                <a:latin typeface="+mn-lt"/>
              </a:defRPr>
            </a:lvl2pPr>
            <a:lvl3pPr marL="0" indent="0" algn="l">
              <a:lnSpc>
                <a:spcPct val="100000"/>
              </a:lnSpc>
              <a:spcBef>
                <a:spcPts val="0"/>
              </a:spcBef>
              <a:defRPr sz="900">
                <a:latin typeface="+mn-lt"/>
              </a:defRPr>
            </a:lvl3pPr>
            <a:lvl4pPr marL="0" indent="0" algn="l">
              <a:lnSpc>
                <a:spcPct val="100000"/>
              </a:lnSpc>
              <a:spcBef>
                <a:spcPts val="0"/>
              </a:spcBef>
              <a:defRPr sz="900">
                <a:latin typeface="+mn-lt"/>
              </a:defRPr>
            </a:lvl4pPr>
            <a:lvl5pPr marL="0" indent="0" algn="l">
              <a:lnSpc>
                <a:spcPct val="100000"/>
              </a:lnSpc>
              <a:spcBef>
                <a:spcPts val="0"/>
              </a:spcBef>
              <a:defRPr sz="900">
                <a:latin typeface="+mn-lt"/>
              </a:defRPr>
            </a:lvl5pPr>
            <a:lvl6pPr marL="0" indent="0" algn="l">
              <a:lnSpc>
                <a:spcPct val="100000"/>
              </a:lnSpc>
              <a:spcBef>
                <a:spcPts val="0"/>
              </a:spcBef>
              <a:defRPr sz="900">
                <a:latin typeface="+mn-lt"/>
              </a:defRPr>
            </a:lvl6pPr>
            <a:lvl7pPr marL="0" indent="0" algn="l">
              <a:lnSpc>
                <a:spcPct val="100000"/>
              </a:lnSpc>
              <a:spcBef>
                <a:spcPts val="0"/>
              </a:spcBef>
              <a:defRPr sz="900">
                <a:latin typeface="+mn-lt"/>
              </a:defRPr>
            </a:lvl7pPr>
            <a:lvl8pPr marL="0" indent="0" algn="l">
              <a:lnSpc>
                <a:spcPct val="100000"/>
              </a:lnSpc>
              <a:spcBef>
                <a:spcPts val="0"/>
              </a:spcBef>
              <a:defRPr sz="900">
                <a:latin typeface="+mn-lt"/>
              </a:defRPr>
            </a:lvl8pPr>
            <a:lvl9pPr marL="0" indent="0" algn="l">
              <a:lnSpc>
                <a:spcPct val="100000"/>
              </a:lnSpc>
              <a:spcBef>
                <a:spcPts val="0"/>
              </a:spcBef>
              <a:defRPr sz="900">
                <a:latin typeface="+mn-lt"/>
              </a:defRPr>
            </a:lvl9pPr>
          </a:lstStyle>
          <a:p>
            <a:r>
              <a:rPr lang="de-DE" dirty="0"/>
              <a:t>Yannik Fleischer ∙  Intuitiver Zugang zu datenbasierten Entscheidungsbäumen ∙  08. März 2024</a:t>
            </a:r>
          </a:p>
        </p:txBody>
      </p:sp>
      <p:sp>
        <p:nvSpPr>
          <p:cNvPr id="9" name="Text">
            <a:extLst>
              <a:ext uri="{FF2B5EF4-FFF2-40B4-BE49-F238E27FC236}">
                <a16:creationId xmlns:a16="http://schemas.microsoft.com/office/drawing/2014/main" id="{84CE2361-FAD1-75D8-6452-8EB53F0066CC}"/>
              </a:ext>
            </a:extLst>
          </p:cNvPr>
          <p:cNvSpPr>
            <a:spLocks noGrp="1"/>
          </p:cNvSpPr>
          <p:nvPr>
            <p:ph type="body" idx="1"/>
          </p:nvPr>
        </p:nvSpPr>
        <p:spPr>
          <a:xfrm>
            <a:off x="422275" y="2263775"/>
            <a:ext cx="11349039" cy="3505200"/>
          </a:xfrm>
          <a:prstGeom prst="rect">
            <a:avLst/>
          </a:prstGeom>
        </p:spPr>
        <p:txBody>
          <a:bodyPr vert="horz" lIns="0" tIns="0" rIns="0" bIns="0" numCol="1" spcCol="612000" rtlCol="0">
            <a:noAutofit/>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074F026D-FACD-187D-B530-AADD727DB70A}"/>
              </a:ext>
            </a:extLst>
          </p:cNvPr>
          <p:cNvSpPr>
            <a:spLocks noGrp="1"/>
          </p:cNvSpPr>
          <p:nvPr>
            <p:ph type="title"/>
          </p:nvPr>
        </p:nvSpPr>
        <p:spPr>
          <a:xfrm>
            <a:off x="422275" y="1246189"/>
            <a:ext cx="11349039" cy="864000"/>
          </a:xfrm>
          <a:prstGeom prst="rect">
            <a:avLst/>
          </a:prstGeom>
        </p:spPr>
        <p:txBody>
          <a:bodyPr vert="horz" lIns="0" tIns="0" rIns="0" bIns="0" rtlCol="0" anchor="t" anchorCtr="0">
            <a:noAutofit/>
          </a:bodyPr>
          <a:lstStyle/>
          <a:p>
            <a:r>
              <a:rPr lang="de-DE" dirty="0"/>
              <a:t>Überschrift</a:t>
            </a:r>
            <a:br>
              <a:rPr lang="de-DE" dirty="0"/>
            </a:br>
            <a:r>
              <a:rPr lang="de-DE" dirty="0"/>
              <a:t>max. zwei Zeilen</a:t>
            </a:r>
          </a:p>
        </p:txBody>
      </p:sp>
    </p:spTree>
    <p:extLst>
      <p:ext uri="{BB962C8B-B14F-4D97-AF65-F5344CB8AC3E}">
        <p14:creationId xmlns:p14="http://schemas.microsoft.com/office/powerpoint/2010/main" val="336342684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hf hdr="0" dt="0"/>
  <p:txStyles>
    <p:titleStyle>
      <a:lvl1pPr marL="0" indent="0" algn="l" defTabSz="685800" rtl="0" eaLnBrk="1" latinLnBrk="0" hangingPunct="1">
        <a:lnSpc>
          <a:spcPct val="100000"/>
        </a:lnSpc>
        <a:spcBef>
          <a:spcPts val="0"/>
        </a:spcBef>
        <a:buFont typeface="Arial" panose="020B0604020202020204" pitchFamily="34" charset="0"/>
        <a:buNone/>
        <a:defRPr sz="1875" b="1" kern="1200">
          <a:solidFill>
            <a:schemeClr val="tx2"/>
          </a:solidFill>
          <a:latin typeface="+mn-lt"/>
          <a:ea typeface="+mj-ea"/>
          <a:cs typeface="+mj-cs"/>
        </a:defRPr>
      </a:lvl1pPr>
    </p:titleStyle>
    <p:bodyStyle>
      <a:lvl1pPr marL="0" marR="0" indent="0" algn="l" defTabSz="685800" rtl="0" eaLnBrk="1" fontAlgn="auto" latinLnBrk="0" hangingPunct="1">
        <a:lnSpc>
          <a:spcPct val="113000"/>
        </a:lnSpc>
        <a:spcBef>
          <a:spcPts val="0"/>
        </a:spcBef>
        <a:spcAft>
          <a:spcPts val="0"/>
        </a:spcAft>
        <a:buClrTx/>
        <a:buSzTx/>
        <a:buFont typeface="Arial" panose="020B0604020202020204" pitchFamily="34" charset="0"/>
        <a:buNone/>
        <a:tabLst/>
        <a:defRPr sz="1350" b="0" kern="1200" spc="0" baseline="0">
          <a:solidFill>
            <a:schemeClr val="tx1"/>
          </a:solidFill>
          <a:latin typeface="+mn-lt"/>
          <a:ea typeface="+mn-ea"/>
          <a:cs typeface="+mn-cs"/>
        </a:defRPr>
      </a:lvl1pPr>
      <a:lvl2pPr marL="135000" indent="-135000" algn="l" defTabSz="685800" rtl="0" eaLnBrk="1" latinLnBrk="0" hangingPunct="1">
        <a:lnSpc>
          <a:spcPct val="113000"/>
        </a:lnSpc>
        <a:spcBef>
          <a:spcPts val="0"/>
        </a:spcBef>
        <a:spcAft>
          <a:spcPts val="0"/>
        </a:spcAft>
        <a:buFont typeface="Arial" panose="020B0604020202020204" pitchFamily="34" charset="0"/>
        <a:buChar char="•"/>
        <a:defRPr sz="1350" kern="1200">
          <a:solidFill>
            <a:schemeClr val="tx1"/>
          </a:solidFill>
          <a:latin typeface="+mn-lt"/>
          <a:ea typeface="+mn-ea"/>
          <a:cs typeface="+mn-cs"/>
        </a:defRPr>
      </a:lvl2pPr>
      <a:lvl3pPr marL="291600" indent="-135000" algn="l" defTabSz="685800" rtl="0" eaLnBrk="1" latinLnBrk="0" hangingPunct="1">
        <a:lnSpc>
          <a:spcPct val="100000"/>
        </a:lnSpc>
        <a:spcBef>
          <a:spcPts val="150"/>
        </a:spcBef>
        <a:spcAft>
          <a:spcPts val="150"/>
        </a:spcAft>
        <a:buFont typeface="Arial" panose="020B0604020202020204" pitchFamily="34" charset="0"/>
        <a:buChar char="•"/>
        <a:defRPr sz="1200" kern="1200">
          <a:solidFill>
            <a:schemeClr val="tx1"/>
          </a:solidFill>
          <a:latin typeface="+mn-lt"/>
          <a:ea typeface="+mn-ea"/>
          <a:cs typeface="+mn-cs"/>
        </a:defRPr>
      </a:lvl3pPr>
      <a:lvl4pPr marL="440100" indent="-129600" algn="l" defTabSz="685800" rtl="0" eaLnBrk="1" latinLnBrk="0" hangingPunct="1">
        <a:lnSpc>
          <a:spcPct val="100000"/>
        </a:lnSpc>
        <a:spcBef>
          <a:spcPts val="150"/>
        </a:spcBef>
        <a:spcAft>
          <a:spcPts val="150"/>
        </a:spcAft>
        <a:buFont typeface="Arial" panose="020B0604020202020204" pitchFamily="34" charset="0"/>
        <a:buChar char="•"/>
        <a:defRPr sz="1200" kern="1200">
          <a:solidFill>
            <a:schemeClr val="tx1"/>
          </a:solidFill>
          <a:latin typeface="+mn-lt"/>
          <a:ea typeface="+mn-ea"/>
          <a:cs typeface="+mn-cs"/>
        </a:defRPr>
      </a:lvl4pPr>
      <a:lvl5pPr marL="299700" indent="-207900" algn="l" defTabSz="685800" rtl="0" eaLnBrk="1" latinLnBrk="0" hangingPunct="1">
        <a:lnSpc>
          <a:spcPct val="113000"/>
        </a:lnSpc>
        <a:spcBef>
          <a:spcPts val="0"/>
        </a:spcBef>
        <a:spcAft>
          <a:spcPts val="0"/>
        </a:spcAft>
        <a:buFont typeface="+mj-lt"/>
        <a:buAutoNum type="arabicPeriod"/>
        <a:defRPr sz="1350" kern="1200">
          <a:solidFill>
            <a:schemeClr val="tx1"/>
          </a:solidFill>
          <a:latin typeface="+mn-lt"/>
          <a:ea typeface="+mn-ea"/>
          <a:cs typeface="+mn-cs"/>
        </a:defRPr>
      </a:lvl5pPr>
      <a:lvl6pPr marL="432000" indent="-216000" algn="l" defTabSz="685800" rtl="0" eaLnBrk="1" latinLnBrk="0" hangingPunct="1">
        <a:lnSpc>
          <a:spcPct val="113000"/>
        </a:lnSpc>
        <a:spcBef>
          <a:spcPts val="525"/>
        </a:spcBef>
        <a:spcAft>
          <a:spcPts val="0"/>
        </a:spcAft>
        <a:buFont typeface="+mj-lt"/>
        <a:buAutoNum type="alphaLcPeriod"/>
        <a:defRPr sz="1200" kern="1200">
          <a:solidFill>
            <a:schemeClr val="tx1"/>
          </a:solidFill>
          <a:latin typeface="+mn-lt"/>
          <a:ea typeface="+mn-ea"/>
          <a:cs typeface="+mn-cs"/>
        </a:defRPr>
      </a:lvl6pPr>
      <a:lvl7pPr marL="653400" indent="-216000" algn="l" defTabSz="685800" rtl="0" eaLnBrk="1" latinLnBrk="0" hangingPunct="1">
        <a:lnSpc>
          <a:spcPct val="113000"/>
        </a:lnSpc>
        <a:spcBef>
          <a:spcPts val="525"/>
        </a:spcBef>
        <a:spcAft>
          <a:spcPts val="0"/>
        </a:spcAft>
        <a:buFont typeface="+mj-lt"/>
        <a:buAutoNum type="romanLcPeriod"/>
        <a:defRPr sz="1200" kern="1200">
          <a:solidFill>
            <a:schemeClr val="tx1"/>
          </a:solidFill>
          <a:latin typeface="+mn-lt"/>
          <a:ea typeface="+mn-ea"/>
          <a:cs typeface="+mn-cs"/>
        </a:defRPr>
      </a:lvl7pPr>
      <a:lvl8pPr marL="342900" indent="-261900" algn="l" defTabSz="685800" rtl="0" eaLnBrk="1" latinLnBrk="0" hangingPunct="1">
        <a:lnSpc>
          <a:spcPct val="113000"/>
        </a:lnSpc>
        <a:spcBef>
          <a:spcPts val="0"/>
        </a:spcBef>
        <a:spcAft>
          <a:spcPts val="0"/>
        </a:spcAft>
        <a:buFont typeface="Wingdings 2" panose="05020102010507070707" pitchFamily="18" charset="2"/>
        <a:buChar char=""/>
        <a:defRPr sz="1350" kern="1200">
          <a:solidFill>
            <a:schemeClr val="tx1"/>
          </a:solidFill>
          <a:latin typeface="+mn-lt"/>
          <a:ea typeface="+mn-ea"/>
          <a:cs typeface="+mn-cs"/>
        </a:defRPr>
      </a:lvl8pPr>
      <a:lvl9pPr marL="342900" indent="-261900" algn="l" defTabSz="685800" rtl="0" eaLnBrk="1" latinLnBrk="0" hangingPunct="1">
        <a:lnSpc>
          <a:spcPct val="113000"/>
        </a:lnSpc>
        <a:spcBef>
          <a:spcPts val="0"/>
        </a:spcBef>
        <a:spcAft>
          <a:spcPts val="0"/>
        </a:spcAft>
        <a:buFont typeface="Wingdings 2" panose="05020102010507070707" pitchFamily="18" charset="2"/>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Regieanweisungen">
            <a:extLst>
              <a:ext uri="{FF2B5EF4-FFF2-40B4-BE49-F238E27FC236}">
                <a16:creationId xmlns:a16="http://schemas.microsoft.com/office/drawing/2014/main" id="{6E4D153F-4F2F-3C9E-385D-F60BCD4A7255}"/>
              </a:ext>
            </a:extLst>
          </p:cNvPr>
          <p:cNvGrpSpPr/>
          <p:nvPr userDrawn="1"/>
        </p:nvGrpSpPr>
        <p:grpSpPr>
          <a:xfrm>
            <a:off x="-2124000" y="-360000"/>
            <a:ext cx="16380000" cy="7596000"/>
            <a:chOff x="-2124000" y="-360000"/>
            <a:chExt cx="16380000" cy="7596000"/>
          </a:xfrm>
          <a:solidFill>
            <a:srgbClr val="E9ECF0"/>
          </a:solidFill>
        </p:grpSpPr>
        <p:sp>
          <p:nvSpPr>
            <p:cNvPr id="20" name="Fußzeile">
              <a:extLst>
                <a:ext uri="{FF2B5EF4-FFF2-40B4-BE49-F238E27FC236}">
                  <a16:creationId xmlns:a16="http://schemas.microsoft.com/office/drawing/2014/main" id="{61E0AE5C-78CB-3419-9AA3-B29F5566FF1D}"/>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3" name="Text // Listenebene erhöhen">
              <a:extLst>
                <a:ext uri="{FF2B5EF4-FFF2-40B4-BE49-F238E27FC236}">
                  <a16:creationId xmlns:a16="http://schemas.microsoft.com/office/drawing/2014/main" id="{329701EA-707E-12B3-2220-1941453264BD}"/>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4" name="Text // Listenebene verringern">
              <a:extLst>
                <a:ext uri="{FF2B5EF4-FFF2-40B4-BE49-F238E27FC236}">
                  <a16:creationId xmlns:a16="http://schemas.microsoft.com/office/drawing/2014/main" id="{094CABF5-C150-F113-899B-5CFDA3E426AB}"/>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5" name="Listenebenen">
              <a:extLst>
                <a:ext uri="{FF2B5EF4-FFF2-40B4-BE49-F238E27FC236}">
                  <a16:creationId xmlns:a16="http://schemas.microsoft.com/office/drawing/2014/main" id="{8C6C4FCB-B3A3-2182-161D-3F7F1D2CDB76}"/>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Wechsel der Textebene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im Menü über: </a:t>
              </a:r>
              <a:br>
                <a:rPr lang="de-DE" sz="1000" b="0" baseline="0" dirty="0">
                  <a:solidFill>
                    <a:schemeClr val="tx1"/>
                  </a:solidFill>
                  <a:latin typeface="+mn-lt"/>
                </a:rPr>
              </a:br>
              <a:r>
                <a:rPr lang="de-DE" sz="1000" b="1" baseline="0" dirty="0">
                  <a:solidFill>
                    <a:schemeClr val="tx1"/>
                  </a:solidFill>
                  <a:latin typeface="+mn-lt"/>
                </a:rPr>
                <a:t>Start &gt; Absatz &gt; Listenebene erhöhen/verringern</a:t>
              </a:r>
            </a:p>
          </p:txBody>
        </p:sp>
        <p:pic>
          <p:nvPicPr>
            <p:cNvPr id="7" name="Bild // Listenebene verringern">
              <a:extLst>
                <a:ext uri="{FF2B5EF4-FFF2-40B4-BE49-F238E27FC236}">
                  <a16:creationId xmlns:a16="http://schemas.microsoft.com/office/drawing/2014/main" id="{ADAD9129-60FF-3075-DCAD-5D6FB25D3327}"/>
                </a:ext>
              </a:extLst>
            </p:cNvPr>
            <p:cNvPicPr>
              <a:picLocks noChangeAspect="1"/>
            </p:cNvPicPr>
            <p:nvPr userDrawn="1"/>
          </p:nvPicPr>
          <p:blipFill>
            <a:blip r:embed="rId20"/>
            <a:stretch>
              <a:fillRect/>
            </a:stretch>
          </p:blipFill>
          <p:spPr>
            <a:xfrm>
              <a:off x="-1071360" y="3564000"/>
              <a:ext cx="855360" cy="396000"/>
            </a:xfrm>
            <a:prstGeom prst="rect">
              <a:avLst/>
            </a:prstGeom>
            <a:grpFill/>
          </p:spPr>
        </p:pic>
        <p:pic>
          <p:nvPicPr>
            <p:cNvPr id="8" name="Bild // Listenebene erhöhen">
              <a:extLst>
                <a:ext uri="{FF2B5EF4-FFF2-40B4-BE49-F238E27FC236}">
                  <a16:creationId xmlns:a16="http://schemas.microsoft.com/office/drawing/2014/main" id="{20C2E0EF-A343-DCEE-7731-7D4B148AD0E9}"/>
                </a:ext>
              </a:extLst>
            </p:cNvPr>
            <p:cNvPicPr>
              <a:picLocks noChangeAspect="1"/>
            </p:cNvPicPr>
            <p:nvPr userDrawn="1"/>
          </p:nvPicPr>
          <p:blipFill>
            <a:blip r:embed="rId21"/>
            <a:stretch>
              <a:fillRect/>
            </a:stretch>
          </p:blipFill>
          <p:spPr>
            <a:xfrm>
              <a:off x="-1071360" y="3096000"/>
              <a:ext cx="855360" cy="396000"/>
            </a:xfrm>
            <a:prstGeom prst="rect">
              <a:avLst/>
            </a:prstGeom>
            <a:grpFill/>
          </p:spPr>
        </p:pic>
        <p:sp>
          <p:nvSpPr>
            <p:cNvPr id="10" name="Zurücksetzen">
              <a:extLst>
                <a:ext uri="{FF2B5EF4-FFF2-40B4-BE49-F238E27FC236}">
                  <a16:creationId xmlns:a16="http://schemas.microsoft.com/office/drawing/2014/main" id="{785722BA-81B0-CCDA-17EA-3DC19E11DAD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1" name="Layoutwechsel">
              <a:extLst>
                <a:ext uri="{FF2B5EF4-FFF2-40B4-BE49-F238E27FC236}">
                  <a16:creationId xmlns:a16="http://schemas.microsoft.com/office/drawing/2014/main" id="{9F1FF775-E57C-ECA9-3D8A-789E2F5DE981}"/>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2" name="Hilfslinien">
              <a:extLst>
                <a:ext uri="{FF2B5EF4-FFF2-40B4-BE49-F238E27FC236}">
                  <a16:creationId xmlns:a16="http://schemas.microsoft.com/office/drawing/2014/main" id="{B6A0F005-4381-4E6D-077F-EB524627AC57}"/>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4" name="Hilfslinien">
              <a:extLst>
                <a:ext uri="{FF2B5EF4-FFF2-40B4-BE49-F238E27FC236}">
                  <a16:creationId xmlns:a16="http://schemas.microsoft.com/office/drawing/2014/main" id="{F7DDA37E-B392-975E-6C53-6C4710660856}"/>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78" name="Listenebenen">
              <a:extLst>
                <a:ext uri="{FF2B5EF4-FFF2-40B4-BE49-F238E27FC236}">
                  <a16:creationId xmlns:a16="http://schemas.microsoft.com/office/drawing/2014/main" id="{503C73A4-D3FA-A68E-0752-4833DB78A9D3}"/>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1-3 mal klicken für: </a:t>
              </a:r>
              <a:br>
                <a:rPr lang="de-DE" sz="1000" b="0" baseline="0" dirty="0">
                  <a:solidFill>
                    <a:schemeClr val="tx1"/>
                  </a:solidFill>
                  <a:latin typeface="+mn-lt"/>
                </a:rPr>
              </a:br>
              <a:r>
                <a:rPr lang="de-DE" sz="1000" b="0" baseline="0" dirty="0">
                  <a:solidFill>
                    <a:schemeClr val="tx1"/>
                  </a:solidFill>
                  <a:latin typeface="+mn-lt"/>
                </a:rPr>
                <a:t>Bulletpoints der Ebenen 1-3</a:t>
              </a:r>
            </a:p>
            <a:p>
              <a:pPr marL="0" marR="0" lvl="0" indent="0" algn="r" defTabSz="1207843" rtl="0" eaLnBrk="1" fontAlgn="auto" latinLnBrk="0" hangingPunct="1">
                <a:lnSpc>
                  <a:spcPct val="100000"/>
                </a:lnSpc>
                <a:spcBef>
                  <a:spcPts val="0"/>
                </a:spcBef>
                <a:spcAft>
                  <a:spcPts val="0"/>
                </a:spcAft>
                <a:buClrTx/>
                <a:buSzTx/>
                <a:buFontTx/>
                <a:buNone/>
                <a:tabLst/>
                <a:defRPr/>
              </a:pPr>
              <a:endParaRPr lang="de-DE" sz="1000" b="0" baseline="0" dirty="0">
                <a:solidFill>
                  <a:schemeClr val="tx1"/>
                </a:solidFill>
                <a:latin typeface="+mn-lt"/>
              </a:endParaRP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Ab dem vierten Klick:</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Nummerierte Aufzählung</a:t>
              </a:r>
            </a:p>
          </p:txBody>
        </p:sp>
        <p:sp>
          <p:nvSpPr>
            <p:cNvPr id="79" name="Listenebenen">
              <a:extLst>
                <a:ext uri="{FF2B5EF4-FFF2-40B4-BE49-F238E27FC236}">
                  <a16:creationId xmlns:a16="http://schemas.microsoft.com/office/drawing/2014/main" id="{7FF3C7E4-975F-A15D-5611-23511AF7102D}"/>
                </a:ext>
              </a:extLst>
            </p:cNvPr>
            <p:cNvSpPr txBox="1"/>
            <p:nvPr userDrawn="1"/>
          </p:nvSpPr>
          <p:spPr>
            <a:xfrm rot="10800000" flipH="1" flipV="1">
              <a:off x="-2124000" y="5040000"/>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pic>
          <p:nvPicPr>
            <p:cNvPr id="80" name="Bild // Listenebene">
              <a:extLst>
                <a:ext uri="{FF2B5EF4-FFF2-40B4-BE49-F238E27FC236}">
                  <a16:creationId xmlns:a16="http://schemas.microsoft.com/office/drawing/2014/main" id="{F06A5877-5959-031E-C7A7-BD8E095C9B57}"/>
                </a:ext>
              </a:extLst>
            </p:cNvPr>
            <p:cNvPicPr>
              <a:picLocks noChangeAspect="1"/>
            </p:cNvPicPr>
            <p:nvPr userDrawn="1"/>
          </p:nvPicPr>
          <p:blipFill>
            <a:blip r:embed="rId22"/>
            <a:srcRect/>
            <a:stretch/>
          </p:blipFill>
          <p:spPr>
            <a:xfrm>
              <a:off x="-1071360" y="5832000"/>
              <a:ext cx="855360" cy="383075"/>
            </a:xfrm>
            <a:prstGeom prst="rect">
              <a:avLst/>
            </a:prstGeom>
            <a:grpFill/>
          </p:spPr>
        </p:pic>
        <p:sp>
          <p:nvSpPr>
            <p:cNvPr id="81" name="X">
              <a:extLst>
                <a:ext uri="{FF2B5EF4-FFF2-40B4-BE49-F238E27FC236}">
                  <a16:creationId xmlns:a16="http://schemas.microsoft.com/office/drawing/2014/main" id="{7DDA32C1-1D68-F568-9BE2-6613223F3BFF}"/>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grpSp>
      <p:grpSp>
        <p:nvGrpSpPr>
          <p:cNvPr id="50" name="Grafik">
            <a:extLst>
              <a:ext uri="{FF2B5EF4-FFF2-40B4-BE49-F238E27FC236}">
                <a16:creationId xmlns:a16="http://schemas.microsoft.com/office/drawing/2014/main" id="{76AC40DB-4737-CB52-859C-FF489B1AA96D}"/>
              </a:ext>
            </a:extLst>
          </p:cNvPr>
          <p:cNvGrpSpPr>
            <a:grpSpLocks noGrp="1" noUngrp="1" noRot="1" noChangeAspect="1" noMove="1" noResize="1"/>
          </p:cNvGrpSpPr>
          <p:nvPr userDrawn="1"/>
        </p:nvGrpSpPr>
        <p:grpSpPr bwMode="auto">
          <a:xfrm>
            <a:off x="9183688" y="160338"/>
            <a:ext cx="3008312" cy="6697662"/>
            <a:chOff x="5790" y="101"/>
            <a:chExt cx="1895" cy="4219"/>
          </a:xfrm>
        </p:grpSpPr>
        <p:sp>
          <p:nvSpPr>
            <p:cNvPr id="52" name="Freeform 34">
              <a:extLst>
                <a:ext uri="{FF2B5EF4-FFF2-40B4-BE49-F238E27FC236}">
                  <a16:creationId xmlns:a16="http://schemas.microsoft.com/office/drawing/2014/main" id="{66C8F79C-01BC-42D2-0901-1CB627BAE12E}"/>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5">
              <a:extLst>
                <a:ext uri="{FF2B5EF4-FFF2-40B4-BE49-F238E27FC236}">
                  <a16:creationId xmlns:a16="http://schemas.microsoft.com/office/drawing/2014/main" id="{EB212760-673E-8311-AF25-B35FD9065FEB}"/>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6">
              <a:extLst>
                <a:ext uri="{FF2B5EF4-FFF2-40B4-BE49-F238E27FC236}">
                  <a16:creationId xmlns:a16="http://schemas.microsoft.com/office/drawing/2014/main" id="{EAC1286B-634A-7DF3-9025-38503F4544E9}"/>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7">
              <a:extLst>
                <a:ext uri="{FF2B5EF4-FFF2-40B4-BE49-F238E27FC236}">
                  <a16:creationId xmlns:a16="http://schemas.microsoft.com/office/drawing/2014/main" id="{6253EB00-78C5-C49F-90E8-2FEC382E02EA}"/>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8">
              <a:extLst>
                <a:ext uri="{FF2B5EF4-FFF2-40B4-BE49-F238E27FC236}">
                  <a16:creationId xmlns:a16="http://schemas.microsoft.com/office/drawing/2014/main" id="{49D9FA79-F167-C26A-99B9-48C83BDA92DE}"/>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9">
              <a:extLst>
                <a:ext uri="{FF2B5EF4-FFF2-40B4-BE49-F238E27FC236}">
                  <a16:creationId xmlns:a16="http://schemas.microsoft.com/office/drawing/2014/main" id="{04EAF162-29F9-565D-1677-A713CF41F72D}"/>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0">
              <a:extLst>
                <a:ext uri="{FF2B5EF4-FFF2-40B4-BE49-F238E27FC236}">
                  <a16:creationId xmlns:a16="http://schemas.microsoft.com/office/drawing/2014/main" id="{C39A376F-85B3-CAAD-8AE5-20CB4A28700F}"/>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1">
              <a:extLst>
                <a:ext uri="{FF2B5EF4-FFF2-40B4-BE49-F238E27FC236}">
                  <a16:creationId xmlns:a16="http://schemas.microsoft.com/office/drawing/2014/main" id="{19895264-2056-BCE7-29C5-8B243349BB94}"/>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2">
              <a:extLst>
                <a:ext uri="{FF2B5EF4-FFF2-40B4-BE49-F238E27FC236}">
                  <a16:creationId xmlns:a16="http://schemas.microsoft.com/office/drawing/2014/main" id="{3BD6C5DC-8B73-2721-CC39-9499A2565EBB}"/>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3">
              <a:extLst>
                <a:ext uri="{FF2B5EF4-FFF2-40B4-BE49-F238E27FC236}">
                  <a16:creationId xmlns:a16="http://schemas.microsoft.com/office/drawing/2014/main" id="{CFD9F2D9-F56E-316F-8979-38EFA8E0BDF2}"/>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4">
              <a:extLst>
                <a:ext uri="{FF2B5EF4-FFF2-40B4-BE49-F238E27FC236}">
                  <a16:creationId xmlns:a16="http://schemas.microsoft.com/office/drawing/2014/main" id="{9D7EB5D3-414B-9974-066E-5DB019F92684}"/>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5">
              <a:extLst>
                <a:ext uri="{FF2B5EF4-FFF2-40B4-BE49-F238E27FC236}">
                  <a16:creationId xmlns:a16="http://schemas.microsoft.com/office/drawing/2014/main" id="{8EF63715-DB5D-7499-4280-6B69DCCBBCF9}"/>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6">
              <a:extLst>
                <a:ext uri="{FF2B5EF4-FFF2-40B4-BE49-F238E27FC236}">
                  <a16:creationId xmlns:a16="http://schemas.microsoft.com/office/drawing/2014/main" id="{15FEFB59-34CB-8249-A2A8-1503B550A56D}"/>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7">
              <a:extLst>
                <a:ext uri="{FF2B5EF4-FFF2-40B4-BE49-F238E27FC236}">
                  <a16:creationId xmlns:a16="http://schemas.microsoft.com/office/drawing/2014/main" id="{3F49C2BC-E180-26D5-9AEF-9E527B4C7A9B}"/>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8">
              <a:extLst>
                <a:ext uri="{FF2B5EF4-FFF2-40B4-BE49-F238E27FC236}">
                  <a16:creationId xmlns:a16="http://schemas.microsoft.com/office/drawing/2014/main" id="{6729BB88-3A11-B435-B810-71AF07FE3F17}"/>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9">
              <a:extLst>
                <a:ext uri="{FF2B5EF4-FFF2-40B4-BE49-F238E27FC236}">
                  <a16:creationId xmlns:a16="http://schemas.microsoft.com/office/drawing/2014/main" id="{769E3C9E-4C7E-F995-D718-E7A30FA1219B}"/>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50">
              <a:extLst>
                <a:ext uri="{FF2B5EF4-FFF2-40B4-BE49-F238E27FC236}">
                  <a16:creationId xmlns:a16="http://schemas.microsoft.com/office/drawing/2014/main" id="{8D0799F7-DF8B-CC77-F3C6-ED2760E777B0}"/>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51">
              <a:extLst>
                <a:ext uri="{FF2B5EF4-FFF2-40B4-BE49-F238E27FC236}">
                  <a16:creationId xmlns:a16="http://schemas.microsoft.com/office/drawing/2014/main" id="{B068DB56-6155-9E97-40C8-F84DE4C4B7DC}"/>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52">
              <a:extLst>
                <a:ext uri="{FF2B5EF4-FFF2-40B4-BE49-F238E27FC236}">
                  <a16:creationId xmlns:a16="http://schemas.microsoft.com/office/drawing/2014/main" id="{3DD81A1A-457A-AAD4-049C-9AB856AEC953}"/>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3">
              <a:extLst>
                <a:ext uri="{FF2B5EF4-FFF2-40B4-BE49-F238E27FC236}">
                  <a16:creationId xmlns:a16="http://schemas.microsoft.com/office/drawing/2014/main" id="{3C286608-4553-6F32-8502-6E917EDF50BF}"/>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4">
              <a:extLst>
                <a:ext uri="{FF2B5EF4-FFF2-40B4-BE49-F238E27FC236}">
                  <a16:creationId xmlns:a16="http://schemas.microsoft.com/office/drawing/2014/main" id="{7B3ED892-2AE4-16A5-8EAE-7AB75CCC8C3E}"/>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5">
              <a:extLst>
                <a:ext uri="{FF2B5EF4-FFF2-40B4-BE49-F238E27FC236}">
                  <a16:creationId xmlns:a16="http://schemas.microsoft.com/office/drawing/2014/main" id="{CC551701-28CC-F660-723D-345C18AAE774}"/>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6">
              <a:extLst>
                <a:ext uri="{FF2B5EF4-FFF2-40B4-BE49-F238E27FC236}">
                  <a16:creationId xmlns:a16="http://schemas.microsoft.com/office/drawing/2014/main" id="{81BEC90E-9B9A-DDB0-4C2C-5E23D24D7615}"/>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7">
              <a:extLst>
                <a:ext uri="{FF2B5EF4-FFF2-40B4-BE49-F238E27FC236}">
                  <a16:creationId xmlns:a16="http://schemas.microsoft.com/office/drawing/2014/main" id="{ABB3604F-A38A-DA7D-7265-B4D094AAF283}"/>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8">
              <a:extLst>
                <a:ext uri="{FF2B5EF4-FFF2-40B4-BE49-F238E27FC236}">
                  <a16:creationId xmlns:a16="http://schemas.microsoft.com/office/drawing/2014/main" id="{6A346896-DDC5-8EED-8B12-2A9A973C3515}"/>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9">
              <a:extLst>
                <a:ext uri="{FF2B5EF4-FFF2-40B4-BE49-F238E27FC236}">
                  <a16:creationId xmlns:a16="http://schemas.microsoft.com/office/drawing/2014/main" id="{A2777E42-06DC-8D92-E314-8F3562C66921}"/>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6" name="UNIVERSITÄT PADERBORN Logo">
            <a:extLst>
              <a:ext uri="{FF2B5EF4-FFF2-40B4-BE49-F238E27FC236}">
                <a16:creationId xmlns:a16="http://schemas.microsoft.com/office/drawing/2014/main" id="{A85E0368-D0B3-BCC8-0308-4E5785FF67F6}"/>
              </a:ext>
            </a:extLst>
          </p:cNvPr>
          <p:cNvPicPr>
            <a:picLocks noGrp="1" noRot="1" noChangeAspect="1" noMove="1" noResize="1" noEditPoints="1" noAdjustHandles="1" noChangeArrowheads="1" noChangeShapeType="1" noCrop="1"/>
          </p:cNvPicPr>
          <p:nvPr userDrawn="1"/>
        </p:nvPicPr>
        <p:blipFill>
          <a:blip r:embed="rId23"/>
          <a:srcRect/>
          <a:stretch/>
        </p:blipFill>
        <p:spPr>
          <a:xfrm>
            <a:off x="306883" y="307090"/>
            <a:ext cx="1692000" cy="688834"/>
          </a:xfrm>
          <a:prstGeom prst="rect">
            <a:avLst/>
          </a:prstGeom>
        </p:spPr>
      </p:pic>
      <p:sp>
        <p:nvSpPr>
          <p:cNvPr id="6" name="Foliennummer">
            <a:extLst>
              <a:ext uri="{FF2B5EF4-FFF2-40B4-BE49-F238E27FC236}">
                <a16:creationId xmlns:a16="http://schemas.microsoft.com/office/drawing/2014/main" id="{A6225790-DE7F-6A8E-7F21-901FDCB1882D}"/>
              </a:ext>
            </a:extLst>
          </p:cNvPr>
          <p:cNvSpPr>
            <a:spLocks noGrp="1"/>
          </p:cNvSpPr>
          <p:nvPr>
            <p:ph type="sldNum" sz="quarter" idx="4"/>
          </p:nvPr>
        </p:nvSpPr>
        <p:spPr>
          <a:xfrm>
            <a:off x="11089560" y="6414771"/>
            <a:ext cx="504000" cy="185738"/>
          </a:xfrm>
          <a:prstGeom prst="rect">
            <a:avLst/>
          </a:prstGeom>
        </p:spPr>
        <p:txBody>
          <a:bodyPr vert="horz" lIns="0" tIns="0" rIns="0" bIns="32400" rtlCol="0" anchor="ctr" anchorCtr="0">
            <a:noAutofit/>
          </a:bodyPr>
          <a:lstStyle>
            <a:lvl1pPr marL="0" indent="0" algn="r">
              <a:lnSpc>
                <a:spcPct val="100000"/>
              </a:lnSpc>
              <a:spcBef>
                <a:spcPts val="0"/>
              </a:spcBef>
              <a:buFont typeface="Arial" panose="020B0604020202020204" pitchFamily="34" charset="0"/>
              <a:buNone/>
              <a:defRPr sz="1200" b="1">
                <a:solidFill>
                  <a:schemeClr val="tx1"/>
                </a:solidFill>
                <a:latin typeface="+mn-lt"/>
              </a:defRPr>
            </a:lvl1pPr>
            <a:lvl2pPr marL="0" indent="0" algn="r">
              <a:lnSpc>
                <a:spcPct val="100000"/>
              </a:lnSpc>
              <a:spcBef>
                <a:spcPts val="0"/>
              </a:spcBef>
              <a:defRPr sz="1200" b="1">
                <a:latin typeface="+mn-lt"/>
              </a:defRPr>
            </a:lvl2pPr>
            <a:lvl3pPr marL="0" indent="0" algn="r">
              <a:lnSpc>
                <a:spcPct val="100000"/>
              </a:lnSpc>
              <a:spcBef>
                <a:spcPts val="0"/>
              </a:spcBef>
              <a:defRPr sz="1200" b="1">
                <a:latin typeface="+mn-lt"/>
              </a:defRPr>
            </a:lvl3pPr>
            <a:lvl4pPr marL="0" indent="0" algn="r">
              <a:lnSpc>
                <a:spcPct val="100000"/>
              </a:lnSpc>
              <a:spcBef>
                <a:spcPts val="0"/>
              </a:spcBef>
              <a:defRPr sz="1200" b="1">
                <a:latin typeface="+mn-lt"/>
              </a:defRPr>
            </a:lvl4pPr>
            <a:lvl5pPr marL="0" indent="0" algn="r">
              <a:lnSpc>
                <a:spcPct val="100000"/>
              </a:lnSpc>
              <a:spcBef>
                <a:spcPts val="0"/>
              </a:spcBef>
              <a:defRPr sz="1200" b="1">
                <a:latin typeface="+mn-lt"/>
              </a:defRPr>
            </a:lvl5pPr>
            <a:lvl6pPr marL="0" indent="0" algn="r">
              <a:lnSpc>
                <a:spcPct val="100000"/>
              </a:lnSpc>
              <a:spcBef>
                <a:spcPts val="0"/>
              </a:spcBef>
              <a:defRPr sz="1200" b="1">
                <a:latin typeface="+mn-lt"/>
              </a:defRPr>
            </a:lvl6pPr>
            <a:lvl7pPr marL="0" indent="0" algn="r">
              <a:lnSpc>
                <a:spcPct val="100000"/>
              </a:lnSpc>
              <a:spcBef>
                <a:spcPts val="0"/>
              </a:spcBef>
              <a:defRPr sz="1200" b="1">
                <a:latin typeface="+mn-lt"/>
              </a:defRPr>
            </a:lvl7pPr>
            <a:lvl8pPr marL="0" indent="0" algn="r">
              <a:lnSpc>
                <a:spcPct val="100000"/>
              </a:lnSpc>
              <a:spcBef>
                <a:spcPts val="0"/>
              </a:spcBef>
              <a:defRPr sz="1200" b="1">
                <a:latin typeface="+mn-lt"/>
              </a:defRPr>
            </a:lvl8pPr>
            <a:lvl9pPr marL="0" indent="0" algn="r">
              <a:lnSpc>
                <a:spcPct val="100000"/>
              </a:lnSpc>
              <a:spcBef>
                <a:spcPts val="0"/>
              </a:spcBef>
              <a:defRPr sz="1200" b="1">
                <a:latin typeface="+mn-lt"/>
              </a:defRPr>
            </a:lvl9pPr>
          </a:lstStyle>
          <a:p>
            <a:fld id="{11DE32AD-F86D-4804-839F-80A6732D429D}" type="slidenum">
              <a:rPr lang="de-DE" smtClean="0"/>
              <a:pPr/>
              <a:t>‹Nr.›</a:t>
            </a:fld>
            <a:endParaRPr lang="de-DE" dirty="0"/>
          </a:p>
        </p:txBody>
      </p:sp>
      <p:sp>
        <p:nvSpPr>
          <p:cNvPr id="19" name="Fußzeile">
            <a:extLst>
              <a:ext uri="{FF2B5EF4-FFF2-40B4-BE49-F238E27FC236}">
                <a16:creationId xmlns:a16="http://schemas.microsoft.com/office/drawing/2014/main" id="{B98F0CA3-FB3B-A226-E6F7-C5E46D3D9528}"/>
              </a:ext>
            </a:extLst>
          </p:cNvPr>
          <p:cNvSpPr>
            <a:spLocks noGrp="1"/>
          </p:cNvSpPr>
          <p:nvPr>
            <p:ph type="ftr" sz="quarter" idx="3"/>
          </p:nvPr>
        </p:nvSpPr>
        <p:spPr>
          <a:xfrm>
            <a:off x="421200" y="6414770"/>
            <a:ext cx="25400" cy="185738"/>
          </a:xfrm>
          <a:custGeom>
            <a:avLst/>
            <a:gdLst>
              <a:gd name="connsiteX0" fmla="*/ 25400 w 25400"/>
              <a:gd name="connsiteY0" fmla="*/ 0 h 185738"/>
              <a:gd name="connsiteX1" fmla="*/ 25400 w 25400"/>
              <a:gd name="connsiteY1" fmla="*/ 168784 h 185738"/>
              <a:gd name="connsiteX2" fmla="*/ 0 w 25400"/>
              <a:gd name="connsiteY2" fmla="*/ 185738 h 185738"/>
              <a:gd name="connsiteX3" fmla="*/ 0 w 25400"/>
              <a:gd name="connsiteY3" fmla="*/ 16954 h 185738"/>
            </a:gdLst>
            <a:ahLst/>
            <a:cxnLst>
              <a:cxn ang="0">
                <a:pos x="connsiteX0" y="connsiteY0"/>
              </a:cxn>
              <a:cxn ang="0">
                <a:pos x="connsiteX1" y="connsiteY1"/>
              </a:cxn>
              <a:cxn ang="0">
                <a:pos x="connsiteX2" y="connsiteY2"/>
              </a:cxn>
              <a:cxn ang="0">
                <a:pos x="connsiteX3" y="connsiteY3"/>
              </a:cxn>
            </a:cxnLst>
            <a:rect l="l" t="t" r="r" b="b"/>
            <a:pathLst>
              <a:path w="25400" h="185738">
                <a:moveTo>
                  <a:pt x="25400" y="0"/>
                </a:moveTo>
                <a:lnTo>
                  <a:pt x="25400" y="168784"/>
                </a:lnTo>
                <a:lnTo>
                  <a:pt x="0" y="185738"/>
                </a:lnTo>
                <a:lnTo>
                  <a:pt x="0" y="16954"/>
                </a:lnTo>
                <a:close/>
              </a:path>
            </a:pathLst>
          </a:custGeom>
          <a:solidFill>
            <a:schemeClr val="tx2"/>
          </a:solidFill>
        </p:spPr>
        <p:txBody>
          <a:bodyPr vert="horz" wrap="none" lIns="237600" tIns="0" rIns="0" bIns="32400" rtlCol="0" anchor="ctr" anchorCtr="0">
            <a:noAutofit/>
          </a:bodyPr>
          <a:lstStyle>
            <a:lvl1pPr marL="0" indent="0" algn="l">
              <a:lnSpc>
                <a:spcPct val="100000"/>
              </a:lnSpc>
              <a:spcBef>
                <a:spcPts val="0"/>
              </a:spcBef>
              <a:buFont typeface="Arial" panose="020B0604020202020204" pitchFamily="34" charset="0"/>
              <a:buNone/>
              <a:defRPr sz="1200">
                <a:solidFill>
                  <a:schemeClr val="tx1"/>
                </a:solidFill>
                <a:latin typeface="+mn-lt"/>
              </a:defRPr>
            </a:lvl1pPr>
            <a:lvl2pPr marL="0" indent="0" algn="l">
              <a:lnSpc>
                <a:spcPct val="100000"/>
              </a:lnSpc>
              <a:spcBef>
                <a:spcPts val="0"/>
              </a:spcBef>
              <a:defRPr sz="1200">
                <a:latin typeface="+mn-lt"/>
              </a:defRPr>
            </a:lvl2pPr>
            <a:lvl3pPr marL="0" indent="0" algn="l">
              <a:lnSpc>
                <a:spcPct val="100000"/>
              </a:lnSpc>
              <a:spcBef>
                <a:spcPts val="0"/>
              </a:spcBef>
              <a:defRPr sz="1200">
                <a:latin typeface="+mn-lt"/>
              </a:defRPr>
            </a:lvl3pPr>
            <a:lvl4pPr marL="0" indent="0" algn="l">
              <a:lnSpc>
                <a:spcPct val="100000"/>
              </a:lnSpc>
              <a:spcBef>
                <a:spcPts val="0"/>
              </a:spcBef>
              <a:defRPr sz="1200">
                <a:latin typeface="+mn-lt"/>
              </a:defRPr>
            </a:lvl4pPr>
            <a:lvl5pPr marL="0" indent="0" algn="l">
              <a:lnSpc>
                <a:spcPct val="100000"/>
              </a:lnSpc>
              <a:spcBef>
                <a:spcPts val="0"/>
              </a:spcBef>
              <a:defRPr sz="1200">
                <a:latin typeface="+mn-lt"/>
              </a:defRPr>
            </a:lvl5pPr>
            <a:lvl6pPr marL="0" indent="0" algn="l">
              <a:lnSpc>
                <a:spcPct val="100000"/>
              </a:lnSpc>
              <a:spcBef>
                <a:spcPts val="0"/>
              </a:spcBef>
              <a:defRPr sz="1200">
                <a:latin typeface="+mn-lt"/>
              </a:defRPr>
            </a:lvl6pPr>
            <a:lvl7pPr marL="0" indent="0" algn="l">
              <a:lnSpc>
                <a:spcPct val="100000"/>
              </a:lnSpc>
              <a:spcBef>
                <a:spcPts val="0"/>
              </a:spcBef>
              <a:defRPr sz="1200">
                <a:latin typeface="+mn-lt"/>
              </a:defRPr>
            </a:lvl7pPr>
            <a:lvl8pPr marL="0" indent="0" algn="l">
              <a:lnSpc>
                <a:spcPct val="100000"/>
              </a:lnSpc>
              <a:spcBef>
                <a:spcPts val="0"/>
              </a:spcBef>
              <a:defRPr sz="1200">
                <a:latin typeface="+mn-lt"/>
              </a:defRPr>
            </a:lvl8pPr>
            <a:lvl9pPr marL="0" indent="0" algn="l">
              <a:lnSpc>
                <a:spcPct val="100000"/>
              </a:lnSpc>
              <a:spcBef>
                <a:spcPts val="0"/>
              </a:spcBef>
              <a:defRPr sz="1200">
                <a:latin typeface="+mn-lt"/>
              </a:defRPr>
            </a:lvl9pPr>
          </a:lstStyle>
          <a:p>
            <a:r>
              <a:rPr lang="de-DE" dirty="0"/>
              <a:t>Yannik Fleischer ∙  Intuitiver Zugang zu datenbasierten Entscheidungsbäumen ∙  08. März 2024</a:t>
            </a:r>
          </a:p>
        </p:txBody>
      </p:sp>
      <p:sp>
        <p:nvSpPr>
          <p:cNvPr id="9" name="Text">
            <a:extLst>
              <a:ext uri="{FF2B5EF4-FFF2-40B4-BE49-F238E27FC236}">
                <a16:creationId xmlns:a16="http://schemas.microsoft.com/office/drawing/2014/main" id="{84CE2361-FAD1-75D8-6452-8EB53F0066CC}"/>
              </a:ext>
            </a:extLst>
          </p:cNvPr>
          <p:cNvSpPr>
            <a:spLocks noGrp="1"/>
          </p:cNvSpPr>
          <p:nvPr>
            <p:ph type="body" idx="1"/>
          </p:nvPr>
        </p:nvSpPr>
        <p:spPr>
          <a:xfrm>
            <a:off x="422275" y="2263775"/>
            <a:ext cx="11349038" cy="3505200"/>
          </a:xfrm>
          <a:prstGeom prst="rect">
            <a:avLst/>
          </a:prstGeom>
        </p:spPr>
        <p:txBody>
          <a:bodyPr vert="horz" lIns="0" tIns="0" rIns="0" bIns="0" numCol="1" spcCol="612000" rtlCol="0">
            <a:noAutofit/>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074F026D-FACD-187D-B530-AADD727DB70A}"/>
              </a:ext>
            </a:extLst>
          </p:cNvPr>
          <p:cNvSpPr>
            <a:spLocks noGrp="1"/>
          </p:cNvSpPr>
          <p:nvPr>
            <p:ph type="title"/>
          </p:nvPr>
        </p:nvSpPr>
        <p:spPr>
          <a:xfrm>
            <a:off x="422275" y="1246189"/>
            <a:ext cx="11349038" cy="864000"/>
          </a:xfrm>
          <a:prstGeom prst="rect">
            <a:avLst/>
          </a:prstGeom>
        </p:spPr>
        <p:txBody>
          <a:bodyPr vert="horz" lIns="0" tIns="0" rIns="0" bIns="0" rtlCol="0" anchor="t" anchorCtr="0">
            <a:noAutofit/>
          </a:bodyPr>
          <a:lstStyle/>
          <a:p>
            <a:r>
              <a:rPr lang="de-DE" dirty="0"/>
              <a:t>Überschrift</a:t>
            </a:r>
            <a:br>
              <a:rPr lang="de-DE" dirty="0"/>
            </a:br>
            <a:r>
              <a:rPr lang="de-DE" dirty="0"/>
              <a:t>max. zwei Zeilen</a:t>
            </a:r>
          </a:p>
        </p:txBody>
      </p:sp>
    </p:spTree>
    <p:extLst>
      <p:ext uri="{BB962C8B-B14F-4D97-AF65-F5344CB8AC3E}">
        <p14:creationId xmlns:p14="http://schemas.microsoft.com/office/powerpoint/2010/main" val="28174471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hdr="0" dt="0"/>
  <p:txStyles>
    <p:title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p:titleStyle>
    <p:bodyStyle>
      <a:lvl1pPr marL="0" marR="0" indent="0" algn="l" defTabSz="914400" rtl="0" eaLnBrk="1" fontAlgn="auto" latinLnBrk="0" hangingPunct="1">
        <a:lnSpc>
          <a:spcPct val="113000"/>
        </a:lnSpc>
        <a:spcBef>
          <a:spcPts val="0"/>
        </a:spcBef>
        <a:spcAft>
          <a:spcPts val="0"/>
        </a:spcAft>
        <a:buClrTx/>
        <a:buSzTx/>
        <a:buFont typeface="Arial" panose="020B0604020202020204" pitchFamily="34" charset="0"/>
        <a:buNone/>
        <a:tabLst/>
        <a:defRPr sz="1800" b="0" kern="1200" spc="0" baseline="0">
          <a:solidFill>
            <a:schemeClr val="tx1"/>
          </a:solidFill>
          <a:latin typeface="+mn-lt"/>
          <a:ea typeface="+mn-ea"/>
          <a:cs typeface="+mn-cs"/>
        </a:defRPr>
      </a:lvl1pPr>
      <a:lvl2pPr marL="180000" indent="-180000" algn="l" defTabSz="914400" rtl="0" eaLnBrk="1" latinLnBrk="0" hangingPunct="1">
        <a:lnSpc>
          <a:spcPct val="113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2pPr>
      <a:lvl3pPr marL="3888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3pPr>
      <a:lvl4pPr marL="586800" indent="-1728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4pPr>
      <a:lvl5pPr marL="399600" indent="-277200" algn="l" defTabSz="914400" rtl="0" eaLnBrk="1" latinLnBrk="0" hangingPunct="1">
        <a:lnSpc>
          <a:spcPct val="113000"/>
        </a:lnSpc>
        <a:spcBef>
          <a:spcPts val="0"/>
        </a:spcBef>
        <a:spcAft>
          <a:spcPts val="0"/>
        </a:spcAft>
        <a:buFont typeface="+mj-lt"/>
        <a:buAutoNum type="arabicPeriod"/>
        <a:defRPr sz="1800" kern="1200">
          <a:solidFill>
            <a:schemeClr val="tx1"/>
          </a:solidFill>
          <a:latin typeface="+mn-lt"/>
          <a:ea typeface="+mn-ea"/>
          <a:cs typeface="+mn-cs"/>
        </a:defRPr>
      </a:lvl5pPr>
      <a:lvl6pPr marL="576000" indent="-288000" algn="l" defTabSz="914400" rtl="0" eaLnBrk="1" latinLnBrk="0" hangingPunct="1">
        <a:lnSpc>
          <a:spcPct val="113000"/>
        </a:lnSpc>
        <a:spcBef>
          <a:spcPts val="700"/>
        </a:spcBef>
        <a:spcAft>
          <a:spcPts val="0"/>
        </a:spcAft>
        <a:buFont typeface="+mj-lt"/>
        <a:buAutoNum type="alphaLcPeriod"/>
        <a:defRPr sz="1600" kern="1200">
          <a:solidFill>
            <a:schemeClr val="tx1"/>
          </a:solidFill>
          <a:latin typeface="+mn-lt"/>
          <a:ea typeface="+mn-ea"/>
          <a:cs typeface="+mn-cs"/>
        </a:defRPr>
      </a:lvl6pPr>
      <a:lvl7pPr marL="871200" indent="-288000" algn="l" defTabSz="914400" rtl="0" eaLnBrk="1" latinLnBrk="0" hangingPunct="1">
        <a:lnSpc>
          <a:spcPct val="113000"/>
        </a:lnSpc>
        <a:spcBef>
          <a:spcPts val="700"/>
        </a:spcBef>
        <a:spcAft>
          <a:spcPts val="0"/>
        </a:spcAft>
        <a:buFont typeface="+mj-lt"/>
        <a:buAutoNum type="romanLcPeriod"/>
        <a:defRPr sz="1600" kern="1200">
          <a:solidFill>
            <a:schemeClr val="tx1"/>
          </a:solidFill>
          <a:latin typeface="+mn-lt"/>
          <a:ea typeface="+mn-ea"/>
          <a:cs typeface="+mn-cs"/>
        </a:defRPr>
      </a:lvl7pPr>
      <a:lvl8pPr marL="457200" indent="-349200" algn="l" defTabSz="914400" rtl="0" eaLnBrk="1" latinLnBrk="0" hangingPunct="1">
        <a:lnSpc>
          <a:spcPct val="113000"/>
        </a:lnSpc>
        <a:spcBef>
          <a:spcPts val="0"/>
        </a:spcBef>
        <a:spcAft>
          <a:spcPts val="0"/>
        </a:spcAft>
        <a:buFont typeface="Wingdings 2" panose="05020102010507070707" pitchFamily="18" charset="2"/>
        <a:buChar char=""/>
        <a:defRPr sz="1800" kern="1200">
          <a:solidFill>
            <a:schemeClr val="tx1"/>
          </a:solidFill>
          <a:latin typeface="+mn-lt"/>
          <a:ea typeface="+mn-ea"/>
          <a:cs typeface="+mn-cs"/>
        </a:defRPr>
      </a:lvl8pPr>
      <a:lvl9pPr marL="457200" indent="-349200" algn="l" defTabSz="914400" rtl="0" eaLnBrk="1" latinLnBrk="0" hangingPunct="1">
        <a:lnSpc>
          <a:spcPct val="113000"/>
        </a:lnSpc>
        <a:spcBef>
          <a:spcPts val="0"/>
        </a:spcBef>
        <a:spcAft>
          <a:spcPts val="0"/>
        </a:spcAft>
        <a:buFont typeface="Wingdings 2" panose="05020102010507070707" pitchFamily="18" charset="2"/>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30.png"/><Relationship Id="rId1" Type="http://schemas.openxmlformats.org/officeDocument/2006/relationships/slideLayout" Target="../slideLayouts/slideLayout3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9.png"/><Relationship Id="rId2" Type="http://schemas.openxmlformats.org/officeDocument/2006/relationships/image" Target="../media/image17.png"/><Relationship Id="rId16" Type="http://schemas.openxmlformats.org/officeDocument/2006/relationships/image" Target="../media/image24.png"/><Relationship Id="rId1" Type="http://schemas.openxmlformats.org/officeDocument/2006/relationships/slideLayout" Target="../slideLayouts/slideLayout42.xml"/><Relationship Id="rId6" Type="http://schemas.openxmlformats.org/officeDocument/2006/relationships/image" Target="../media/image21.png"/><Relationship Id="rId11" Type="http://schemas.openxmlformats.org/officeDocument/2006/relationships/image" Target="../media/image28.png"/><Relationship Id="rId5" Type="http://schemas.openxmlformats.org/officeDocument/2006/relationships/image" Target="../media/image20.png"/><Relationship Id="rId1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6.png"/><Relationship Id="rId1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1.xml"/><Relationship Id="rId16" Type="http://schemas.openxmlformats.org/officeDocument/2006/relationships/image" Target="../media/image45.png"/><Relationship Id="rId1" Type="http://schemas.openxmlformats.org/officeDocument/2006/relationships/slideLayout" Target="../slideLayouts/slideLayout3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4.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3.png"/><Relationship Id="rId2" Type="http://schemas.openxmlformats.org/officeDocument/2006/relationships/notesSlide" Target="../notesSlides/notesSlide12.xml"/><Relationship Id="rId16" Type="http://schemas.openxmlformats.org/officeDocument/2006/relationships/image" Target="../media/image42.png"/><Relationship Id="rId1" Type="http://schemas.openxmlformats.org/officeDocument/2006/relationships/slideLayout" Target="../slideLayouts/slideLayout3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6.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12"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image" Target="../media/image37.png"/><Relationship Id="rId11"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3.png"/><Relationship Id="rId4" Type="http://schemas.openxmlformats.org/officeDocument/2006/relationships/image" Target="../media/image34.png"/><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32.png"/><Relationship Id="rId7" Type="http://schemas.openxmlformats.org/officeDocument/2006/relationships/image" Target="../media/image39.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17.xml"/><Relationship Id="rId16" Type="http://schemas.openxmlformats.org/officeDocument/2006/relationships/image" Target="../media/image42.png"/><Relationship Id="rId1" Type="http://schemas.openxmlformats.org/officeDocument/2006/relationships/slideLayout" Target="../slideLayouts/slideLayout36.xml"/><Relationship Id="rId6" Type="http://schemas.openxmlformats.org/officeDocument/2006/relationships/image" Target="../media/image37.png"/><Relationship Id="rId11" Type="http://schemas.openxmlformats.org/officeDocument/2006/relationships/image" Target="../media/image36.png"/><Relationship Id="rId5" Type="http://schemas.openxmlformats.org/officeDocument/2006/relationships/image" Target="../media/image35.png"/><Relationship Id="rId15" Type="http://schemas.openxmlformats.org/officeDocument/2006/relationships/image" Target="../media/image46.png"/><Relationship Id="rId10" Type="http://schemas.openxmlformats.org/officeDocument/2006/relationships/image" Target="../media/image33.png"/><Relationship Id="rId4" Type="http://schemas.openxmlformats.org/officeDocument/2006/relationships/image" Target="../media/image34.png"/><Relationship Id="rId9" Type="http://schemas.openxmlformats.org/officeDocument/2006/relationships/image" Target="../media/image41.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3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3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E70DE58-616E-4C95-AB0E-2F083359DE9F}"/>
              </a:ext>
            </a:extLst>
          </p:cNvPr>
          <p:cNvSpPr>
            <a:spLocks noGrp="1"/>
          </p:cNvSpPr>
          <p:nvPr>
            <p:ph type="subTitle" idx="1"/>
          </p:nvPr>
        </p:nvSpPr>
        <p:spPr/>
        <p:txBody>
          <a:bodyPr/>
          <a:lstStyle/>
          <a:p>
            <a:r>
              <a:rPr lang="de-DE" sz="2400" dirty="0"/>
              <a:t>Datenbasiertes Entscheiden</a:t>
            </a:r>
          </a:p>
        </p:txBody>
      </p:sp>
      <p:sp>
        <p:nvSpPr>
          <p:cNvPr id="4" name="Titel 3">
            <a:extLst>
              <a:ext uri="{FF2B5EF4-FFF2-40B4-BE49-F238E27FC236}">
                <a16:creationId xmlns:a16="http://schemas.microsoft.com/office/drawing/2014/main" id="{03E25290-F111-4991-9ADD-9844D24908B6}"/>
              </a:ext>
            </a:extLst>
          </p:cNvPr>
          <p:cNvSpPr>
            <a:spLocks noGrp="1"/>
          </p:cNvSpPr>
          <p:nvPr>
            <p:ph type="ctrTitle"/>
          </p:nvPr>
        </p:nvSpPr>
        <p:spPr/>
        <p:txBody>
          <a:bodyPr/>
          <a:lstStyle/>
          <a:p>
            <a:r>
              <a:rPr lang="de-DE" dirty="0"/>
              <a:t>Entscheidungsbäume - </a:t>
            </a:r>
            <a:r>
              <a:rPr lang="en-US" dirty="0"/>
              <a:t>do it yourself</a:t>
            </a:r>
            <a:r>
              <a:rPr lang="de-DE" dirty="0"/>
              <a:t>!</a:t>
            </a:r>
          </a:p>
        </p:txBody>
      </p:sp>
      <p:pic>
        <p:nvPicPr>
          <p:cNvPr id="9" name="Onlinebild-Platzhalter 8">
            <a:extLst>
              <a:ext uri="{FF2B5EF4-FFF2-40B4-BE49-F238E27FC236}">
                <a16:creationId xmlns:a16="http://schemas.microsoft.com/office/drawing/2014/main" id="{B139373D-1F03-487D-9526-4DF7CD447EBA}"/>
              </a:ext>
            </a:extLst>
          </p:cNvPr>
          <p:cNvPicPr>
            <a:picLocks noGrp="1" noChangeAspect="1"/>
          </p:cNvPicPr>
          <p:nvPr>
            <p:ph type="clipArt" sz="quarter" idx="14"/>
          </p:nvPr>
        </p:nvPicPr>
        <p:blipFill>
          <a:blip r:embed="rId2"/>
          <a:stretch>
            <a:fillRect/>
          </a:stretch>
        </p:blipFill>
        <p:spPr>
          <a:xfrm>
            <a:off x="3328093" y="613431"/>
            <a:ext cx="1377914" cy="516869"/>
          </a:xfrm>
        </p:spPr>
      </p:pic>
      <p:sp>
        <p:nvSpPr>
          <p:cNvPr id="6" name="Foliennummernplatzhalter 5">
            <a:extLst>
              <a:ext uri="{FF2B5EF4-FFF2-40B4-BE49-F238E27FC236}">
                <a16:creationId xmlns:a16="http://schemas.microsoft.com/office/drawing/2014/main" id="{19D28CAB-9A0A-4B4C-AE25-697CBAA29262}"/>
              </a:ext>
            </a:extLst>
          </p:cNvPr>
          <p:cNvSpPr>
            <a:spLocks noGrp="1"/>
          </p:cNvSpPr>
          <p:nvPr>
            <p:ph type="sldNum" sz="quarter" idx="11"/>
          </p:nvPr>
        </p:nvSpPr>
        <p:spPr/>
        <p:txBody>
          <a:bodyPr/>
          <a:lstStyle/>
          <a:p>
            <a:fld id="{11DE32AD-F86D-4804-839F-80A6732D429D}" type="slidenum">
              <a:rPr lang="de-DE" smtClean="0"/>
              <a:pPr/>
              <a:t>1</a:t>
            </a:fld>
            <a:endParaRPr lang="de-DE" dirty="0"/>
          </a:p>
        </p:txBody>
      </p:sp>
      <p:sp>
        <p:nvSpPr>
          <p:cNvPr id="7" name="Fußzeilenplatzhalter 6">
            <a:extLst>
              <a:ext uri="{FF2B5EF4-FFF2-40B4-BE49-F238E27FC236}">
                <a16:creationId xmlns:a16="http://schemas.microsoft.com/office/drawing/2014/main" id="{34E62C8D-33BA-4771-9287-24C37C2758A4}"/>
              </a:ext>
            </a:extLst>
          </p:cNvPr>
          <p:cNvSpPr>
            <a:spLocks noGrp="1"/>
          </p:cNvSpPr>
          <p:nvPr>
            <p:ph type="ftr" sz="quarter" idx="10"/>
          </p:nvPr>
        </p:nvSpPr>
        <p:spPr/>
        <p:txBody>
          <a:bodyPr/>
          <a:lstStyle/>
          <a:p>
            <a:r>
              <a:rPr lang="de-DE"/>
              <a:t>Akademischer Titel Vorname Nachname Referent*in ∙  Titel der Präsentation ∙  XX. Monat 20XX</a:t>
            </a:r>
            <a:endParaRPr lang="de-DE" dirty="0"/>
          </a:p>
        </p:txBody>
      </p:sp>
      <p:pic>
        <p:nvPicPr>
          <p:cNvPr id="10" name="Grafik 1">
            <a:extLst>
              <a:ext uri="{FF2B5EF4-FFF2-40B4-BE49-F238E27FC236}">
                <a16:creationId xmlns:a16="http://schemas.microsoft.com/office/drawing/2014/main" id="{92931647-596B-453B-8516-05C5689E05DE}"/>
              </a:ext>
            </a:extLst>
          </p:cNvPr>
          <p:cNvPicPr>
            <a:picLocks noChangeAspect="1"/>
          </p:cNvPicPr>
          <p:nvPr/>
        </p:nvPicPr>
        <p:blipFill>
          <a:blip r:embed="rId3"/>
          <a:stretch/>
        </p:blipFill>
        <p:spPr bwMode="auto">
          <a:xfrm>
            <a:off x="4022166" y="4869160"/>
            <a:ext cx="1529093" cy="1797102"/>
          </a:xfrm>
          <a:prstGeom prst="rect">
            <a:avLst/>
          </a:prstGeom>
        </p:spPr>
      </p:pic>
      <p:pic>
        <p:nvPicPr>
          <p:cNvPr id="11" name="Grafik 2">
            <a:extLst>
              <a:ext uri="{FF2B5EF4-FFF2-40B4-BE49-F238E27FC236}">
                <a16:creationId xmlns:a16="http://schemas.microsoft.com/office/drawing/2014/main" id="{98BAD298-F497-4F06-9A5B-61B39C4D151E}"/>
              </a:ext>
            </a:extLst>
          </p:cNvPr>
          <p:cNvPicPr>
            <a:picLocks noChangeAspect="1"/>
          </p:cNvPicPr>
          <p:nvPr/>
        </p:nvPicPr>
        <p:blipFill>
          <a:blip r:embed="rId4"/>
          <a:stretch/>
        </p:blipFill>
        <p:spPr bwMode="auto">
          <a:xfrm>
            <a:off x="6096000" y="4494787"/>
            <a:ext cx="1802145" cy="1730173"/>
          </a:xfrm>
          <a:prstGeom prst="rect">
            <a:avLst/>
          </a:prstGeom>
        </p:spPr>
      </p:pic>
    </p:spTree>
    <p:extLst>
      <p:ext uri="{BB962C8B-B14F-4D97-AF65-F5344CB8AC3E}">
        <p14:creationId xmlns:p14="http://schemas.microsoft.com/office/powerpoint/2010/main" val="1150726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540EE5C-F2F1-4A72-B25F-AFF9BB54E966}"/>
              </a:ext>
            </a:extLst>
          </p:cNvPr>
          <p:cNvSpPr>
            <a:spLocks noGrp="1"/>
          </p:cNvSpPr>
          <p:nvPr>
            <p:ph type="sldNum" sz="quarter" idx="12"/>
          </p:nvPr>
        </p:nvSpPr>
        <p:spPr/>
        <p:txBody>
          <a:bodyPr/>
          <a:lstStyle/>
          <a:p>
            <a:fld id="{E6AA5693-5562-46BF-BAF4-16238AB6C896}" type="slidenum">
              <a:rPr lang="de-DE" smtClean="0"/>
              <a:t>10</a:t>
            </a:fld>
            <a:endParaRPr lang="de-DE"/>
          </a:p>
        </p:txBody>
      </p:sp>
      <p:sp>
        <p:nvSpPr>
          <p:cNvPr id="3" name="Fußzeilenplatzhalter 2">
            <a:extLst>
              <a:ext uri="{FF2B5EF4-FFF2-40B4-BE49-F238E27FC236}">
                <a16:creationId xmlns:a16="http://schemas.microsoft.com/office/drawing/2014/main" id="{9405BE1D-F3DB-458C-BB0E-00542BF27B80}"/>
              </a:ext>
            </a:extLst>
          </p:cNvPr>
          <p:cNvSpPr>
            <a:spLocks noGrp="1"/>
          </p:cNvSpPr>
          <p:nvPr>
            <p:ph type="ftr" sz="quarter" idx="11"/>
          </p:nvPr>
        </p:nvSpPr>
        <p:spPr/>
        <p:txBody>
          <a:bodyPr/>
          <a:lstStyle/>
          <a:p>
            <a:r>
              <a:rPr lang="de-DE"/>
              <a:t>Akademischer Titel Vorname Nachname Referent*in ∙  Titel der Präsentation ∙  XX. Monat 20XX</a:t>
            </a:r>
            <a:endParaRPr lang="de-DE" dirty="0"/>
          </a:p>
        </p:txBody>
      </p:sp>
      <p:sp>
        <p:nvSpPr>
          <p:cNvPr id="4" name="Inhaltsplatzhalter 3">
            <a:extLst>
              <a:ext uri="{FF2B5EF4-FFF2-40B4-BE49-F238E27FC236}">
                <a16:creationId xmlns:a16="http://schemas.microsoft.com/office/drawing/2014/main" id="{45CCA4E4-73D4-41FE-BC0C-0CF583A080A1}"/>
              </a:ext>
            </a:extLst>
          </p:cNvPr>
          <p:cNvSpPr>
            <a:spLocks noGrp="1"/>
          </p:cNvSpPr>
          <p:nvPr>
            <p:ph idx="1"/>
          </p:nvPr>
        </p:nvSpPr>
        <p:spPr/>
        <p:txBody>
          <a:bodyPr/>
          <a:lstStyle/>
          <a:p>
            <a:r>
              <a:rPr lang="de-DE" b="1" dirty="0"/>
              <a:t>Motivation bleibt:</a:t>
            </a:r>
            <a:r>
              <a:rPr lang="de-DE" dirty="0"/>
              <a:t> Wir wollen Fall Nr. 15 korrekt klassifizieren.</a:t>
            </a:r>
          </a:p>
          <a:p>
            <a:endParaRPr lang="de-DE" dirty="0"/>
          </a:p>
          <a:p>
            <a:endParaRPr lang="de-DE" dirty="0"/>
          </a:p>
          <a:p>
            <a:r>
              <a:rPr lang="de-DE" b="1" dirty="0"/>
              <a:t>Annahme:</a:t>
            </a:r>
            <a:r>
              <a:rPr lang="de-DE" dirty="0"/>
              <a:t> Eine Entscheidungsregel, die alle anderen bekannten Fälle möglichst fehlerfrei klassifiziert, eignet sich auch um Fall Nr. 15 korrekt zu klassifizieren.</a:t>
            </a:r>
          </a:p>
          <a:p>
            <a:endParaRPr lang="de-DE" dirty="0"/>
          </a:p>
          <a:p>
            <a:endParaRPr lang="de-DE" dirty="0"/>
          </a:p>
          <a:p>
            <a:r>
              <a:rPr lang="de-DE" b="1" dirty="0"/>
              <a:t>Aufgabe: </a:t>
            </a:r>
            <a:r>
              <a:rPr lang="de-DE" dirty="0"/>
              <a:t>Stelle eine Entscheidungsregel auf, die die bekannten Fälle aus dem Trainingsdatensatz möglichst fehlerfrei klassifiziert.</a:t>
            </a:r>
          </a:p>
        </p:txBody>
      </p:sp>
    </p:spTree>
    <p:extLst>
      <p:ext uri="{BB962C8B-B14F-4D97-AF65-F5344CB8AC3E}">
        <p14:creationId xmlns:p14="http://schemas.microsoft.com/office/powerpoint/2010/main" val="244419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39A6ED-5AB1-434B-9458-1003B2201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E6AA5693-5562-46BF-BAF4-16238AB6C896}" type="slidenum">
              <a:rPr kumimoji="0" lang="de-DE" sz="12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11</a:t>
            </a:fld>
            <a:endParaRPr kumimoji="0" lang="de-DE" sz="1200" b="1" i="0" u="none" strike="noStrike" kern="1200" cap="none" spc="0" normalizeH="0" baseline="0" noProof="0">
              <a:ln>
                <a:noFill/>
              </a:ln>
              <a:solidFill>
                <a:prstClr val="white"/>
              </a:solidFill>
              <a:effectLst/>
              <a:uLnTx/>
              <a:uFillTx/>
              <a:latin typeface="Segoe UI"/>
              <a:ea typeface="+mn-ea"/>
              <a:cs typeface="+mn-cs"/>
            </a:endParaRPr>
          </a:p>
        </p:txBody>
      </p:sp>
      <p:sp>
        <p:nvSpPr>
          <p:cNvPr id="8" name="Vertikaler Textplatzhalter 7">
            <a:extLst>
              <a:ext uri="{FF2B5EF4-FFF2-40B4-BE49-F238E27FC236}">
                <a16:creationId xmlns:a16="http://schemas.microsoft.com/office/drawing/2014/main" id="{ED6CD51B-F5FE-4205-A74A-0F91CF6E020B}"/>
              </a:ext>
            </a:extLst>
          </p:cNvPr>
          <p:cNvSpPr>
            <a:spLocks noGrp="1"/>
          </p:cNvSpPr>
          <p:nvPr>
            <p:ph type="body" orient="vert" idx="15"/>
          </p:nvPr>
        </p:nvSpPr>
        <p:spPr/>
        <p:txBody>
          <a:bodyPr/>
          <a:lstStyle/>
          <a:p>
            <a:r>
              <a:rPr lang="de-DE" b="1" dirty="0"/>
              <a:t>Datensplit durchführen</a:t>
            </a:r>
          </a:p>
          <a:p>
            <a:r>
              <a:rPr lang="de-DE" dirty="0"/>
              <a:t>Mehrheitsentscheidung  in Teildatensätzen</a:t>
            </a:r>
          </a:p>
          <a:p>
            <a:r>
              <a:rPr lang="de-DE" dirty="0"/>
              <a:t>Evaluation mit Fehlklassifikationen</a:t>
            </a:r>
          </a:p>
          <a:p>
            <a:r>
              <a:rPr lang="de-DE" dirty="0"/>
              <a:t>Repräsentation als Entscheidungsbaum</a:t>
            </a:r>
          </a:p>
        </p:txBody>
      </p:sp>
      <p:pic>
        <p:nvPicPr>
          <p:cNvPr id="9" name="Grafik 8">
            <a:extLst>
              <a:ext uri="{FF2B5EF4-FFF2-40B4-BE49-F238E27FC236}">
                <a16:creationId xmlns:a16="http://schemas.microsoft.com/office/drawing/2014/main" id="{334A6C70-3925-41EA-BECD-87004C5AE57B}"/>
              </a:ext>
            </a:extLst>
          </p:cNvPr>
          <p:cNvPicPr>
            <a:picLocks noChangeAspect="1"/>
          </p:cNvPicPr>
          <p:nvPr/>
        </p:nvPicPr>
        <p:blipFill>
          <a:blip r:embed="rId2"/>
          <a:stretch>
            <a:fillRect/>
          </a:stretch>
        </p:blipFill>
        <p:spPr>
          <a:xfrm>
            <a:off x="2598724" y="5695391"/>
            <a:ext cx="3626281" cy="281534"/>
          </a:xfrm>
          <a:prstGeom prst="rect">
            <a:avLst/>
          </a:prstGeom>
        </p:spPr>
      </p:pic>
      <p:pic>
        <p:nvPicPr>
          <p:cNvPr id="10" name="Grafik 9">
            <a:extLst>
              <a:ext uri="{FF2B5EF4-FFF2-40B4-BE49-F238E27FC236}">
                <a16:creationId xmlns:a16="http://schemas.microsoft.com/office/drawing/2014/main" id="{AFC8DC3B-91C9-4D51-A847-87F633E95688}"/>
              </a:ext>
            </a:extLst>
          </p:cNvPr>
          <p:cNvPicPr>
            <a:picLocks noChangeAspect="1"/>
          </p:cNvPicPr>
          <p:nvPr/>
        </p:nvPicPr>
        <p:blipFill>
          <a:blip r:embed="rId3"/>
          <a:stretch>
            <a:fillRect/>
          </a:stretch>
        </p:blipFill>
        <p:spPr>
          <a:xfrm>
            <a:off x="2606866" y="5407949"/>
            <a:ext cx="3610002" cy="280270"/>
          </a:xfrm>
          <a:prstGeom prst="rect">
            <a:avLst/>
          </a:prstGeom>
        </p:spPr>
      </p:pic>
      <p:pic>
        <p:nvPicPr>
          <p:cNvPr id="11" name="Grafik 10">
            <a:extLst>
              <a:ext uri="{FF2B5EF4-FFF2-40B4-BE49-F238E27FC236}">
                <a16:creationId xmlns:a16="http://schemas.microsoft.com/office/drawing/2014/main" id="{7175C350-67F7-4C93-93DB-C9F94A7911BD}"/>
              </a:ext>
            </a:extLst>
          </p:cNvPr>
          <p:cNvPicPr>
            <a:picLocks noChangeAspect="1"/>
          </p:cNvPicPr>
          <p:nvPr/>
        </p:nvPicPr>
        <p:blipFill>
          <a:blip r:embed="rId4"/>
          <a:stretch>
            <a:fillRect/>
          </a:stretch>
        </p:blipFill>
        <p:spPr>
          <a:xfrm>
            <a:off x="2598728" y="5129283"/>
            <a:ext cx="3618139" cy="277849"/>
          </a:xfrm>
          <a:prstGeom prst="rect">
            <a:avLst/>
          </a:prstGeom>
        </p:spPr>
      </p:pic>
      <p:pic>
        <p:nvPicPr>
          <p:cNvPr id="12" name="Grafik 11">
            <a:extLst>
              <a:ext uri="{FF2B5EF4-FFF2-40B4-BE49-F238E27FC236}">
                <a16:creationId xmlns:a16="http://schemas.microsoft.com/office/drawing/2014/main" id="{646A5BB2-5DDC-4FD3-A23F-A7AC01A3B1ED}"/>
              </a:ext>
            </a:extLst>
          </p:cNvPr>
          <p:cNvPicPr>
            <a:picLocks noChangeAspect="1"/>
          </p:cNvPicPr>
          <p:nvPr/>
        </p:nvPicPr>
        <p:blipFill>
          <a:blip r:embed="rId5"/>
          <a:stretch>
            <a:fillRect/>
          </a:stretch>
        </p:blipFill>
        <p:spPr>
          <a:xfrm>
            <a:off x="2606866" y="4843552"/>
            <a:ext cx="3623568" cy="281324"/>
          </a:xfrm>
          <a:prstGeom prst="rect">
            <a:avLst/>
          </a:prstGeom>
        </p:spPr>
      </p:pic>
      <p:pic>
        <p:nvPicPr>
          <p:cNvPr id="13" name="Grafik 12">
            <a:extLst>
              <a:ext uri="{FF2B5EF4-FFF2-40B4-BE49-F238E27FC236}">
                <a16:creationId xmlns:a16="http://schemas.microsoft.com/office/drawing/2014/main" id="{A29CFFCF-3DF1-4565-A498-781429B7DEE5}"/>
              </a:ext>
            </a:extLst>
          </p:cNvPr>
          <p:cNvPicPr>
            <a:picLocks noChangeAspect="1"/>
          </p:cNvPicPr>
          <p:nvPr/>
        </p:nvPicPr>
        <p:blipFill>
          <a:blip r:embed="rId6"/>
          <a:stretch>
            <a:fillRect/>
          </a:stretch>
        </p:blipFill>
        <p:spPr>
          <a:xfrm>
            <a:off x="2604151" y="4557489"/>
            <a:ext cx="3623567" cy="281324"/>
          </a:xfrm>
          <a:prstGeom prst="rect">
            <a:avLst/>
          </a:prstGeom>
        </p:spPr>
      </p:pic>
      <p:pic>
        <p:nvPicPr>
          <p:cNvPr id="14" name="Grafik 13">
            <a:extLst>
              <a:ext uri="{FF2B5EF4-FFF2-40B4-BE49-F238E27FC236}">
                <a16:creationId xmlns:a16="http://schemas.microsoft.com/office/drawing/2014/main" id="{B85CE5E7-87E2-411A-AFBF-A3171EA9180D}"/>
              </a:ext>
            </a:extLst>
          </p:cNvPr>
          <p:cNvPicPr>
            <a:picLocks noChangeAspect="1"/>
          </p:cNvPicPr>
          <p:nvPr/>
        </p:nvPicPr>
        <p:blipFill>
          <a:blip r:embed="rId7"/>
          <a:stretch>
            <a:fillRect/>
          </a:stretch>
        </p:blipFill>
        <p:spPr>
          <a:xfrm>
            <a:off x="2604152" y="4292196"/>
            <a:ext cx="3618139" cy="271742"/>
          </a:xfrm>
          <a:prstGeom prst="rect">
            <a:avLst/>
          </a:prstGeom>
        </p:spPr>
      </p:pic>
      <p:pic>
        <p:nvPicPr>
          <p:cNvPr id="15" name="Grafik 14">
            <a:extLst>
              <a:ext uri="{FF2B5EF4-FFF2-40B4-BE49-F238E27FC236}">
                <a16:creationId xmlns:a16="http://schemas.microsoft.com/office/drawing/2014/main" id="{B006C7ED-F442-4C13-BCFA-B8D648BD417C}"/>
              </a:ext>
            </a:extLst>
          </p:cNvPr>
          <p:cNvPicPr>
            <a:picLocks noChangeAspect="1"/>
          </p:cNvPicPr>
          <p:nvPr/>
        </p:nvPicPr>
        <p:blipFill>
          <a:blip r:embed="rId8"/>
          <a:stretch>
            <a:fillRect/>
          </a:stretch>
        </p:blipFill>
        <p:spPr>
          <a:xfrm>
            <a:off x="2604153" y="4005026"/>
            <a:ext cx="3618139" cy="293115"/>
          </a:xfrm>
          <a:prstGeom prst="rect">
            <a:avLst/>
          </a:prstGeom>
        </p:spPr>
      </p:pic>
      <p:pic>
        <p:nvPicPr>
          <p:cNvPr id="16" name="Grafik 15">
            <a:extLst>
              <a:ext uri="{FF2B5EF4-FFF2-40B4-BE49-F238E27FC236}">
                <a16:creationId xmlns:a16="http://schemas.microsoft.com/office/drawing/2014/main" id="{2E90ACFE-5B2A-455F-9684-19C978265827}"/>
              </a:ext>
            </a:extLst>
          </p:cNvPr>
          <p:cNvPicPr>
            <a:picLocks noChangeAspect="1"/>
          </p:cNvPicPr>
          <p:nvPr/>
        </p:nvPicPr>
        <p:blipFill>
          <a:blip r:embed="rId9"/>
          <a:stretch>
            <a:fillRect/>
          </a:stretch>
        </p:blipFill>
        <p:spPr>
          <a:xfrm>
            <a:off x="2604152" y="3728311"/>
            <a:ext cx="3618140" cy="274795"/>
          </a:xfrm>
          <a:prstGeom prst="rect">
            <a:avLst/>
          </a:prstGeom>
        </p:spPr>
      </p:pic>
      <p:pic>
        <p:nvPicPr>
          <p:cNvPr id="17" name="Grafik 16">
            <a:extLst>
              <a:ext uri="{FF2B5EF4-FFF2-40B4-BE49-F238E27FC236}">
                <a16:creationId xmlns:a16="http://schemas.microsoft.com/office/drawing/2014/main" id="{D3A2DF0C-FEA7-459C-B7D6-3D939E9F94F2}"/>
              </a:ext>
            </a:extLst>
          </p:cNvPr>
          <p:cNvPicPr>
            <a:picLocks noChangeAspect="1"/>
          </p:cNvPicPr>
          <p:nvPr/>
        </p:nvPicPr>
        <p:blipFill>
          <a:blip r:embed="rId10"/>
          <a:stretch>
            <a:fillRect/>
          </a:stretch>
        </p:blipFill>
        <p:spPr>
          <a:xfrm>
            <a:off x="2606865" y="3447665"/>
            <a:ext cx="3618140" cy="280902"/>
          </a:xfrm>
          <a:prstGeom prst="rect">
            <a:avLst/>
          </a:prstGeom>
        </p:spPr>
      </p:pic>
      <p:pic>
        <p:nvPicPr>
          <p:cNvPr id="18" name="Grafik 17">
            <a:extLst>
              <a:ext uri="{FF2B5EF4-FFF2-40B4-BE49-F238E27FC236}">
                <a16:creationId xmlns:a16="http://schemas.microsoft.com/office/drawing/2014/main" id="{0C63A1AF-BDAC-4CE5-986C-AFA6A27ED98E}"/>
              </a:ext>
            </a:extLst>
          </p:cNvPr>
          <p:cNvPicPr>
            <a:picLocks noChangeAspect="1"/>
          </p:cNvPicPr>
          <p:nvPr/>
        </p:nvPicPr>
        <p:blipFill>
          <a:blip r:embed="rId11"/>
          <a:stretch>
            <a:fillRect/>
          </a:stretch>
        </p:blipFill>
        <p:spPr>
          <a:xfrm>
            <a:off x="2604152" y="3156959"/>
            <a:ext cx="3623567" cy="290497"/>
          </a:xfrm>
          <a:prstGeom prst="rect">
            <a:avLst/>
          </a:prstGeom>
        </p:spPr>
      </p:pic>
      <p:pic>
        <p:nvPicPr>
          <p:cNvPr id="19" name="Grafik 18">
            <a:extLst>
              <a:ext uri="{FF2B5EF4-FFF2-40B4-BE49-F238E27FC236}">
                <a16:creationId xmlns:a16="http://schemas.microsoft.com/office/drawing/2014/main" id="{63AEB373-8D30-4248-94CF-80BC7AF3B9A9}"/>
              </a:ext>
            </a:extLst>
          </p:cNvPr>
          <p:cNvPicPr>
            <a:picLocks noChangeAspect="1"/>
          </p:cNvPicPr>
          <p:nvPr/>
        </p:nvPicPr>
        <p:blipFill>
          <a:blip r:embed="rId12"/>
          <a:stretch>
            <a:fillRect/>
          </a:stretch>
        </p:blipFill>
        <p:spPr>
          <a:xfrm>
            <a:off x="2604152" y="2876301"/>
            <a:ext cx="3623567" cy="278265"/>
          </a:xfrm>
          <a:prstGeom prst="rect">
            <a:avLst/>
          </a:prstGeom>
        </p:spPr>
      </p:pic>
      <p:pic>
        <p:nvPicPr>
          <p:cNvPr id="20" name="Grafik 19">
            <a:extLst>
              <a:ext uri="{FF2B5EF4-FFF2-40B4-BE49-F238E27FC236}">
                <a16:creationId xmlns:a16="http://schemas.microsoft.com/office/drawing/2014/main" id="{59210D9D-81E3-4EA9-8C40-4D095523041D}"/>
              </a:ext>
            </a:extLst>
          </p:cNvPr>
          <p:cNvPicPr>
            <a:picLocks noChangeAspect="1"/>
          </p:cNvPicPr>
          <p:nvPr/>
        </p:nvPicPr>
        <p:blipFill>
          <a:blip r:embed="rId13"/>
          <a:stretch>
            <a:fillRect/>
          </a:stretch>
        </p:blipFill>
        <p:spPr>
          <a:xfrm>
            <a:off x="2604153" y="2600025"/>
            <a:ext cx="3623567" cy="281323"/>
          </a:xfrm>
          <a:prstGeom prst="rect">
            <a:avLst/>
          </a:prstGeom>
        </p:spPr>
      </p:pic>
      <p:pic>
        <p:nvPicPr>
          <p:cNvPr id="21" name="Grafik 20">
            <a:extLst>
              <a:ext uri="{FF2B5EF4-FFF2-40B4-BE49-F238E27FC236}">
                <a16:creationId xmlns:a16="http://schemas.microsoft.com/office/drawing/2014/main" id="{11AFDA47-242F-4265-99A3-42042F947D0C}"/>
              </a:ext>
            </a:extLst>
          </p:cNvPr>
          <p:cNvPicPr>
            <a:picLocks noChangeAspect="1"/>
          </p:cNvPicPr>
          <p:nvPr/>
        </p:nvPicPr>
        <p:blipFill>
          <a:blip r:embed="rId14"/>
          <a:stretch>
            <a:fillRect/>
          </a:stretch>
        </p:blipFill>
        <p:spPr>
          <a:xfrm>
            <a:off x="2598728" y="2323310"/>
            <a:ext cx="3623567" cy="281323"/>
          </a:xfrm>
          <a:prstGeom prst="rect">
            <a:avLst/>
          </a:prstGeom>
        </p:spPr>
      </p:pic>
      <p:pic>
        <p:nvPicPr>
          <p:cNvPr id="22" name="Grafik 21">
            <a:extLst>
              <a:ext uri="{FF2B5EF4-FFF2-40B4-BE49-F238E27FC236}">
                <a16:creationId xmlns:a16="http://schemas.microsoft.com/office/drawing/2014/main" id="{DF97FCC2-08FE-4F52-BC07-2C257F0EE3ED}"/>
              </a:ext>
            </a:extLst>
          </p:cNvPr>
          <p:cNvPicPr>
            <a:picLocks noChangeAspect="1"/>
          </p:cNvPicPr>
          <p:nvPr/>
        </p:nvPicPr>
        <p:blipFill>
          <a:blip r:embed="rId15"/>
          <a:stretch>
            <a:fillRect/>
          </a:stretch>
        </p:blipFill>
        <p:spPr>
          <a:xfrm>
            <a:off x="2598728" y="2051542"/>
            <a:ext cx="3623567" cy="272150"/>
          </a:xfrm>
          <a:prstGeom prst="rect">
            <a:avLst/>
          </a:prstGeom>
        </p:spPr>
      </p:pic>
      <p:pic>
        <p:nvPicPr>
          <p:cNvPr id="23" name="Grafik 22">
            <a:extLst>
              <a:ext uri="{FF2B5EF4-FFF2-40B4-BE49-F238E27FC236}">
                <a16:creationId xmlns:a16="http://schemas.microsoft.com/office/drawing/2014/main" id="{5B44FCE4-3C74-45E4-9336-9BDC764F4DFB}"/>
              </a:ext>
            </a:extLst>
          </p:cNvPr>
          <p:cNvPicPr>
            <a:picLocks noChangeAspect="1"/>
          </p:cNvPicPr>
          <p:nvPr/>
        </p:nvPicPr>
        <p:blipFill>
          <a:blip r:embed="rId16"/>
          <a:stretch>
            <a:fillRect/>
          </a:stretch>
        </p:blipFill>
        <p:spPr>
          <a:xfrm>
            <a:off x="2598728" y="1792645"/>
            <a:ext cx="3623567" cy="256860"/>
          </a:xfrm>
          <a:prstGeom prst="rect">
            <a:avLst/>
          </a:prstGeom>
        </p:spPr>
      </p:pic>
    </p:spTree>
    <p:extLst>
      <p:ext uri="{BB962C8B-B14F-4D97-AF65-F5344CB8AC3E}">
        <p14:creationId xmlns:p14="http://schemas.microsoft.com/office/powerpoint/2010/main" val="3346211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39A6ED-5AB1-434B-9458-1003B2201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E6AA5693-5562-46BF-BAF4-16238AB6C896}" type="slidenum">
              <a:rPr kumimoji="0" lang="de-DE" sz="12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12</a:t>
            </a:fld>
            <a:endParaRPr kumimoji="0" lang="de-DE" sz="1200" b="1" i="0" u="none" strike="noStrike" kern="1200" cap="none" spc="0" normalizeH="0" baseline="0" noProof="0">
              <a:ln>
                <a:noFill/>
              </a:ln>
              <a:solidFill>
                <a:prstClr val="white"/>
              </a:solidFill>
              <a:effectLst/>
              <a:uLnTx/>
              <a:uFillTx/>
              <a:latin typeface="Segoe UI"/>
              <a:ea typeface="+mn-ea"/>
              <a:cs typeface="+mn-cs"/>
            </a:endParaRPr>
          </a:p>
        </p:txBody>
      </p:sp>
      <p:sp>
        <p:nvSpPr>
          <p:cNvPr id="8" name="Vertikaler Textplatzhalter 7">
            <a:extLst>
              <a:ext uri="{FF2B5EF4-FFF2-40B4-BE49-F238E27FC236}">
                <a16:creationId xmlns:a16="http://schemas.microsoft.com/office/drawing/2014/main" id="{ED6CD51B-F5FE-4205-A74A-0F91CF6E020B}"/>
              </a:ext>
            </a:extLst>
          </p:cNvPr>
          <p:cNvSpPr>
            <a:spLocks noGrp="1"/>
          </p:cNvSpPr>
          <p:nvPr>
            <p:ph type="body" orient="vert" idx="15"/>
          </p:nvPr>
        </p:nvSpPr>
        <p:spPr/>
        <p:txBody>
          <a:bodyPr/>
          <a:lstStyle/>
          <a:p>
            <a:r>
              <a:rPr lang="de-DE" b="1" dirty="0"/>
              <a:t>Datensplit durchführen</a:t>
            </a:r>
          </a:p>
          <a:p>
            <a:r>
              <a:rPr lang="de-DE" dirty="0"/>
              <a:t>Mehrheitsentscheidung  in Teildatensätzen</a:t>
            </a:r>
          </a:p>
          <a:p>
            <a:r>
              <a:rPr lang="de-DE" dirty="0"/>
              <a:t>Evaluation mit Fehlklassifikationen</a:t>
            </a:r>
          </a:p>
          <a:p>
            <a:r>
              <a:rPr lang="de-DE" dirty="0"/>
              <a:t>Repräsentation als Entscheidungsbaum</a:t>
            </a:r>
          </a:p>
        </p:txBody>
      </p:sp>
      <p:pic>
        <p:nvPicPr>
          <p:cNvPr id="9" name="Grafik 8">
            <a:extLst>
              <a:ext uri="{FF2B5EF4-FFF2-40B4-BE49-F238E27FC236}">
                <a16:creationId xmlns:a16="http://schemas.microsoft.com/office/drawing/2014/main" id="{334A6C70-3925-41EA-BECD-87004C5AE57B}"/>
              </a:ext>
            </a:extLst>
          </p:cNvPr>
          <p:cNvPicPr>
            <a:picLocks noChangeAspect="1"/>
          </p:cNvPicPr>
          <p:nvPr/>
        </p:nvPicPr>
        <p:blipFill>
          <a:blip r:embed="rId2"/>
          <a:stretch>
            <a:fillRect/>
          </a:stretch>
        </p:blipFill>
        <p:spPr>
          <a:xfrm>
            <a:off x="486153" y="5695391"/>
            <a:ext cx="3626281" cy="281534"/>
          </a:xfrm>
          <a:prstGeom prst="rect">
            <a:avLst/>
          </a:prstGeom>
        </p:spPr>
      </p:pic>
      <p:pic>
        <p:nvPicPr>
          <p:cNvPr id="10" name="Grafik 9">
            <a:extLst>
              <a:ext uri="{FF2B5EF4-FFF2-40B4-BE49-F238E27FC236}">
                <a16:creationId xmlns:a16="http://schemas.microsoft.com/office/drawing/2014/main" id="{AFC8DC3B-91C9-4D51-A847-87F633E95688}"/>
              </a:ext>
            </a:extLst>
          </p:cNvPr>
          <p:cNvPicPr>
            <a:picLocks noChangeAspect="1"/>
          </p:cNvPicPr>
          <p:nvPr/>
        </p:nvPicPr>
        <p:blipFill>
          <a:blip r:embed="rId3"/>
          <a:stretch>
            <a:fillRect/>
          </a:stretch>
        </p:blipFill>
        <p:spPr>
          <a:xfrm>
            <a:off x="494295" y="5407949"/>
            <a:ext cx="3610002" cy="280270"/>
          </a:xfrm>
          <a:prstGeom prst="rect">
            <a:avLst/>
          </a:prstGeom>
        </p:spPr>
      </p:pic>
      <p:pic>
        <p:nvPicPr>
          <p:cNvPr id="11" name="Grafik 10">
            <a:extLst>
              <a:ext uri="{FF2B5EF4-FFF2-40B4-BE49-F238E27FC236}">
                <a16:creationId xmlns:a16="http://schemas.microsoft.com/office/drawing/2014/main" id="{7175C350-67F7-4C93-93DB-C9F94A7911BD}"/>
              </a:ext>
            </a:extLst>
          </p:cNvPr>
          <p:cNvPicPr>
            <a:picLocks noChangeAspect="1"/>
          </p:cNvPicPr>
          <p:nvPr/>
        </p:nvPicPr>
        <p:blipFill>
          <a:blip r:embed="rId4"/>
          <a:stretch>
            <a:fillRect/>
          </a:stretch>
        </p:blipFill>
        <p:spPr>
          <a:xfrm>
            <a:off x="5131717" y="5129283"/>
            <a:ext cx="3618139" cy="277849"/>
          </a:xfrm>
          <a:prstGeom prst="rect">
            <a:avLst/>
          </a:prstGeom>
        </p:spPr>
      </p:pic>
      <p:pic>
        <p:nvPicPr>
          <p:cNvPr id="12" name="Grafik 11">
            <a:extLst>
              <a:ext uri="{FF2B5EF4-FFF2-40B4-BE49-F238E27FC236}">
                <a16:creationId xmlns:a16="http://schemas.microsoft.com/office/drawing/2014/main" id="{646A5BB2-5DDC-4FD3-A23F-A7AC01A3B1ED}"/>
              </a:ext>
            </a:extLst>
          </p:cNvPr>
          <p:cNvPicPr>
            <a:picLocks noChangeAspect="1"/>
          </p:cNvPicPr>
          <p:nvPr/>
        </p:nvPicPr>
        <p:blipFill>
          <a:blip r:embed="rId5"/>
          <a:stretch>
            <a:fillRect/>
          </a:stretch>
        </p:blipFill>
        <p:spPr>
          <a:xfrm>
            <a:off x="494295" y="4843552"/>
            <a:ext cx="3623568" cy="281324"/>
          </a:xfrm>
          <a:prstGeom prst="rect">
            <a:avLst/>
          </a:prstGeom>
        </p:spPr>
      </p:pic>
      <p:pic>
        <p:nvPicPr>
          <p:cNvPr id="13" name="Grafik 12">
            <a:extLst>
              <a:ext uri="{FF2B5EF4-FFF2-40B4-BE49-F238E27FC236}">
                <a16:creationId xmlns:a16="http://schemas.microsoft.com/office/drawing/2014/main" id="{A29CFFCF-3DF1-4565-A498-781429B7DEE5}"/>
              </a:ext>
            </a:extLst>
          </p:cNvPr>
          <p:cNvPicPr>
            <a:picLocks noChangeAspect="1"/>
          </p:cNvPicPr>
          <p:nvPr/>
        </p:nvPicPr>
        <p:blipFill>
          <a:blip r:embed="rId6"/>
          <a:stretch>
            <a:fillRect/>
          </a:stretch>
        </p:blipFill>
        <p:spPr>
          <a:xfrm>
            <a:off x="5137140" y="4557489"/>
            <a:ext cx="3623567" cy="281324"/>
          </a:xfrm>
          <a:prstGeom prst="rect">
            <a:avLst/>
          </a:prstGeom>
        </p:spPr>
      </p:pic>
      <p:pic>
        <p:nvPicPr>
          <p:cNvPr id="14" name="Grafik 13">
            <a:extLst>
              <a:ext uri="{FF2B5EF4-FFF2-40B4-BE49-F238E27FC236}">
                <a16:creationId xmlns:a16="http://schemas.microsoft.com/office/drawing/2014/main" id="{B85CE5E7-87E2-411A-AFBF-A3171EA9180D}"/>
              </a:ext>
            </a:extLst>
          </p:cNvPr>
          <p:cNvPicPr>
            <a:picLocks noChangeAspect="1"/>
          </p:cNvPicPr>
          <p:nvPr/>
        </p:nvPicPr>
        <p:blipFill>
          <a:blip r:embed="rId7"/>
          <a:stretch>
            <a:fillRect/>
          </a:stretch>
        </p:blipFill>
        <p:spPr>
          <a:xfrm>
            <a:off x="491581" y="4292196"/>
            <a:ext cx="3618139" cy="271742"/>
          </a:xfrm>
          <a:prstGeom prst="rect">
            <a:avLst/>
          </a:prstGeom>
        </p:spPr>
      </p:pic>
      <p:pic>
        <p:nvPicPr>
          <p:cNvPr id="15" name="Grafik 14">
            <a:extLst>
              <a:ext uri="{FF2B5EF4-FFF2-40B4-BE49-F238E27FC236}">
                <a16:creationId xmlns:a16="http://schemas.microsoft.com/office/drawing/2014/main" id="{B006C7ED-F442-4C13-BCFA-B8D648BD417C}"/>
              </a:ext>
            </a:extLst>
          </p:cNvPr>
          <p:cNvPicPr>
            <a:picLocks noChangeAspect="1"/>
          </p:cNvPicPr>
          <p:nvPr/>
        </p:nvPicPr>
        <p:blipFill>
          <a:blip r:embed="rId8"/>
          <a:stretch>
            <a:fillRect/>
          </a:stretch>
        </p:blipFill>
        <p:spPr>
          <a:xfrm>
            <a:off x="5137142" y="4005026"/>
            <a:ext cx="3618139" cy="293115"/>
          </a:xfrm>
          <a:prstGeom prst="rect">
            <a:avLst/>
          </a:prstGeom>
        </p:spPr>
      </p:pic>
      <p:pic>
        <p:nvPicPr>
          <p:cNvPr id="16" name="Grafik 15">
            <a:extLst>
              <a:ext uri="{FF2B5EF4-FFF2-40B4-BE49-F238E27FC236}">
                <a16:creationId xmlns:a16="http://schemas.microsoft.com/office/drawing/2014/main" id="{2E90ACFE-5B2A-455F-9684-19C978265827}"/>
              </a:ext>
            </a:extLst>
          </p:cNvPr>
          <p:cNvPicPr>
            <a:picLocks noChangeAspect="1"/>
          </p:cNvPicPr>
          <p:nvPr/>
        </p:nvPicPr>
        <p:blipFill>
          <a:blip r:embed="rId9"/>
          <a:stretch>
            <a:fillRect/>
          </a:stretch>
        </p:blipFill>
        <p:spPr>
          <a:xfrm>
            <a:off x="5137141" y="3728311"/>
            <a:ext cx="3618140" cy="274795"/>
          </a:xfrm>
          <a:prstGeom prst="rect">
            <a:avLst/>
          </a:prstGeom>
        </p:spPr>
      </p:pic>
      <p:pic>
        <p:nvPicPr>
          <p:cNvPr id="17" name="Grafik 16">
            <a:extLst>
              <a:ext uri="{FF2B5EF4-FFF2-40B4-BE49-F238E27FC236}">
                <a16:creationId xmlns:a16="http://schemas.microsoft.com/office/drawing/2014/main" id="{D3A2DF0C-FEA7-459C-B7D6-3D939E9F94F2}"/>
              </a:ext>
            </a:extLst>
          </p:cNvPr>
          <p:cNvPicPr>
            <a:picLocks noChangeAspect="1"/>
          </p:cNvPicPr>
          <p:nvPr/>
        </p:nvPicPr>
        <p:blipFill>
          <a:blip r:embed="rId10"/>
          <a:stretch>
            <a:fillRect/>
          </a:stretch>
        </p:blipFill>
        <p:spPr>
          <a:xfrm>
            <a:off x="494294" y="3447665"/>
            <a:ext cx="3618140" cy="280902"/>
          </a:xfrm>
          <a:prstGeom prst="rect">
            <a:avLst/>
          </a:prstGeom>
        </p:spPr>
      </p:pic>
      <p:pic>
        <p:nvPicPr>
          <p:cNvPr id="18" name="Grafik 17">
            <a:extLst>
              <a:ext uri="{FF2B5EF4-FFF2-40B4-BE49-F238E27FC236}">
                <a16:creationId xmlns:a16="http://schemas.microsoft.com/office/drawing/2014/main" id="{0C63A1AF-BDAC-4CE5-986C-AFA6A27ED98E}"/>
              </a:ext>
            </a:extLst>
          </p:cNvPr>
          <p:cNvPicPr>
            <a:picLocks noChangeAspect="1"/>
          </p:cNvPicPr>
          <p:nvPr/>
        </p:nvPicPr>
        <p:blipFill>
          <a:blip r:embed="rId11"/>
          <a:stretch>
            <a:fillRect/>
          </a:stretch>
        </p:blipFill>
        <p:spPr>
          <a:xfrm>
            <a:off x="491581" y="3156959"/>
            <a:ext cx="3623567" cy="290497"/>
          </a:xfrm>
          <a:prstGeom prst="rect">
            <a:avLst/>
          </a:prstGeom>
        </p:spPr>
      </p:pic>
      <p:pic>
        <p:nvPicPr>
          <p:cNvPr id="19" name="Grafik 18">
            <a:extLst>
              <a:ext uri="{FF2B5EF4-FFF2-40B4-BE49-F238E27FC236}">
                <a16:creationId xmlns:a16="http://schemas.microsoft.com/office/drawing/2014/main" id="{63AEB373-8D30-4248-94CF-80BC7AF3B9A9}"/>
              </a:ext>
            </a:extLst>
          </p:cNvPr>
          <p:cNvPicPr>
            <a:picLocks noChangeAspect="1"/>
          </p:cNvPicPr>
          <p:nvPr/>
        </p:nvPicPr>
        <p:blipFill>
          <a:blip r:embed="rId12"/>
          <a:stretch>
            <a:fillRect/>
          </a:stretch>
        </p:blipFill>
        <p:spPr>
          <a:xfrm>
            <a:off x="491581" y="2876301"/>
            <a:ext cx="3623567" cy="278265"/>
          </a:xfrm>
          <a:prstGeom prst="rect">
            <a:avLst/>
          </a:prstGeom>
        </p:spPr>
      </p:pic>
      <p:pic>
        <p:nvPicPr>
          <p:cNvPr id="20" name="Grafik 19">
            <a:extLst>
              <a:ext uri="{FF2B5EF4-FFF2-40B4-BE49-F238E27FC236}">
                <a16:creationId xmlns:a16="http://schemas.microsoft.com/office/drawing/2014/main" id="{59210D9D-81E3-4EA9-8C40-4D095523041D}"/>
              </a:ext>
            </a:extLst>
          </p:cNvPr>
          <p:cNvPicPr>
            <a:picLocks noChangeAspect="1"/>
          </p:cNvPicPr>
          <p:nvPr/>
        </p:nvPicPr>
        <p:blipFill>
          <a:blip r:embed="rId13"/>
          <a:stretch>
            <a:fillRect/>
          </a:stretch>
        </p:blipFill>
        <p:spPr>
          <a:xfrm>
            <a:off x="5137142" y="2600025"/>
            <a:ext cx="3623567" cy="281323"/>
          </a:xfrm>
          <a:prstGeom prst="rect">
            <a:avLst/>
          </a:prstGeom>
        </p:spPr>
      </p:pic>
      <p:pic>
        <p:nvPicPr>
          <p:cNvPr id="21" name="Grafik 20">
            <a:extLst>
              <a:ext uri="{FF2B5EF4-FFF2-40B4-BE49-F238E27FC236}">
                <a16:creationId xmlns:a16="http://schemas.microsoft.com/office/drawing/2014/main" id="{11AFDA47-242F-4265-99A3-42042F947D0C}"/>
              </a:ext>
            </a:extLst>
          </p:cNvPr>
          <p:cNvPicPr>
            <a:picLocks noChangeAspect="1"/>
          </p:cNvPicPr>
          <p:nvPr/>
        </p:nvPicPr>
        <p:blipFill>
          <a:blip r:embed="rId14"/>
          <a:stretch>
            <a:fillRect/>
          </a:stretch>
        </p:blipFill>
        <p:spPr>
          <a:xfrm>
            <a:off x="486157" y="2323310"/>
            <a:ext cx="3623567" cy="281323"/>
          </a:xfrm>
          <a:prstGeom prst="rect">
            <a:avLst/>
          </a:prstGeom>
        </p:spPr>
      </p:pic>
      <p:pic>
        <p:nvPicPr>
          <p:cNvPr id="22" name="Grafik 21">
            <a:extLst>
              <a:ext uri="{FF2B5EF4-FFF2-40B4-BE49-F238E27FC236}">
                <a16:creationId xmlns:a16="http://schemas.microsoft.com/office/drawing/2014/main" id="{DF97FCC2-08FE-4F52-BC07-2C257F0EE3ED}"/>
              </a:ext>
            </a:extLst>
          </p:cNvPr>
          <p:cNvPicPr>
            <a:picLocks noChangeAspect="1"/>
          </p:cNvPicPr>
          <p:nvPr/>
        </p:nvPicPr>
        <p:blipFill>
          <a:blip r:embed="rId15"/>
          <a:stretch>
            <a:fillRect/>
          </a:stretch>
        </p:blipFill>
        <p:spPr>
          <a:xfrm>
            <a:off x="486157" y="2051542"/>
            <a:ext cx="3623567" cy="272150"/>
          </a:xfrm>
          <a:prstGeom prst="rect">
            <a:avLst/>
          </a:prstGeom>
        </p:spPr>
      </p:pic>
      <p:pic>
        <p:nvPicPr>
          <p:cNvPr id="23" name="Grafik 22">
            <a:extLst>
              <a:ext uri="{FF2B5EF4-FFF2-40B4-BE49-F238E27FC236}">
                <a16:creationId xmlns:a16="http://schemas.microsoft.com/office/drawing/2014/main" id="{5B44FCE4-3C74-45E4-9336-9BDC764F4DFB}"/>
              </a:ext>
            </a:extLst>
          </p:cNvPr>
          <p:cNvPicPr>
            <a:picLocks noChangeAspect="1"/>
          </p:cNvPicPr>
          <p:nvPr/>
        </p:nvPicPr>
        <p:blipFill>
          <a:blip r:embed="rId16"/>
          <a:stretch>
            <a:fillRect/>
          </a:stretch>
        </p:blipFill>
        <p:spPr>
          <a:xfrm>
            <a:off x="486157" y="1792645"/>
            <a:ext cx="3623567" cy="256860"/>
          </a:xfrm>
          <a:prstGeom prst="rect">
            <a:avLst/>
          </a:prstGeom>
        </p:spPr>
      </p:pic>
      <p:pic>
        <p:nvPicPr>
          <p:cNvPr id="24" name="Grafik 23">
            <a:extLst>
              <a:ext uri="{FF2B5EF4-FFF2-40B4-BE49-F238E27FC236}">
                <a16:creationId xmlns:a16="http://schemas.microsoft.com/office/drawing/2014/main" id="{C62FA648-9E26-4125-96E2-DABC62B7200E}"/>
              </a:ext>
            </a:extLst>
          </p:cNvPr>
          <p:cNvPicPr>
            <a:picLocks noChangeAspect="1"/>
          </p:cNvPicPr>
          <p:nvPr/>
        </p:nvPicPr>
        <p:blipFill>
          <a:blip r:embed="rId16"/>
          <a:stretch>
            <a:fillRect/>
          </a:stretch>
        </p:blipFill>
        <p:spPr>
          <a:xfrm>
            <a:off x="5126289" y="1773552"/>
            <a:ext cx="3623567" cy="256860"/>
          </a:xfrm>
          <a:prstGeom prst="rect">
            <a:avLst/>
          </a:prstGeom>
        </p:spPr>
      </p:pic>
      <p:sp>
        <p:nvSpPr>
          <p:cNvPr id="25" name="Rechteck 24">
            <a:extLst>
              <a:ext uri="{FF2B5EF4-FFF2-40B4-BE49-F238E27FC236}">
                <a16:creationId xmlns:a16="http://schemas.microsoft.com/office/drawing/2014/main" id="{8933B724-8AD0-447D-BBF3-E41A1220B61F}"/>
              </a:ext>
            </a:extLst>
          </p:cNvPr>
          <p:cNvSpPr/>
          <p:nvPr/>
        </p:nvSpPr>
        <p:spPr bwMode="auto">
          <a:xfrm>
            <a:off x="3647728" y="836812"/>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FesteKonsole?</a:t>
            </a:r>
          </a:p>
        </p:txBody>
      </p:sp>
      <p:sp>
        <p:nvSpPr>
          <p:cNvPr id="26" name="Textfeld 25">
            <a:extLst>
              <a:ext uri="{FF2B5EF4-FFF2-40B4-BE49-F238E27FC236}">
                <a16:creationId xmlns:a16="http://schemas.microsoft.com/office/drawing/2014/main" id="{B61F4665-393F-4E25-84B3-805F74FED269}"/>
              </a:ext>
            </a:extLst>
          </p:cNvPr>
          <p:cNvSpPr txBox="1"/>
          <p:nvPr/>
        </p:nvSpPr>
        <p:spPr bwMode="auto">
          <a:xfrm>
            <a:off x="2738456" y="1080093"/>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27" name="Rechteck 26">
            <a:extLst>
              <a:ext uri="{FF2B5EF4-FFF2-40B4-BE49-F238E27FC236}">
                <a16:creationId xmlns:a16="http://schemas.microsoft.com/office/drawing/2014/main" id="{B21FB076-B647-4793-80E6-50F3EFCA4739}"/>
              </a:ext>
            </a:extLst>
          </p:cNvPr>
          <p:cNvSpPr/>
          <p:nvPr/>
        </p:nvSpPr>
        <p:spPr>
          <a:xfrm>
            <a:off x="5982419" y="1080093"/>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cxnSp>
        <p:nvCxnSpPr>
          <p:cNvPr id="28" name="Gerade Verbindung mit Pfeil 27">
            <a:extLst>
              <a:ext uri="{FF2B5EF4-FFF2-40B4-BE49-F238E27FC236}">
                <a16:creationId xmlns:a16="http://schemas.microsoft.com/office/drawing/2014/main" id="{88C26A56-CAAE-48B2-9F21-8DAA895AB9AA}"/>
              </a:ext>
            </a:extLst>
          </p:cNvPr>
          <p:cNvCxnSpPr>
            <a:cxnSpLocks/>
            <a:stCxn id="25" idx="1"/>
          </p:cNvCxnSpPr>
          <p:nvPr/>
        </p:nvCxnSpPr>
        <p:spPr bwMode="auto">
          <a:xfrm flipH="1">
            <a:off x="2577340" y="1129730"/>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1E18C0A0-F76E-4CAF-A560-812D0A1EBD69}"/>
              </a:ext>
            </a:extLst>
          </p:cNvPr>
          <p:cNvCxnSpPr>
            <a:cxnSpLocks/>
          </p:cNvCxnSpPr>
          <p:nvPr/>
        </p:nvCxnSpPr>
        <p:spPr bwMode="auto">
          <a:xfrm>
            <a:off x="5513496" y="1107437"/>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655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39A6ED-5AB1-434B-9458-1003B2201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E6AA5693-5562-46BF-BAF4-16238AB6C896}" type="slidenum">
              <a:rPr kumimoji="0" lang="de-DE" sz="12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13</a:t>
            </a:fld>
            <a:endParaRPr kumimoji="0" lang="de-DE" sz="1200" b="1" i="0" u="none" strike="noStrike" kern="1200" cap="none" spc="0" normalizeH="0" baseline="0" noProof="0">
              <a:ln>
                <a:noFill/>
              </a:ln>
              <a:solidFill>
                <a:prstClr val="white"/>
              </a:solidFill>
              <a:effectLst/>
              <a:uLnTx/>
              <a:uFillTx/>
              <a:latin typeface="Segoe UI"/>
              <a:ea typeface="+mn-ea"/>
              <a:cs typeface="+mn-cs"/>
            </a:endParaRPr>
          </a:p>
        </p:txBody>
      </p:sp>
      <p:sp>
        <p:nvSpPr>
          <p:cNvPr id="8" name="Vertikaler Textplatzhalter 7">
            <a:extLst>
              <a:ext uri="{FF2B5EF4-FFF2-40B4-BE49-F238E27FC236}">
                <a16:creationId xmlns:a16="http://schemas.microsoft.com/office/drawing/2014/main" id="{ED6CD51B-F5FE-4205-A74A-0F91CF6E020B}"/>
              </a:ext>
            </a:extLst>
          </p:cNvPr>
          <p:cNvSpPr>
            <a:spLocks noGrp="1"/>
          </p:cNvSpPr>
          <p:nvPr>
            <p:ph type="body" orient="vert" idx="15"/>
          </p:nvPr>
        </p:nvSpPr>
        <p:spPr/>
        <p:txBody>
          <a:bodyPr/>
          <a:lstStyle/>
          <a:p>
            <a:r>
              <a:rPr lang="de-DE" b="1" dirty="0"/>
              <a:t>Datensplit durchführen</a:t>
            </a:r>
          </a:p>
          <a:p>
            <a:r>
              <a:rPr lang="de-DE" dirty="0"/>
              <a:t>Mehrheitsentscheidung  in Teildatensätzen</a:t>
            </a:r>
          </a:p>
          <a:p>
            <a:r>
              <a:rPr lang="de-DE" dirty="0"/>
              <a:t>Evaluation mit Fehlklassifikationen</a:t>
            </a:r>
          </a:p>
          <a:p>
            <a:r>
              <a:rPr lang="de-DE" dirty="0"/>
              <a:t>Repräsentation als Entscheidungsbaum</a:t>
            </a:r>
          </a:p>
        </p:txBody>
      </p:sp>
      <p:pic>
        <p:nvPicPr>
          <p:cNvPr id="9" name="Grafik 8">
            <a:extLst>
              <a:ext uri="{FF2B5EF4-FFF2-40B4-BE49-F238E27FC236}">
                <a16:creationId xmlns:a16="http://schemas.microsoft.com/office/drawing/2014/main" id="{334A6C70-3925-41EA-BECD-87004C5AE57B}"/>
              </a:ext>
            </a:extLst>
          </p:cNvPr>
          <p:cNvPicPr>
            <a:picLocks noChangeAspect="1"/>
          </p:cNvPicPr>
          <p:nvPr/>
        </p:nvPicPr>
        <p:blipFill>
          <a:blip r:embed="rId2"/>
          <a:stretch>
            <a:fillRect/>
          </a:stretch>
        </p:blipFill>
        <p:spPr>
          <a:xfrm>
            <a:off x="492936" y="4965078"/>
            <a:ext cx="3626281" cy="281534"/>
          </a:xfrm>
          <a:prstGeom prst="rect">
            <a:avLst/>
          </a:prstGeom>
        </p:spPr>
      </p:pic>
      <p:pic>
        <p:nvPicPr>
          <p:cNvPr id="10" name="Grafik 9">
            <a:extLst>
              <a:ext uri="{FF2B5EF4-FFF2-40B4-BE49-F238E27FC236}">
                <a16:creationId xmlns:a16="http://schemas.microsoft.com/office/drawing/2014/main" id="{AFC8DC3B-91C9-4D51-A847-87F633E95688}"/>
              </a:ext>
            </a:extLst>
          </p:cNvPr>
          <p:cNvPicPr>
            <a:picLocks noChangeAspect="1"/>
          </p:cNvPicPr>
          <p:nvPr/>
        </p:nvPicPr>
        <p:blipFill>
          <a:blip r:embed="rId3"/>
          <a:stretch>
            <a:fillRect/>
          </a:stretch>
        </p:blipFill>
        <p:spPr>
          <a:xfrm>
            <a:off x="494293" y="4684055"/>
            <a:ext cx="3610002" cy="280270"/>
          </a:xfrm>
          <a:prstGeom prst="rect">
            <a:avLst/>
          </a:prstGeom>
        </p:spPr>
      </p:pic>
      <p:pic>
        <p:nvPicPr>
          <p:cNvPr id="11" name="Grafik 10">
            <a:extLst>
              <a:ext uri="{FF2B5EF4-FFF2-40B4-BE49-F238E27FC236}">
                <a16:creationId xmlns:a16="http://schemas.microsoft.com/office/drawing/2014/main" id="{7175C350-67F7-4C93-93DB-C9F94A7911BD}"/>
              </a:ext>
            </a:extLst>
          </p:cNvPr>
          <p:cNvPicPr>
            <a:picLocks noChangeAspect="1"/>
          </p:cNvPicPr>
          <p:nvPr/>
        </p:nvPicPr>
        <p:blipFill>
          <a:blip r:embed="rId4"/>
          <a:stretch>
            <a:fillRect/>
          </a:stretch>
        </p:blipFill>
        <p:spPr>
          <a:xfrm>
            <a:off x="5126287" y="3777751"/>
            <a:ext cx="3618139" cy="277849"/>
          </a:xfrm>
          <a:prstGeom prst="rect">
            <a:avLst/>
          </a:prstGeom>
        </p:spPr>
      </p:pic>
      <p:pic>
        <p:nvPicPr>
          <p:cNvPr id="12" name="Grafik 11">
            <a:extLst>
              <a:ext uri="{FF2B5EF4-FFF2-40B4-BE49-F238E27FC236}">
                <a16:creationId xmlns:a16="http://schemas.microsoft.com/office/drawing/2014/main" id="{646A5BB2-5DDC-4FD3-A23F-A7AC01A3B1ED}"/>
              </a:ext>
            </a:extLst>
          </p:cNvPr>
          <p:cNvPicPr>
            <a:picLocks noChangeAspect="1"/>
          </p:cNvPicPr>
          <p:nvPr/>
        </p:nvPicPr>
        <p:blipFill>
          <a:blip r:embed="rId5"/>
          <a:stretch>
            <a:fillRect/>
          </a:stretch>
        </p:blipFill>
        <p:spPr>
          <a:xfrm>
            <a:off x="494294" y="4391762"/>
            <a:ext cx="3623568" cy="281324"/>
          </a:xfrm>
          <a:prstGeom prst="rect">
            <a:avLst/>
          </a:prstGeom>
        </p:spPr>
      </p:pic>
      <p:pic>
        <p:nvPicPr>
          <p:cNvPr id="13" name="Grafik 12">
            <a:extLst>
              <a:ext uri="{FF2B5EF4-FFF2-40B4-BE49-F238E27FC236}">
                <a16:creationId xmlns:a16="http://schemas.microsoft.com/office/drawing/2014/main" id="{A29CFFCF-3DF1-4565-A498-781429B7DEE5}"/>
              </a:ext>
            </a:extLst>
          </p:cNvPr>
          <p:cNvPicPr>
            <a:picLocks noChangeAspect="1"/>
          </p:cNvPicPr>
          <p:nvPr/>
        </p:nvPicPr>
        <p:blipFill>
          <a:blip r:embed="rId6"/>
          <a:stretch>
            <a:fillRect/>
          </a:stretch>
        </p:blipFill>
        <p:spPr>
          <a:xfrm>
            <a:off x="5120859" y="3496427"/>
            <a:ext cx="3623567" cy="281324"/>
          </a:xfrm>
          <a:prstGeom prst="rect">
            <a:avLst/>
          </a:prstGeom>
        </p:spPr>
      </p:pic>
      <p:pic>
        <p:nvPicPr>
          <p:cNvPr id="14" name="Grafik 13">
            <a:extLst>
              <a:ext uri="{FF2B5EF4-FFF2-40B4-BE49-F238E27FC236}">
                <a16:creationId xmlns:a16="http://schemas.microsoft.com/office/drawing/2014/main" id="{B85CE5E7-87E2-411A-AFBF-A3171EA9180D}"/>
              </a:ext>
            </a:extLst>
          </p:cNvPr>
          <p:cNvPicPr>
            <a:picLocks noChangeAspect="1"/>
          </p:cNvPicPr>
          <p:nvPr/>
        </p:nvPicPr>
        <p:blipFill>
          <a:blip r:embed="rId7"/>
          <a:stretch>
            <a:fillRect/>
          </a:stretch>
        </p:blipFill>
        <p:spPr>
          <a:xfrm>
            <a:off x="494295" y="4106198"/>
            <a:ext cx="3618139" cy="271742"/>
          </a:xfrm>
          <a:prstGeom prst="rect">
            <a:avLst/>
          </a:prstGeom>
        </p:spPr>
      </p:pic>
      <p:pic>
        <p:nvPicPr>
          <p:cNvPr id="15" name="Grafik 14">
            <a:extLst>
              <a:ext uri="{FF2B5EF4-FFF2-40B4-BE49-F238E27FC236}">
                <a16:creationId xmlns:a16="http://schemas.microsoft.com/office/drawing/2014/main" id="{B006C7ED-F442-4C13-BCFA-B8D648BD417C}"/>
              </a:ext>
            </a:extLst>
          </p:cNvPr>
          <p:cNvPicPr>
            <a:picLocks noChangeAspect="1"/>
          </p:cNvPicPr>
          <p:nvPr/>
        </p:nvPicPr>
        <p:blipFill>
          <a:blip r:embed="rId8"/>
          <a:stretch>
            <a:fillRect/>
          </a:stretch>
        </p:blipFill>
        <p:spPr>
          <a:xfrm>
            <a:off x="5126288" y="3203312"/>
            <a:ext cx="3618139" cy="293115"/>
          </a:xfrm>
          <a:prstGeom prst="rect">
            <a:avLst/>
          </a:prstGeom>
        </p:spPr>
      </p:pic>
      <p:pic>
        <p:nvPicPr>
          <p:cNvPr id="16" name="Grafik 15">
            <a:extLst>
              <a:ext uri="{FF2B5EF4-FFF2-40B4-BE49-F238E27FC236}">
                <a16:creationId xmlns:a16="http://schemas.microsoft.com/office/drawing/2014/main" id="{2E90ACFE-5B2A-455F-9684-19C978265827}"/>
              </a:ext>
            </a:extLst>
          </p:cNvPr>
          <p:cNvPicPr>
            <a:picLocks noChangeAspect="1"/>
          </p:cNvPicPr>
          <p:nvPr/>
        </p:nvPicPr>
        <p:blipFill>
          <a:blip r:embed="rId9"/>
          <a:stretch>
            <a:fillRect/>
          </a:stretch>
        </p:blipFill>
        <p:spPr>
          <a:xfrm>
            <a:off x="5126287" y="2926597"/>
            <a:ext cx="3618140" cy="274795"/>
          </a:xfrm>
          <a:prstGeom prst="rect">
            <a:avLst/>
          </a:prstGeom>
        </p:spPr>
      </p:pic>
      <p:pic>
        <p:nvPicPr>
          <p:cNvPr id="17" name="Grafik 16">
            <a:extLst>
              <a:ext uri="{FF2B5EF4-FFF2-40B4-BE49-F238E27FC236}">
                <a16:creationId xmlns:a16="http://schemas.microsoft.com/office/drawing/2014/main" id="{D3A2DF0C-FEA7-459C-B7D6-3D939E9F94F2}"/>
              </a:ext>
            </a:extLst>
          </p:cNvPr>
          <p:cNvPicPr>
            <a:picLocks noChangeAspect="1"/>
          </p:cNvPicPr>
          <p:nvPr/>
        </p:nvPicPr>
        <p:blipFill>
          <a:blip r:embed="rId10"/>
          <a:stretch>
            <a:fillRect/>
          </a:stretch>
        </p:blipFill>
        <p:spPr>
          <a:xfrm>
            <a:off x="494294" y="3818868"/>
            <a:ext cx="3618140" cy="280902"/>
          </a:xfrm>
          <a:prstGeom prst="rect">
            <a:avLst/>
          </a:prstGeom>
        </p:spPr>
      </p:pic>
      <p:pic>
        <p:nvPicPr>
          <p:cNvPr id="18" name="Grafik 17">
            <a:extLst>
              <a:ext uri="{FF2B5EF4-FFF2-40B4-BE49-F238E27FC236}">
                <a16:creationId xmlns:a16="http://schemas.microsoft.com/office/drawing/2014/main" id="{0C63A1AF-BDAC-4CE5-986C-AFA6A27ED98E}"/>
              </a:ext>
            </a:extLst>
          </p:cNvPr>
          <p:cNvPicPr>
            <a:picLocks noChangeAspect="1"/>
          </p:cNvPicPr>
          <p:nvPr/>
        </p:nvPicPr>
        <p:blipFill>
          <a:blip r:embed="rId11"/>
          <a:stretch>
            <a:fillRect/>
          </a:stretch>
        </p:blipFill>
        <p:spPr>
          <a:xfrm>
            <a:off x="491581" y="3519109"/>
            <a:ext cx="3623567" cy="290497"/>
          </a:xfrm>
          <a:prstGeom prst="rect">
            <a:avLst/>
          </a:prstGeom>
        </p:spPr>
      </p:pic>
      <p:pic>
        <p:nvPicPr>
          <p:cNvPr id="19" name="Grafik 18">
            <a:extLst>
              <a:ext uri="{FF2B5EF4-FFF2-40B4-BE49-F238E27FC236}">
                <a16:creationId xmlns:a16="http://schemas.microsoft.com/office/drawing/2014/main" id="{63AEB373-8D30-4248-94CF-80BC7AF3B9A9}"/>
              </a:ext>
            </a:extLst>
          </p:cNvPr>
          <p:cNvPicPr>
            <a:picLocks noChangeAspect="1"/>
          </p:cNvPicPr>
          <p:nvPr/>
        </p:nvPicPr>
        <p:blipFill>
          <a:blip r:embed="rId12"/>
          <a:stretch>
            <a:fillRect/>
          </a:stretch>
        </p:blipFill>
        <p:spPr>
          <a:xfrm>
            <a:off x="491581" y="3238451"/>
            <a:ext cx="3623567" cy="278265"/>
          </a:xfrm>
          <a:prstGeom prst="rect">
            <a:avLst/>
          </a:prstGeom>
        </p:spPr>
      </p:pic>
      <p:pic>
        <p:nvPicPr>
          <p:cNvPr id="20" name="Grafik 19">
            <a:extLst>
              <a:ext uri="{FF2B5EF4-FFF2-40B4-BE49-F238E27FC236}">
                <a16:creationId xmlns:a16="http://schemas.microsoft.com/office/drawing/2014/main" id="{59210D9D-81E3-4EA9-8C40-4D095523041D}"/>
              </a:ext>
            </a:extLst>
          </p:cNvPr>
          <p:cNvPicPr>
            <a:picLocks noChangeAspect="1"/>
          </p:cNvPicPr>
          <p:nvPr/>
        </p:nvPicPr>
        <p:blipFill>
          <a:blip r:embed="rId13"/>
          <a:stretch>
            <a:fillRect/>
          </a:stretch>
        </p:blipFill>
        <p:spPr>
          <a:xfrm>
            <a:off x="5126288" y="2645274"/>
            <a:ext cx="3623567" cy="281323"/>
          </a:xfrm>
          <a:prstGeom prst="rect">
            <a:avLst/>
          </a:prstGeom>
        </p:spPr>
      </p:pic>
      <p:pic>
        <p:nvPicPr>
          <p:cNvPr id="21" name="Grafik 20">
            <a:extLst>
              <a:ext uri="{FF2B5EF4-FFF2-40B4-BE49-F238E27FC236}">
                <a16:creationId xmlns:a16="http://schemas.microsoft.com/office/drawing/2014/main" id="{11AFDA47-242F-4265-99A3-42042F947D0C}"/>
              </a:ext>
            </a:extLst>
          </p:cNvPr>
          <p:cNvPicPr>
            <a:picLocks noChangeAspect="1"/>
          </p:cNvPicPr>
          <p:nvPr/>
        </p:nvPicPr>
        <p:blipFill>
          <a:blip r:embed="rId14"/>
          <a:stretch>
            <a:fillRect/>
          </a:stretch>
        </p:blipFill>
        <p:spPr>
          <a:xfrm>
            <a:off x="494294" y="2937704"/>
            <a:ext cx="3623567" cy="281323"/>
          </a:xfrm>
          <a:prstGeom prst="rect">
            <a:avLst/>
          </a:prstGeom>
        </p:spPr>
      </p:pic>
      <p:pic>
        <p:nvPicPr>
          <p:cNvPr id="22" name="Grafik 21">
            <a:extLst>
              <a:ext uri="{FF2B5EF4-FFF2-40B4-BE49-F238E27FC236}">
                <a16:creationId xmlns:a16="http://schemas.microsoft.com/office/drawing/2014/main" id="{DF97FCC2-08FE-4F52-BC07-2C257F0EE3ED}"/>
              </a:ext>
            </a:extLst>
          </p:cNvPr>
          <p:cNvPicPr>
            <a:picLocks noChangeAspect="1"/>
          </p:cNvPicPr>
          <p:nvPr/>
        </p:nvPicPr>
        <p:blipFill>
          <a:blip r:embed="rId15"/>
          <a:stretch>
            <a:fillRect/>
          </a:stretch>
        </p:blipFill>
        <p:spPr>
          <a:xfrm>
            <a:off x="494294" y="2638777"/>
            <a:ext cx="3623567" cy="272150"/>
          </a:xfrm>
          <a:prstGeom prst="rect">
            <a:avLst/>
          </a:prstGeom>
        </p:spPr>
      </p:pic>
      <p:pic>
        <p:nvPicPr>
          <p:cNvPr id="23" name="Grafik 22">
            <a:extLst>
              <a:ext uri="{FF2B5EF4-FFF2-40B4-BE49-F238E27FC236}">
                <a16:creationId xmlns:a16="http://schemas.microsoft.com/office/drawing/2014/main" id="{5B44FCE4-3C74-45E4-9336-9BDC764F4DFB}"/>
              </a:ext>
            </a:extLst>
          </p:cNvPr>
          <p:cNvPicPr>
            <a:picLocks noChangeAspect="1"/>
          </p:cNvPicPr>
          <p:nvPr/>
        </p:nvPicPr>
        <p:blipFill>
          <a:blip r:embed="rId16"/>
          <a:stretch>
            <a:fillRect/>
          </a:stretch>
        </p:blipFill>
        <p:spPr>
          <a:xfrm>
            <a:off x="494294" y="2379880"/>
            <a:ext cx="3623567" cy="256860"/>
          </a:xfrm>
          <a:prstGeom prst="rect">
            <a:avLst/>
          </a:prstGeom>
        </p:spPr>
      </p:pic>
      <p:pic>
        <p:nvPicPr>
          <p:cNvPr id="24" name="Grafik 23">
            <a:extLst>
              <a:ext uri="{FF2B5EF4-FFF2-40B4-BE49-F238E27FC236}">
                <a16:creationId xmlns:a16="http://schemas.microsoft.com/office/drawing/2014/main" id="{C62FA648-9E26-4125-96E2-DABC62B7200E}"/>
              </a:ext>
            </a:extLst>
          </p:cNvPr>
          <p:cNvPicPr>
            <a:picLocks noChangeAspect="1"/>
          </p:cNvPicPr>
          <p:nvPr/>
        </p:nvPicPr>
        <p:blipFill>
          <a:blip r:embed="rId16"/>
          <a:stretch>
            <a:fillRect/>
          </a:stretch>
        </p:blipFill>
        <p:spPr>
          <a:xfrm>
            <a:off x="5126289" y="2389198"/>
            <a:ext cx="3623567" cy="256860"/>
          </a:xfrm>
          <a:prstGeom prst="rect">
            <a:avLst/>
          </a:prstGeom>
        </p:spPr>
      </p:pic>
      <p:sp>
        <p:nvSpPr>
          <p:cNvPr id="30" name="Rechteck 29">
            <a:extLst>
              <a:ext uri="{FF2B5EF4-FFF2-40B4-BE49-F238E27FC236}">
                <a16:creationId xmlns:a16="http://schemas.microsoft.com/office/drawing/2014/main" id="{4C9B312E-B30D-465C-AE9C-1E490EB821B7}"/>
              </a:ext>
            </a:extLst>
          </p:cNvPr>
          <p:cNvSpPr/>
          <p:nvPr/>
        </p:nvSpPr>
        <p:spPr bwMode="auto">
          <a:xfrm>
            <a:off x="3609138" y="1537246"/>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FesteKonsole?</a:t>
            </a:r>
          </a:p>
        </p:txBody>
      </p:sp>
      <p:sp>
        <p:nvSpPr>
          <p:cNvPr id="31" name="Textfeld 30">
            <a:extLst>
              <a:ext uri="{FF2B5EF4-FFF2-40B4-BE49-F238E27FC236}">
                <a16:creationId xmlns:a16="http://schemas.microsoft.com/office/drawing/2014/main" id="{54186E06-0631-4080-92B5-15D71A740AA7}"/>
              </a:ext>
            </a:extLst>
          </p:cNvPr>
          <p:cNvSpPr txBox="1"/>
          <p:nvPr/>
        </p:nvSpPr>
        <p:spPr bwMode="auto">
          <a:xfrm>
            <a:off x="2699866" y="1780527"/>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32" name="Rechteck 31">
            <a:extLst>
              <a:ext uri="{FF2B5EF4-FFF2-40B4-BE49-F238E27FC236}">
                <a16:creationId xmlns:a16="http://schemas.microsoft.com/office/drawing/2014/main" id="{F818EF15-869B-440E-A268-6A19C730C9F7}"/>
              </a:ext>
            </a:extLst>
          </p:cNvPr>
          <p:cNvSpPr/>
          <p:nvPr/>
        </p:nvSpPr>
        <p:spPr>
          <a:xfrm>
            <a:off x="5943829" y="1780527"/>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cxnSp>
        <p:nvCxnSpPr>
          <p:cNvPr id="33" name="Gerade Verbindung mit Pfeil 32">
            <a:extLst>
              <a:ext uri="{FF2B5EF4-FFF2-40B4-BE49-F238E27FC236}">
                <a16:creationId xmlns:a16="http://schemas.microsoft.com/office/drawing/2014/main" id="{3ACE1B6B-78E8-49DE-9CFD-DC760A23B776}"/>
              </a:ext>
            </a:extLst>
          </p:cNvPr>
          <p:cNvCxnSpPr>
            <a:cxnSpLocks/>
            <a:stCxn id="30" idx="1"/>
          </p:cNvCxnSpPr>
          <p:nvPr/>
        </p:nvCxnSpPr>
        <p:spPr bwMode="auto">
          <a:xfrm flipH="1">
            <a:off x="2538750" y="1830164"/>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45AF0C5C-6C8A-4797-8845-6B730D3AA283}"/>
              </a:ext>
            </a:extLst>
          </p:cNvPr>
          <p:cNvCxnSpPr>
            <a:cxnSpLocks/>
          </p:cNvCxnSpPr>
          <p:nvPr/>
        </p:nvCxnSpPr>
        <p:spPr bwMode="auto">
          <a:xfrm>
            <a:off x="5474906" y="1807871"/>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349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39A6ED-5AB1-434B-9458-1003B2201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E6AA5693-5562-46BF-BAF4-16238AB6C896}" type="slidenum">
              <a:rPr kumimoji="0" lang="de-DE" sz="12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14</a:t>
            </a:fld>
            <a:endParaRPr kumimoji="0" lang="de-DE" sz="1200" b="1" i="0" u="none" strike="noStrike" kern="1200" cap="none" spc="0" normalizeH="0" baseline="0" noProof="0">
              <a:ln>
                <a:noFill/>
              </a:ln>
              <a:solidFill>
                <a:prstClr val="white"/>
              </a:solidFill>
              <a:effectLst/>
              <a:uLnTx/>
              <a:uFillTx/>
              <a:latin typeface="Segoe UI"/>
              <a:ea typeface="+mn-ea"/>
              <a:cs typeface="+mn-cs"/>
            </a:endParaRPr>
          </a:p>
        </p:txBody>
      </p:sp>
      <p:sp>
        <p:nvSpPr>
          <p:cNvPr id="8" name="Vertikaler Textplatzhalter 7">
            <a:extLst>
              <a:ext uri="{FF2B5EF4-FFF2-40B4-BE49-F238E27FC236}">
                <a16:creationId xmlns:a16="http://schemas.microsoft.com/office/drawing/2014/main" id="{ED6CD51B-F5FE-4205-A74A-0F91CF6E020B}"/>
              </a:ext>
            </a:extLst>
          </p:cNvPr>
          <p:cNvSpPr>
            <a:spLocks noGrp="1"/>
          </p:cNvSpPr>
          <p:nvPr>
            <p:ph type="body" orient="vert" idx="15"/>
          </p:nvPr>
        </p:nvSpPr>
        <p:spPr/>
        <p:txBody>
          <a:bodyPr/>
          <a:lstStyle/>
          <a:p>
            <a:r>
              <a:rPr lang="de-DE" b="1" dirty="0"/>
              <a:t>Datensplit durchführen</a:t>
            </a:r>
          </a:p>
          <a:p>
            <a:r>
              <a:rPr lang="de-DE" dirty="0"/>
              <a:t>Mehrheitsentscheidung  in Teildatensätzen</a:t>
            </a:r>
          </a:p>
          <a:p>
            <a:r>
              <a:rPr lang="de-DE" dirty="0"/>
              <a:t>Evaluation mit Fehlklassifikationen</a:t>
            </a:r>
          </a:p>
          <a:p>
            <a:r>
              <a:rPr lang="de-DE" dirty="0"/>
              <a:t>Repräsentation als Entscheidungsbaum</a:t>
            </a:r>
          </a:p>
        </p:txBody>
      </p:sp>
      <p:pic>
        <p:nvPicPr>
          <p:cNvPr id="9" name="Grafik 8">
            <a:extLst>
              <a:ext uri="{FF2B5EF4-FFF2-40B4-BE49-F238E27FC236}">
                <a16:creationId xmlns:a16="http://schemas.microsoft.com/office/drawing/2014/main" id="{334A6C70-3925-41EA-BECD-87004C5AE57B}"/>
              </a:ext>
            </a:extLst>
          </p:cNvPr>
          <p:cNvPicPr>
            <a:picLocks noChangeAspect="1"/>
          </p:cNvPicPr>
          <p:nvPr/>
        </p:nvPicPr>
        <p:blipFill>
          <a:blip r:embed="rId2"/>
          <a:stretch>
            <a:fillRect/>
          </a:stretch>
        </p:blipFill>
        <p:spPr>
          <a:xfrm>
            <a:off x="492936" y="4965078"/>
            <a:ext cx="3626281" cy="281534"/>
          </a:xfrm>
          <a:prstGeom prst="rect">
            <a:avLst/>
          </a:prstGeom>
        </p:spPr>
      </p:pic>
      <p:pic>
        <p:nvPicPr>
          <p:cNvPr id="10" name="Grafik 9">
            <a:extLst>
              <a:ext uri="{FF2B5EF4-FFF2-40B4-BE49-F238E27FC236}">
                <a16:creationId xmlns:a16="http://schemas.microsoft.com/office/drawing/2014/main" id="{AFC8DC3B-91C9-4D51-A847-87F633E95688}"/>
              </a:ext>
            </a:extLst>
          </p:cNvPr>
          <p:cNvPicPr>
            <a:picLocks noChangeAspect="1"/>
          </p:cNvPicPr>
          <p:nvPr/>
        </p:nvPicPr>
        <p:blipFill>
          <a:blip r:embed="rId3"/>
          <a:stretch>
            <a:fillRect/>
          </a:stretch>
        </p:blipFill>
        <p:spPr>
          <a:xfrm>
            <a:off x="494293" y="4684055"/>
            <a:ext cx="3610002" cy="280270"/>
          </a:xfrm>
          <a:prstGeom prst="rect">
            <a:avLst/>
          </a:prstGeom>
        </p:spPr>
      </p:pic>
      <p:pic>
        <p:nvPicPr>
          <p:cNvPr id="11" name="Grafik 10">
            <a:extLst>
              <a:ext uri="{FF2B5EF4-FFF2-40B4-BE49-F238E27FC236}">
                <a16:creationId xmlns:a16="http://schemas.microsoft.com/office/drawing/2014/main" id="{7175C350-67F7-4C93-93DB-C9F94A7911BD}"/>
              </a:ext>
            </a:extLst>
          </p:cNvPr>
          <p:cNvPicPr>
            <a:picLocks noChangeAspect="1"/>
          </p:cNvPicPr>
          <p:nvPr/>
        </p:nvPicPr>
        <p:blipFill>
          <a:blip r:embed="rId4"/>
          <a:stretch>
            <a:fillRect/>
          </a:stretch>
        </p:blipFill>
        <p:spPr>
          <a:xfrm>
            <a:off x="5126287" y="3777751"/>
            <a:ext cx="3618139" cy="277849"/>
          </a:xfrm>
          <a:prstGeom prst="rect">
            <a:avLst/>
          </a:prstGeom>
        </p:spPr>
      </p:pic>
      <p:pic>
        <p:nvPicPr>
          <p:cNvPr id="12" name="Grafik 11">
            <a:extLst>
              <a:ext uri="{FF2B5EF4-FFF2-40B4-BE49-F238E27FC236}">
                <a16:creationId xmlns:a16="http://schemas.microsoft.com/office/drawing/2014/main" id="{646A5BB2-5DDC-4FD3-A23F-A7AC01A3B1ED}"/>
              </a:ext>
            </a:extLst>
          </p:cNvPr>
          <p:cNvPicPr>
            <a:picLocks noChangeAspect="1"/>
          </p:cNvPicPr>
          <p:nvPr/>
        </p:nvPicPr>
        <p:blipFill>
          <a:blip r:embed="rId5"/>
          <a:stretch>
            <a:fillRect/>
          </a:stretch>
        </p:blipFill>
        <p:spPr>
          <a:xfrm>
            <a:off x="494294" y="4391762"/>
            <a:ext cx="3623568" cy="281324"/>
          </a:xfrm>
          <a:prstGeom prst="rect">
            <a:avLst/>
          </a:prstGeom>
        </p:spPr>
      </p:pic>
      <p:pic>
        <p:nvPicPr>
          <p:cNvPr id="13" name="Grafik 12">
            <a:extLst>
              <a:ext uri="{FF2B5EF4-FFF2-40B4-BE49-F238E27FC236}">
                <a16:creationId xmlns:a16="http://schemas.microsoft.com/office/drawing/2014/main" id="{A29CFFCF-3DF1-4565-A498-781429B7DEE5}"/>
              </a:ext>
            </a:extLst>
          </p:cNvPr>
          <p:cNvPicPr>
            <a:picLocks noChangeAspect="1"/>
          </p:cNvPicPr>
          <p:nvPr/>
        </p:nvPicPr>
        <p:blipFill>
          <a:blip r:embed="rId6"/>
          <a:stretch>
            <a:fillRect/>
          </a:stretch>
        </p:blipFill>
        <p:spPr>
          <a:xfrm>
            <a:off x="5120859" y="3496427"/>
            <a:ext cx="3623567" cy="281324"/>
          </a:xfrm>
          <a:prstGeom prst="rect">
            <a:avLst/>
          </a:prstGeom>
        </p:spPr>
      </p:pic>
      <p:pic>
        <p:nvPicPr>
          <p:cNvPr id="14" name="Grafik 13">
            <a:extLst>
              <a:ext uri="{FF2B5EF4-FFF2-40B4-BE49-F238E27FC236}">
                <a16:creationId xmlns:a16="http://schemas.microsoft.com/office/drawing/2014/main" id="{B85CE5E7-87E2-411A-AFBF-A3171EA9180D}"/>
              </a:ext>
            </a:extLst>
          </p:cNvPr>
          <p:cNvPicPr>
            <a:picLocks noChangeAspect="1"/>
          </p:cNvPicPr>
          <p:nvPr/>
        </p:nvPicPr>
        <p:blipFill>
          <a:blip r:embed="rId7"/>
          <a:stretch>
            <a:fillRect/>
          </a:stretch>
        </p:blipFill>
        <p:spPr>
          <a:xfrm>
            <a:off x="494295" y="4106198"/>
            <a:ext cx="3618139" cy="271742"/>
          </a:xfrm>
          <a:prstGeom prst="rect">
            <a:avLst/>
          </a:prstGeom>
        </p:spPr>
      </p:pic>
      <p:pic>
        <p:nvPicPr>
          <p:cNvPr id="15" name="Grafik 14">
            <a:extLst>
              <a:ext uri="{FF2B5EF4-FFF2-40B4-BE49-F238E27FC236}">
                <a16:creationId xmlns:a16="http://schemas.microsoft.com/office/drawing/2014/main" id="{B006C7ED-F442-4C13-BCFA-B8D648BD417C}"/>
              </a:ext>
            </a:extLst>
          </p:cNvPr>
          <p:cNvPicPr>
            <a:picLocks noChangeAspect="1"/>
          </p:cNvPicPr>
          <p:nvPr/>
        </p:nvPicPr>
        <p:blipFill>
          <a:blip r:embed="rId8"/>
          <a:stretch>
            <a:fillRect/>
          </a:stretch>
        </p:blipFill>
        <p:spPr>
          <a:xfrm>
            <a:off x="5126288" y="3203312"/>
            <a:ext cx="3618139" cy="293115"/>
          </a:xfrm>
          <a:prstGeom prst="rect">
            <a:avLst/>
          </a:prstGeom>
        </p:spPr>
      </p:pic>
      <p:pic>
        <p:nvPicPr>
          <p:cNvPr id="16" name="Grafik 15">
            <a:extLst>
              <a:ext uri="{FF2B5EF4-FFF2-40B4-BE49-F238E27FC236}">
                <a16:creationId xmlns:a16="http://schemas.microsoft.com/office/drawing/2014/main" id="{2E90ACFE-5B2A-455F-9684-19C978265827}"/>
              </a:ext>
            </a:extLst>
          </p:cNvPr>
          <p:cNvPicPr>
            <a:picLocks noChangeAspect="1"/>
          </p:cNvPicPr>
          <p:nvPr/>
        </p:nvPicPr>
        <p:blipFill>
          <a:blip r:embed="rId9"/>
          <a:stretch>
            <a:fillRect/>
          </a:stretch>
        </p:blipFill>
        <p:spPr>
          <a:xfrm>
            <a:off x="5126287" y="2926597"/>
            <a:ext cx="3618140" cy="274795"/>
          </a:xfrm>
          <a:prstGeom prst="rect">
            <a:avLst/>
          </a:prstGeom>
        </p:spPr>
      </p:pic>
      <p:pic>
        <p:nvPicPr>
          <p:cNvPr id="17" name="Grafik 16">
            <a:extLst>
              <a:ext uri="{FF2B5EF4-FFF2-40B4-BE49-F238E27FC236}">
                <a16:creationId xmlns:a16="http://schemas.microsoft.com/office/drawing/2014/main" id="{D3A2DF0C-FEA7-459C-B7D6-3D939E9F94F2}"/>
              </a:ext>
            </a:extLst>
          </p:cNvPr>
          <p:cNvPicPr>
            <a:picLocks noChangeAspect="1"/>
          </p:cNvPicPr>
          <p:nvPr/>
        </p:nvPicPr>
        <p:blipFill>
          <a:blip r:embed="rId10"/>
          <a:stretch>
            <a:fillRect/>
          </a:stretch>
        </p:blipFill>
        <p:spPr>
          <a:xfrm>
            <a:off x="494294" y="3818868"/>
            <a:ext cx="3618140" cy="280902"/>
          </a:xfrm>
          <a:prstGeom prst="rect">
            <a:avLst/>
          </a:prstGeom>
        </p:spPr>
      </p:pic>
      <p:pic>
        <p:nvPicPr>
          <p:cNvPr id="18" name="Grafik 17">
            <a:extLst>
              <a:ext uri="{FF2B5EF4-FFF2-40B4-BE49-F238E27FC236}">
                <a16:creationId xmlns:a16="http://schemas.microsoft.com/office/drawing/2014/main" id="{0C63A1AF-BDAC-4CE5-986C-AFA6A27ED98E}"/>
              </a:ext>
            </a:extLst>
          </p:cNvPr>
          <p:cNvPicPr>
            <a:picLocks noChangeAspect="1"/>
          </p:cNvPicPr>
          <p:nvPr/>
        </p:nvPicPr>
        <p:blipFill>
          <a:blip r:embed="rId11"/>
          <a:stretch>
            <a:fillRect/>
          </a:stretch>
        </p:blipFill>
        <p:spPr>
          <a:xfrm>
            <a:off x="491581" y="3519109"/>
            <a:ext cx="3623567" cy="290497"/>
          </a:xfrm>
          <a:prstGeom prst="rect">
            <a:avLst/>
          </a:prstGeom>
        </p:spPr>
      </p:pic>
      <p:pic>
        <p:nvPicPr>
          <p:cNvPr id="19" name="Grafik 18">
            <a:extLst>
              <a:ext uri="{FF2B5EF4-FFF2-40B4-BE49-F238E27FC236}">
                <a16:creationId xmlns:a16="http://schemas.microsoft.com/office/drawing/2014/main" id="{63AEB373-8D30-4248-94CF-80BC7AF3B9A9}"/>
              </a:ext>
            </a:extLst>
          </p:cNvPr>
          <p:cNvPicPr>
            <a:picLocks noChangeAspect="1"/>
          </p:cNvPicPr>
          <p:nvPr/>
        </p:nvPicPr>
        <p:blipFill>
          <a:blip r:embed="rId12"/>
          <a:stretch>
            <a:fillRect/>
          </a:stretch>
        </p:blipFill>
        <p:spPr>
          <a:xfrm>
            <a:off x="491581" y="3238451"/>
            <a:ext cx="3623567" cy="278265"/>
          </a:xfrm>
          <a:prstGeom prst="rect">
            <a:avLst/>
          </a:prstGeom>
        </p:spPr>
      </p:pic>
      <p:pic>
        <p:nvPicPr>
          <p:cNvPr id="20" name="Grafik 19">
            <a:extLst>
              <a:ext uri="{FF2B5EF4-FFF2-40B4-BE49-F238E27FC236}">
                <a16:creationId xmlns:a16="http://schemas.microsoft.com/office/drawing/2014/main" id="{59210D9D-81E3-4EA9-8C40-4D095523041D}"/>
              </a:ext>
            </a:extLst>
          </p:cNvPr>
          <p:cNvPicPr>
            <a:picLocks noChangeAspect="1"/>
          </p:cNvPicPr>
          <p:nvPr/>
        </p:nvPicPr>
        <p:blipFill>
          <a:blip r:embed="rId13"/>
          <a:stretch>
            <a:fillRect/>
          </a:stretch>
        </p:blipFill>
        <p:spPr>
          <a:xfrm>
            <a:off x="5126288" y="2645274"/>
            <a:ext cx="3623567" cy="281323"/>
          </a:xfrm>
          <a:prstGeom prst="rect">
            <a:avLst/>
          </a:prstGeom>
        </p:spPr>
      </p:pic>
      <p:pic>
        <p:nvPicPr>
          <p:cNvPr id="21" name="Grafik 20">
            <a:extLst>
              <a:ext uri="{FF2B5EF4-FFF2-40B4-BE49-F238E27FC236}">
                <a16:creationId xmlns:a16="http://schemas.microsoft.com/office/drawing/2014/main" id="{11AFDA47-242F-4265-99A3-42042F947D0C}"/>
              </a:ext>
            </a:extLst>
          </p:cNvPr>
          <p:cNvPicPr>
            <a:picLocks noChangeAspect="1"/>
          </p:cNvPicPr>
          <p:nvPr/>
        </p:nvPicPr>
        <p:blipFill>
          <a:blip r:embed="rId14"/>
          <a:stretch>
            <a:fillRect/>
          </a:stretch>
        </p:blipFill>
        <p:spPr>
          <a:xfrm>
            <a:off x="494294" y="2937704"/>
            <a:ext cx="3623567" cy="281323"/>
          </a:xfrm>
          <a:prstGeom prst="rect">
            <a:avLst/>
          </a:prstGeom>
        </p:spPr>
      </p:pic>
      <p:pic>
        <p:nvPicPr>
          <p:cNvPr id="22" name="Grafik 21">
            <a:extLst>
              <a:ext uri="{FF2B5EF4-FFF2-40B4-BE49-F238E27FC236}">
                <a16:creationId xmlns:a16="http://schemas.microsoft.com/office/drawing/2014/main" id="{DF97FCC2-08FE-4F52-BC07-2C257F0EE3ED}"/>
              </a:ext>
            </a:extLst>
          </p:cNvPr>
          <p:cNvPicPr>
            <a:picLocks noChangeAspect="1"/>
          </p:cNvPicPr>
          <p:nvPr/>
        </p:nvPicPr>
        <p:blipFill>
          <a:blip r:embed="rId15"/>
          <a:stretch>
            <a:fillRect/>
          </a:stretch>
        </p:blipFill>
        <p:spPr>
          <a:xfrm>
            <a:off x="494294" y="2638777"/>
            <a:ext cx="3623567" cy="272150"/>
          </a:xfrm>
          <a:prstGeom prst="rect">
            <a:avLst/>
          </a:prstGeom>
        </p:spPr>
      </p:pic>
      <p:pic>
        <p:nvPicPr>
          <p:cNvPr id="23" name="Grafik 22">
            <a:extLst>
              <a:ext uri="{FF2B5EF4-FFF2-40B4-BE49-F238E27FC236}">
                <a16:creationId xmlns:a16="http://schemas.microsoft.com/office/drawing/2014/main" id="{5B44FCE4-3C74-45E4-9336-9BDC764F4DFB}"/>
              </a:ext>
            </a:extLst>
          </p:cNvPr>
          <p:cNvPicPr>
            <a:picLocks noChangeAspect="1"/>
          </p:cNvPicPr>
          <p:nvPr/>
        </p:nvPicPr>
        <p:blipFill>
          <a:blip r:embed="rId16"/>
          <a:stretch>
            <a:fillRect/>
          </a:stretch>
        </p:blipFill>
        <p:spPr>
          <a:xfrm>
            <a:off x="494294" y="2379880"/>
            <a:ext cx="3623567" cy="256860"/>
          </a:xfrm>
          <a:prstGeom prst="rect">
            <a:avLst/>
          </a:prstGeom>
        </p:spPr>
      </p:pic>
      <p:pic>
        <p:nvPicPr>
          <p:cNvPr id="24" name="Grafik 23">
            <a:extLst>
              <a:ext uri="{FF2B5EF4-FFF2-40B4-BE49-F238E27FC236}">
                <a16:creationId xmlns:a16="http://schemas.microsoft.com/office/drawing/2014/main" id="{C62FA648-9E26-4125-96E2-DABC62B7200E}"/>
              </a:ext>
            </a:extLst>
          </p:cNvPr>
          <p:cNvPicPr>
            <a:picLocks noChangeAspect="1"/>
          </p:cNvPicPr>
          <p:nvPr/>
        </p:nvPicPr>
        <p:blipFill>
          <a:blip r:embed="rId16"/>
          <a:stretch>
            <a:fillRect/>
          </a:stretch>
        </p:blipFill>
        <p:spPr>
          <a:xfrm>
            <a:off x="5126289" y="2389198"/>
            <a:ext cx="3623567" cy="256860"/>
          </a:xfrm>
          <a:prstGeom prst="rect">
            <a:avLst/>
          </a:prstGeom>
        </p:spPr>
      </p:pic>
      <p:sp>
        <p:nvSpPr>
          <p:cNvPr id="26" name="Rechteck 25">
            <a:extLst>
              <a:ext uri="{FF2B5EF4-FFF2-40B4-BE49-F238E27FC236}">
                <a16:creationId xmlns:a16="http://schemas.microsoft.com/office/drawing/2014/main" id="{9A254674-E202-46E2-97C4-5E75745C5AC3}"/>
              </a:ext>
            </a:extLst>
          </p:cNvPr>
          <p:cNvSpPr/>
          <p:nvPr/>
        </p:nvSpPr>
        <p:spPr bwMode="auto">
          <a:xfrm>
            <a:off x="3609138" y="1537246"/>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FesteKonsole?</a:t>
            </a:r>
          </a:p>
        </p:txBody>
      </p:sp>
      <p:sp>
        <p:nvSpPr>
          <p:cNvPr id="27" name="Textfeld 26">
            <a:extLst>
              <a:ext uri="{FF2B5EF4-FFF2-40B4-BE49-F238E27FC236}">
                <a16:creationId xmlns:a16="http://schemas.microsoft.com/office/drawing/2014/main" id="{87B3DF7E-FAE8-403C-AE0F-7BE9F38F572F}"/>
              </a:ext>
            </a:extLst>
          </p:cNvPr>
          <p:cNvSpPr txBox="1"/>
          <p:nvPr/>
        </p:nvSpPr>
        <p:spPr bwMode="auto">
          <a:xfrm>
            <a:off x="2699866" y="1780527"/>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28" name="Rechteck 27">
            <a:extLst>
              <a:ext uri="{FF2B5EF4-FFF2-40B4-BE49-F238E27FC236}">
                <a16:creationId xmlns:a16="http://schemas.microsoft.com/office/drawing/2014/main" id="{661C3A62-1B9E-4594-8842-612171C83972}"/>
              </a:ext>
            </a:extLst>
          </p:cNvPr>
          <p:cNvSpPr/>
          <p:nvPr/>
        </p:nvSpPr>
        <p:spPr>
          <a:xfrm>
            <a:off x="5943829" y="1780527"/>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cxnSp>
        <p:nvCxnSpPr>
          <p:cNvPr id="32" name="Gerade Verbindung mit Pfeil 31">
            <a:extLst>
              <a:ext uri="{FF2B5EF4-FFF2-40B4-BE49-F238E27FC236}">
                <a16:creationId xmlns:a16="http://schemas.microsoft.com/office/drawing/2014/main" id="{B210D12F-E4CC-4C66-B503-ED45A6709580}"/>
              </a:ext>
            </a:extLst>
          </p:cNvPr>
          <p:cNvCxnSpPr>
            <a:cxnSpLocks/>
            <a:stCxn id="26" idx="1"/>
          </p:cNvCxnSpPr>
          <p:nvPr/>
        </p:nvCxnSpPr>
        <p:spPr bwMode="auto">
          <a:xfrm flipH="1">
            <a:off x="2538750" y="1830164"/>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BF8EA906-3490-435B-A758-8DA24088D5AE}"/>
              </a:ext>
            </a:extLst>
          </p:cNvPr>
          <p:cNvCxnSpPr>
            <a:cxnSpLocks/>
          </p:cNvCxnSpPr>
          <p:nvPr/>
        </p:nvCxnSpPr>
        <p:spPr bwMode="auto">
          <a:xfrm>
            <a:off x="5474906" y="1807871"/>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94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39A6ED-5AB1-434B-9458-1003B2201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E6AA5693-5562-46BF-BAF4-16238AB6C896}" type="slidenum">
              <a:rPr kumimoji="0" lang="de-DE" sz="12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15</a:t>
            </a:fld>
            <a:endParaRPr kumimoji="0" lang="de-DE" sz="1200" b="1" i="0" u="none" strike="noStrike" kern="1200" cap="none" spc="0" normalizeH="0" baseline="0" noProof="0">
              <a:ln>
                <a:noFill/>
              </a:ln>
              <a:solidFill>
                <a:prstClr val="white"/>
              </a:solidFill>
              <a:effectLst/>
              <a:uLnTx/>
              <a:uFillTx/>
              <a:latin typeface="Segoe UI"/>
              <a:ea typeface="+mn-ea"/>
              <a:cs typeface="+mn-cs"/>
            </a:endParaRPr>
          </a:p>
        </p:txBody>
      </p:sp>
      <p:sp>
        <p:nvSpPr>
          <p:cNvPr id="8" name="Vertikaler Textplatzhalter 7">
            <a:extLst>
              <a:ext uri="{FF2B5EF4-FFF2-40B4-BE49-F238E27FC236}">
                <a16:creationId xmlns:a16="http://schemas.microsoft.com/office/drawing/2014/main" id="{ED6CD51B-F5FE-4205-A74A-0F91CF6E020B}"/>
              </a:ext>
            </a:extLst>
          </p:cNvPr>
          <p:cNvSpPr>
            <a:spLocks noGrp="1"/>
          </p:cNvSpPr>
          <p:nvPr>
            <p:ph type="body" orient="vert" idx="15"/>
          </p:nvPr>
        </p:nvSpPr>
        <p:spPr/>
        <p:txBody>
          <a:bodyPr/>
          <a:lstStyle/>
          <a:p>
            <a:r>
              <a:rPr lang="de-DE" dirty="0"/>
              <a:t>Datensplit durchführen</a:t>
            </a:r>
          </a:p>
          <a:p>
            <a:r>
              <a:rPr lang="de-DE" b="1" dirty="0"/>
              <a:t>Mehrheitsentscheidung  in Teildatensätzen</a:t>
            </a:r>
          </a:p>
          <a:p>
            <a:r>
              <a:rPr lang="de-DE" dirty="0"/>
              <a:t>Evaluation mit Fehlklassifikationen</a:t>
            </a:r>
          </a:p>
          <a:p>
            <a:r>
              <a:rPr lang="de-DE" dirty="0"/>
              <a:t>Repräsentation als Entscheidungsbaum</a:t>
            </a:r>
          </a:p>
        </p:txBody>
      </p:sp>
      <p:pic>
        <p:nvPicPr>
          <p:cNvPr id="9" name="Grafik 8">
            <a:extLst>
              <a:ext uri="{FF2B5EF4-FFF2-40B4-BE49-F238E27FC236}">
                <a16:creationId xmlns:a16="http://schemas.microsoft.com/office/drawing/2014/main" id="{334A6C70-3925-41EA-BECD-87004C5AE57B}"/>
              </a:ext>
            </a:extLst>
          </p:cNvPr>
          <p:cNvPicPr>
            <a:picLocks noChangeAspect="1"/>
          </p:cNvPicPr>
          <p:nvPr/>
        </p:nvPicPr>
        <p:blipFill>
          <a:blip r:embed="rId2"/>
          <a:stretch>
            <a:fillRect/>
          </a:stretch>
        </p:blipFill>
        <p:spPr>
          <a:xfrm>
            <a:off x="492936" y="4965078"/>
            <a:ext cx="3626281" cy="281534"/>
          </a:xfrm>
          <a:prstGeom prst="rect">
            <a:avLst/>
          </a:prstGeom>
        </p:spPr>
      </p:pic>
      <p:pic>
        <p:nvPicPr>
          <p:cNvPr id="10" name="Grafik 9">
            <a:extLst>
              <a:ext uri="{FF2B5EF4-FFF2-40B4-BE49-F238E27FC236}">
                <a16:creationId xmlns:a16="http://schemas.microsoft.com/office/drawing/2014/main" id="{AFC8DC3B-91C9-4D51-A847-87F633E95688}"/>
              </a:ext>
            </a:extLst>
          </p:cNvPr>
          <p:cNvPicPr>
            <a:picLocks noChangeAspect="1"/>
          </p:cNvPicPr>
          <p:nvPr/>
        </p:nvPicPr>
        <p:blipFill>
          <a:blip r:embed="rId3"/>
          <a:stretch>
            <a:fillRect/>
          </a:stretch>
        </p:blipFill>
        <p:spPr>
          <a:xfrm>
            <a:off x="494293" y="4684055"/>
            <a:ext cx="3610002" cy="280270"/>
          </a:xfrm>
          <a:prstGeom prst="rect">
            <a:avLst/>
          </a:prstGeom>
        </p:spPr>
      </p:pic>
      <p:pic>
        <p:nvPicPr>
          <p:cNvPr id="11" name="Grafik 10">
            <a:extLst>
              <a:ext uri="{FF2B5EF4-FFF2-40B4-BE49-F238E27FC236}">
                <a16:creationId xmlns:a16="http://schemas.microsoft.com/office/drawing/2014/main" id="{7175C350-67F7-4C93-93DB-C9F94A7911BD}"/>
              </a:ext>
            </a:extLst>
          </p:cNvPr>
          <p:cNvPicPr>
            <a:picLocks noChangeAspect="1"/>
          </p:cNvPicPr>
          <p:nvPr/>
        </p:nvPicPr>
        <p:blipFill>
          <a:blip r:embed="rId4"/>
          <a:stretch>
            <a:fillRect/>
          </a:stretch>
        </p:blipFill>
        <p:spPr>
          <a:xfrm>
            <a:off x="5126287" y="3777751"/>
            <a:ext cx="3618139" cy="277849"/>
          </a:xfrm>
          <a:prstGeom prst="rect">
            <a:avLst/>
          </a:prstGeom>
        </p:spPr>
      </p:pic>
      <p:pic>
        <p:nvPicPr>
          <p:cNvPr id="12" name="Grafik 11">
            <a:extLst>
              <a:ext uri="{FF2B5EF4-FFF2-40B4-BE49-F238E27FC236}">
                <a16:creationId xmlns:a16="http://schemas.microsoft.com/office/drawing/2014/main" id="{646A5BB2-5DDC-4FD3-A23F-A7AC01A3B1ED}"/>
              </a:ext>
            </a:extLst>
          </p:cNvPr>
          <p:cNvPicPr>
            <a:picLocks noChangeAspect="1"/>
          </p:cNvPicPr>
          <p:nvPr/>
        </p:nvPicPr>
        <p:blipFill>
          <a:blip r:embed="rId5"/>
          <a:stretch>
            <a:fillRect/>
          </a:stretch>
        </p:blipFill>
        <p:spPr>
          <a:xfrm>
            <a:off x="494294" y="4391762"/>
            <a:ext cx="3623568" cy="281324"/>
          </a:xfrm>
          <a:prstGeom prst="rect">
            <a:avLst/>
          </a:prstGeom>
        </p:spPr>
      </p:pic>
      <p:pic>
        <p:nvPicPr>
          <p:cNvPr id="13" name="Grafik 12">
            <a:extLst>
              <a:ext uri="{FF2B5EF4-FFF2-40B4-BE49-F238E27FC236}">
                <a16:creationId xmlns:a16="http://schemas.microsoft.com/office/drawing/2014/main" id="{A29CFFCF-3DF1-4565-A498-781429B7DEE5}"/>
              </a:ext>
            </a:extLst>
          </p:cNvPr>
          <p:cNvPicPr>
            <a:picLocks noChangeAspect="1"/>
          </p:cNvPicPr>
          <p:nvPr/>
        </p:nvPicPr>
        <p:blipFill>
          <a:blip r:embed="rId6"/>
          <a:stretch>
            <a:fillRect/>
          </a:stretch>
        </p:blipFill>
        <p:spPr>
          <a:xfrm>
            <a:off x="5120859" y="3496427"/>
            <a:ext cx="3623567" cy="281324"/>
          </a:xfrm>
          <a:prstGeom prst="rect">
            <a:avLst/>
          </a:prstGeom>
        </p:spPr>
      </p:pic>
      <p:pic>
        <p:nvPicPr>
          <p:cNvPr id="14" name="Grafik 13">
            <a:extLst>
              <a:ext uri="{FF2B5EF4-FFF2-40B4-BE49-F238E27FC236}">
                <a16:creationId xmlns:a16="http://schemas.microsoft.com/office/drawing/2014/main" id="{B85CE5E7-87E2-411A-AFBF-A3171EA9180D}"/>
              </a:ext>
            </a:extLst>
          </p:cNvPr>
          <p:cNvPicPr>
            <a:picLocks noChangeAspect="1"/>
          </p:cNvPicPr>
          <p:nvPr/>
        </p:nvPicPr>
        <p:blipFill>
          <a:blip r:embed="rId7"/>
          <a:stretch>
            <a:fillRect/>
          </a:stretch>
        </p:blipFill>
        <p:spPr>
          <a:xfrm>
            <a:off x="494295" y="4106198"/>
            <a:ext cx="3618139" cy="271742"/>
          </a:xfrm>
          <a:prstGeom prst="rect">
            <a:avLst/>
          </a:prstGeom>
        </p:spPr>
      </p:pic>
      <p:pic>
        <p:nvPicPr>
          <p:cNvPr id="15" name="Grafik 14">
            <a:extLst>
              <a:ext uri="{FF2B5EF4-FFF2-40B4-BE49-F238E27FC236}">
                <a16:creationId xmlns:a16="http://schemas.microsoft.com/office/drawing/2014/main" id="{B006C7ED-F442-4C13-BCFA-B8D648BD417C}"/>
              </a:ext>
            </a:extLst>
          </p:cNvPr>
          <p:cNvPicPr>
            <a:picLocks noChangeAspect="1"/>
          </p:cNvPicPr>
          <p:nvPr/>
        </p:nvPicPr>
        <p:blipFill>
          <a:blip r:embed="rId8"/>
          <a:stretch>
            <a:fillRect/>
          </a:stretch>
        </p:blipFill>
        <p:spPr>
          <a:xfrm>
            <a:off x="5126288" y="3203312"/>
            <a:ext cx="3618139" cy="293115"/>
          </a:xfrm>
          <a:prstGeom prst="rect">
            <a:avLst/>
          </a:prstGeom>
        </p:spPr>
      </p:pic>
      <p:pic>
        <p:nvPicPr>
          <p:cNvPr id="16" name="Grafik 15">
            <a:extLst>
              <a:ext uri="{FF2B5EF4-FFF2-40B4-BE49-F238E27FC236}">
                <a16:creationId xmlns:a16="http://schemas.microsoft.com/office/drawing/2014/main" id="{2E90ACFE-5B2A-455F-9684-19C978265827}"/>
              </a:ext>
            </a:extLst>
          </p:cNvPr>
          <p:cNvPicPr>
            <a:picLocks noChangeAspect="1"/>
          </p:cNvPicPr>
          <p:nvPr/>
        </p:nvPicPr>
        <p:blipFill>
          <a:blip r:embed="rId9"/>
          <a:stretch>
            <a:fillRect/>
          </a:stretch>
        </p:blipFill>
        <p:spPr>
          <a:xfrm>
            <a:off x="5126287" y="2926597"/>
            <a:ext cx="3618140" cy="274795"/>
          </a:xfrm>
          <a:prstGeom prst="rect">
            <a:avLst/>
          </a:prstGeom>
        </p:spPr>
      </p:pic>
      <p:pic>
        <p:nvPicPr>
          <p:cNvPr id="17" name="Grafik 16">
            <a:extLst>
              <a:ext uri="{FF2B5EF4-FFF2-40B4-BE49-F238E27FC236}">
                <a16:creationId xmlns:a16="http://schemas.microsoft.com/office/drawing/2014/main" id="{D3A2DF0C-FEA7-459C-B7D6-3D939E9F94F2}"/>
              </a:ext>
            </a:extLst>
          </p:cNvPr>
          <p:cNvPicPr>
            <a:picLocks noChangeAspect="1"/>
          </p:cNvPicPr>
          <p:nvPr/>
        </p:nvPicPr>
        <p:blipFill>
          <a:blip r:embed="rId10"/>
          <a:stretch>
            <a:fillRect/>
          </a:stretch>
        </p:blipFill>
        <p:spPr>
          <a:xfrm>
            <a:off x="494294" y="3818868"/>
            <a:ext cx="3618140" cy="280902"/>
          </a:xfrm>
          <a:prstGeom prst="rect">
            <a:avLst/>
          </a:prstGeom>
        </p:spPr>
      </p:pic>
      <p:pic>
        <p:nvPicPr>
          <p:cNvPr id="18" name="Grafik 17">
            <a:extLst>
              <a:ext uri="{FF2B5EF4-FFF2-40B4-BE49-F238E27FC236}">
                <a16:creationId xmlns:a16="http://schemas.microsoft.com/office/drawing/2014/main" id="{0C63A1AF-BDAC-4CE5-986C-AFA6A27ED98E}"/>
              </a:ext>
            </a:extLst>
          </p:cNvPr>
          <p:cNvPicPr>
            <a:picLocks noChangeAspect="1"/>
          </p:cNvPicPr>
          <p:nvPr/>
        </p:nvPicPr>
        <p:blipFill>
          <a:blip r:embed="rId11"/>
          <a:stretch>
            <a:fillRect/>
          </a:stretch>
        </p:blipFill>
        <p:spPr>
          <a:xfrm>
            <a:off x="491581" y="3519109"/>
            <a:ext cx="3623567" cy="290497"/>
          </a:xfrm>
          <a:prstGeom prst="rect">
            <a:avLst/>
          </a:prstGeom>
        </p:spPr>
      </p:pic>
      <p:pic>
        <p:nvPicPr>
          <p:cNvPr id="19" name="Grafik 18">
            <a:extLst>
              <a:ext uri="{FF2B5EF4-FFF2-40B4-BE49-F238E27FC236}">
                <a16:creationId xmlns:a16="http://schemas.microsoft.com/office/drawing/2014/main" id="{63AEB373-8D30-4248-94CF-80BC7AF3B9A9}"/>
              </a:ext>
            </a:extLst>
          </p:cNvPr>
          <p:cNvPicPr>
            <a:picLocks noChangeAspect="1"/>
          </p:cNvPicPr>
          <p:nvPr/>
        </p:nvPicPr>
        <p:blipFill>
          <a:blip r:embed="rId12"/>
          <a:stretch>
            <a:fillRect/>
          </a:stretch>
        </p:blipFill>
        <p:spPr>
          <a:xfrm>
            <a:off x="491581" y="3238451"/>
            <a:ext cx="3623567" cy="278265"/>
          </a:xfrm>
          <a:prstGeom prst="rect">
            <a:avLst/>
          </a:prstGeom>
        </p:spPr>
      </p:pic>
      <p:pic>
        <p:nvPicPr>
          <p:cNvPr id="20" name="Grafik 19">
            <a:extLst>
              <a:ext uri="{FF2B5EF4-FFF2-40B4-BE49-F238E27FC236}">
                <a16:creationId xmlns:a16="http://schemas.microsoft.com/office/drawing/2014/main" id="{59210D9D-81E3-4EA9-8C40-4D095523041D}"/>
              </a:ext>
            </a:extLst>
          </p:cNvPr>
          <p:cNvPicPr>
            <a:picLocks noChangeAspect="1"/>
          </p:cNvPicPr>
          <p:nvPr/>
        </p:nvPicPr>
        <p:blipFill>
          <a:blip r:embed="rId13"/>
          <a:stretch>
            <a:fillRect/>
          </a:stretch>
        </p:blipFill>
        <p:spPr>
          <a:xfrm>
            <a:off x="5126288" y="2645274"/>
            <a:ext cx="3623567" cy="281323"/>
          </a:xfrm>
          <a:prstGeom prst="rect">
            <a:avLst/>
          </a:prstGeom>
        </p:spPr>
      </p:pic>
      <p:pic>
        <p:nvPicPr>
          <p:cNvPr id="21" name="Grafik 20">
            <a:extLst>
              <a:ext uri="{FF2B5EF4-FFF2-40B4-BE49-F238E27FC236}">
                <a16:creationId xmlns:a16="http://schemas.microsoft.com/office/drawing/2014/main" id="{11AFDA47-242F-4265-99A3-42042F947D0C}"/>
              </a:ext>
            </a:extLst>
          </p:cNvPr>
          <p:cNvPicPr>
            <a:picLocks noChangeAspect="1"/>
          </p:cNvPicPr>
          <p:nvPr/>
        </p:nvPicPr>
        <p:blipFill>
          <a:blip r:embed="rId14"/>
          <a:stretch>
            <a:fillRect/>
          </a:stretch>
        </p:blipFill>
        <p:spPr>
          <a:xfrm>
            <a:off x="494294" y="2937704"/>
            <a:ext cx="3623567" cy="281323"/>
          </a:xfrm>
          <a:prstGeom prst="rect">
            <a:avLst/>
          </a:prstGeom>
        </p:spPr>
      </p:pic>
      <p:pic>
        <p:nvPicPr>
          <p:cNvPr id="22" name="Grafik 21">
            <a:extLst>
              <a:ext uri="{FF2B5EF4-FFF2-40B4-BE49-F238E27FC236}">
                <a16:creationId xmlns:a16="http://schemas.microsoft.com/office/drawing/2014/main" id="{DF97FCC2-08FE-4F52-BC07-2C257F0EE3ED}"/>
              </a:ext>
            </a:extLst>
          </p:cNvPr>
          <p:cNvPicPr>
            <a:picLocks noChangeAspect="1"/>
          </p:cNvPicPr>
          <p:nvPr/>
        </p:nvPicPr>
        <p:blipFill>
          <a:blip r:embed="rId15"/>
          <a:stretch>
            <a:fillRect/>
          </a:stretch>
        </p:blipFill>
        <p:spPr>
          <a:xfrm>
            <a:off x="494294" y="2638777"/>
            <a:ext cx="3623567" cy="272150"/>
          </a:xfrm>
          <a:prstGeom prst="rect">
            <a:avLst/>
          </a:prstGeom>
        </p:spPr>
      </p:pic>
      <p:pic>
        <p:nvPicPr>
          <p:cNvPr id="23" name="Grafik 22">
            <a:extLst>
              <a:ext uri="{FF2B5EF4-FFF2-40B4-BE49-F238E27FC236}">
                <a16:creationId xmlns:a16="http://schemas.microsoft.com/office/drawing/2014/main" id="{5B44FCE4-3C74-45E4-9336-9BDC764F4DFB}"/>
              </a:ext>
            </a:extLst>
          </p:cNvPr>
          <p:cNvPicPr>
            <a:picLocks noChangeAspect="1"/>
          </p:cNvPicPr>
          <p:nvPr/>
        </p:nvPicPr>
        <p:blipFill>
          <a:blip r:embed="rId16"/>
          <a:stretch>
            <a:fillRect/>
          </a:stretch>
        </p:blipFill>
        <p:spPr>
          <a:xfrm>
            <a:off x="494294" y="2379880"/>
            <a:ext cx="3623567" cy="256860"/>
          </a:xfrm>
          <a:prstGeom prst="rect">
            <a:avLst/>
          </a:prstGeom>
        </p:spPr>
      </p:pic>
      <p:pic>
        <p:nvPicPr>
          <p:cNvPr id="24" name="Grafik 23">
            <a:extLst>
              <a:ext uri="{FF2B5EF4-FFF2-40B4-BE49-F238E27FC236}">
                <a16:creationId xmlns:a16="http://schemas.microsoft.com/office/drawing/2014/main" id="{C62FA648-9E26-4125-96E2-DABC62B7200E}"/>
              </a:ext>
            </a:extLst>
          </p:cNvPr>
          <p:cNvPicPr>
            <a:picLocks noChangeAspect="1"/>
          </p:cNvPicPr>
          <p:nvPr/>
        </p:nvPicPr>
        <p:blipFill>
          <a:blip r:embed="rId16"/>
          <a:stretch>
            <a:fillRect/>
          </a:stretch>
        </p:blipFill>
        <p:spPr>
          <a:xfrm>
            <a:off x="5126289" y="2389198"/>
            <a:ext cx="3623567" cy="256860"/>
          </a:xfrm>
          <a:prstGeom prst="rect">
            <a:avLst/>
          </a:prstGeom>
        </p:spPr>
      </p:pic>
      <p:sp>
        <p:nvSpPr>
          <p:cNvPr id="28" name="Textfeld 27">
            <a:extLst>
              <a:ext uri="{FF2B5EF4-FFF2-40B4-BE49-F238E27FC236}">
                <a16:creationId xmlns:a16="http://schemas.microsoft.com/office/drawing/2014/main" id="{F5B0AB40-0940-4D1E-A983-6DC88C3921ED}"/>
              </a:ext>
            </a:extLst>
          </p:cNvPr>
          <p:cNvSpPr txBox="1"/>
          <p:nvPr/>
        </p:nvSpPr>
        <p:spPr bwMode="auto">
          <a:xfrm>
            <a:off x="1709258" y="5288612"/>
            <a:ext cx="11936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 </a:t>
            </a:r>
            <a:r>
              <a:rPr kumimoji="0" lang="de-DE" sz="2400" b="1" i="0" u="none" strike="noStrike" kern="1200" cap="none" spc="0" normalizeH="0" baseline="0" noProof="0" dirty="0">
                <a:ln>
                  <a:noFill/>
                </a:ln>
                <a:solidFill>
                  <a:srgbClr val="00B050"/>
                </a:solidFill>
                <a:effectLst/>
                <a:uLnTx/>
                <a:uFillTx/>
                <a:latin typeface="Segoe UI"/>
                <a:ea typeface="+mn-ea"/>
                <a:cs typeface="+mn-cs"/>
              </a:rPr>
              <a:t>7</a:t>
            </a:r>
            <a:r>
              <a:rPr kumimoji="0" lang="de-DE" sz="2400" b="1" i="0" u="none" strike="noStrike" kern="1200" cap="none" spc="0" normalizeH="0" baseline="0" noProof="0" dirty="0">
                <a:ln>
                  <a:noFill/>
                </a:ln>
                <a:solidFill>
                  <a:prstClr val="black"/>
                </a:solidFill>
                <a:effectLst/>
                <a:uLnTx/>
                <a:uFillTx/>
                <a:latin typeface="Segoe UI"/>
                <a:ea typeface="+mn-ea"/>
                <a:cs typeface="+mn-cs"/>
              </a:rPr>
              <a:t> zu </a:t>
            </a:r>
            <a:r>
              <a:rPr kumimoji="0" lang="de-DE" sz="2400" b="1" i="0" u="none" strike="noStrike" kern="1200" cap="none" spc="0" normalizeH="0" baseline="0" noProof="0" dirty="0">
                <a:ln>
                  <a:noFill/>
                </a:ln>
                <a:solidFill>
                  <a:srgbClr val="FF0000"/>
                </a:solidFill>
                <a:effectLst/>
                <a:uLnTx/>
                <a:uFillTx/>
                <a:latin typeface="Segoe UI"/>
                <a:ea typeface="+mn-ea"/>
                <a:cs typeface="+mn-cs"/>
              </a:rPr>
              <a:t>2</a:t>
            </a:r>
            <a:endParaRPr kumimoji="0" lang="de-DE" sz="1800" b="1" i="0" u="none" strike="noStrike" kern="1200" cap="none" spc="0" normalizeH="0" baseline="0" noProof="0" dirty="0">
              <a:ln>
                <a:noFill/>
              </a:ln>
              <a:solidFill>
                <a:srgbClr val="FF0000"/>
              </a:solidFill>
              <a:effectLst/>
              <a:uLnTx/>
              <a:uFillTx/>
              <a:latin typeface="Segoe UI"/>
              <a:ea typeface="+mn-ea"/>
              <a:cs typeface="+mn-cs"/>
            </a:endParaRPr>
          </a:p>
        </p:txBody>
      </p:sp>
      <p:sp>
        <p:nvSpPr>
          <p:cNvPr id="30" name="Rechteck 29">
            <a:extLst>
              <a:ext uri="{FF2B5EF4-FFF2-40B4-BE49-F238E27FC236}">
                <a16:creationId xmlns:a16="http://schemas.microsoft.com/office/drawing/2014/main" id="{14221577-D100-49E2-8F19-5B5E2AFCD438}"/>
              </a:ext>
            </a:extLst>
          </p:cNvPr>
          <p:cNvSpPr/>
          <p:nvPr/>
        </p:nvSpPr>
        <p:spPr bwMode="auto">
          <a:xfrm>
            <a:off x="3609138" y="1537246"/>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FesteKonsole?</a:t>
            </a:r>
          </a:p>
        </p:txBody>
      </p:sp>
      <p:sp>
        <p:nvSpPr>
          <p:cNvPr id="31" name="Textfeld 30">
            <a:extLst>
              <a:ext uri="{FF2B5EF4-FFF2-40B4-BE49-F238E27FC236}">
                <a16:creationId xmlns:a16="http://schemas.microsoft.com/office/drawing/2014/main" id="{A3B3C7AD-F5D7-4B4A-872C-58E65CA255C9}"/>
              </a:ext>
            </a:extLst>
          </p:cNvPr>
          <p:cNvSpPr txBox="1"/>
          <p:nvPr/>
        </p:nvSpPr>
        <p:spPr bwMode="auto">
          <a:xfrm>
            <a:off x="2699866" y="1780527"/>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32" name="Rechteck 31">
            <a:extLst>
              <a:ext uri="{FF2B5EF4-FFF2-40B4-BE49-F238E27FC236}">
                <a16:creationId xmlns:a16="http://schemas.microsoft.com/office/drawing/2014/main" id="{1E2D5DC6-A16B-47DB-B1A2-45CD6A211334}"/>
              </a:ext>
            </a:extLst>
          </p:cNvPr>
          <p:cNvSpPr/>
          <p:nvPr/>
        </p:nvSpPr>
        <p:spPr>
          <a:xfrm>
            <a:off x="5943829" y="1780527"/>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cxnSp>
        <p:nvCxnSpPr>
          <p:cNvPr id="33" name="Gerade Verbindung mit Pfeil 32">
            <a:extLst>
              <a:ext uri="{FF2B5EF4-FFF2-40B4-BE49-F238E27FC236}">
                <a16:creationId xmlns:a16="http://schemas.microsoft.com/office/drawing/2014/main" id="{D01CBC3E-A1AF-44D9-A0E0-9BFEC1BC2195}"/>
              </a:ext>
            </a:extLst>
          </p:cNvPr>
          <p:cNvCxnSpPr>
            <a:cxnSpLocks/>
            <a:stCxn id="30" idx="1"/>
          </p:cNvCxnSpPr>
          <p:nvPr/>
        </p:nvCxnSpPr>
        <p:spPr bwMode="auto">
          <a:xfrm flipH="1">
            <a:off x="2538750" y="1830164"/>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6948AD68-8173-43EB-9ADA-5691143E044E}"/>
              </a:ext>
            </a:extLst>
          </p:cNvPr>
          <p:cNvCxnSpPr>
            <a:cxnSpLocks/>
          </p:cNvCxnSpPr>
          <p:nvPr/>
        </p:nvCxnSpPr>
        <p:spPr bwMode="auto">
          <a:xfrm>
            <a:off x="5474906" y="1807871"/>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B409D0B8-A037-46CC-9212-2CF283875E3C}"/>
              </a:ext>
            </a:extLst>
          </p:cNvPr>
          <p:cNvSpPr txBox="1"/>
          <p:nvPr/>
        </p:nvSpPr>
        <p:spPr bwMode="auto">
          <a:xfrm>
            <a:off x="6342606" y="5287481"/>
            <a:ext cx="11936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 </a:t>
            </a:r>
            <a:r>
              <a:rPr kumimoji="0" lang="de-DE" sz="2400" b="1" i="0" u="none" strike="noStrike" kern="1200" cap="none" spc="0" normalizeH="0" baseline="0" noProof="0" dirty="0">
                <a:ln>
                  <a:noFill/>
                </a:ln>
                <a:solidFill>
                  <a:srgbClr val="00B050"/>
                </a:solidFill>
                <a:effectLst/>
                <a:uLnTx/>
                <a:uFillTx/>
                <a:latin typeface="Segoe UI"/>
                <a:ea typeface="+mn-ea"/>
                <a:cs typeface="+mn-cs"/>
              </a:rPr>
              <a:t>2</a:t>
            </a:r>
            <a:r>
              <a:rPr kumimoji="0" lang="de-DE" sz="2400" b="1" i="0" u="none" strike="noStrike" kern="1200" cap="none" spc="0" normalizeH="0" baseline="0" noProof="0" dirty="0">
                <a:ln>
                  <a:noFill/>
                </a:ln>
                <a:solidFill>
                  <a:prstClr val="black"/>
                </a:solidFill>
                <a:effectLst/>
                <a:uLnTx/>
                <a:uFillTx/>
                <a:latin typeface="Segoe UI"/>
                <a:ea typeface="+mn-ea"/>
                <a:cs typeface="+mn-cs"/>
              </a:rPr>
              <a:t> zu </a:t>
            </a:r>
            <a:r>
              <a:rPr kumimoji="0" lang="de-DE" sz="2400" b="1" i="0" u="none" strike="noStrike" kern="1200" cap="none" spc="0" normalizeH="0" baseline="0" noProof="0" dirty="0">
                <a:ln>
                  <a:noFill/>
                </a:ln>
                <a:solidFill>
                  <a:srgbClr val="FF0000"/>
                </a:solidFill>
                <a:effectLst/>
                <a:uLnTx/>
                <a:uFillTx/>
                <a:latin typeface="Segoe UI"/>
                <a:ea typeface="+mn-ea"/>
                <a:cs typeface="+mn-cs"/>
              </a:rPr>
              <a:t>3</a:t>
            </a:r>
            <a:endParaRPr kumimoji="0" lang="de-DE" sz="1800" b="1" i="0" u="none" strike="noStrike" kern="1200" cap="none" spc="0" normalizeH="0" baseline="0" noProof="0" dirty="0">
              <a:ln>
                <a:noFill/>
              </a:ln>
              <a:solidFill>
                <a:srgbClr val="FF0000"/>
              </a:solidFill>
              <a:effectLst/>
              <a:uLnTx/>
              <a:uFillTx/>
              <a:latin typeface="Segoe UI"/>
              <a:ea typeface="+mn-ea"/>
              <a:cs typeface="+mn-cs"/>
            </a:endParaRPr>
          </a:p>
        </p:txBody>
      </p:sp>
    </p:spTree>
    <p:extLst>
      <p:ext uri="{BB962C8B-B14F-4D97-AF65-F5344CB8AC3E}">
        <p14:creationId xmlns:p14="http://schemas.microsoft.com/office/powerpoint/2010/main" val="3533033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39A6ED-5AB1-434B-9458-1003B2201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E6AA5693-5562-46BF-BAF4-16238AB6C896}" type="slidenum">
              <a:rPr kumimoji="0" lang="de-DE" sz="12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16</a:t>
            </a:fld>
            <a:endParaRPr kumimoji="0" lang="de-DE" sz="1200" b="1" i="0" u="none" strike="noStrike" kern="1200" cap="none" spc="0" normalizeH="0" baseline="0" noProof="0">
              <a:ln>
                <a:noFill/>
              </a:ln>
              <a:solidFill>
                <a:prstClr val="white"/>
              </a:solidFill>
              <a:effectLst/>
              <a:uLnTx/>
              <a:uFillTx/>
              <a:latin typeface="Segoe UI"/>
              <a:ea typeface="+mn-ea"/>
              <a:cs typeface="+mn-cs"/>
            </a:endParaRPr>
          </a:p>
        </p:txBody>
      </p:sp>
      <p:sp>
        <p:nvSpPr>
          <p:cNvPr id="8" name="Vertikaler Textplatzhalter 7">
            <a:extLst>
              <a:ext uri="{FF2B5EF4-FFF2-40B4-BE49-F238E27FC236}">
                <a16:creationId xmlns:a16="http://schemas.microsoft.com/office/drawing/2014/main" id="{ED6CD51B-F5FE-4205-A74A-0F91CF6E020B}"/>
              </a:ext>
            </a:extLst>
          </p:cNvPr>
          <p:cNvSpPr>
            <a:spLocks noGrp="1"/>
          </p:cNvSpPr>
          <p:nvPr>
            <p:ph type="body" orient="vert" idx="15"/>
          </p:nvPr>
        </p:nvSpPr>
        <p:spPr/>
        <p:txBody>
          <a:bodyPr/>
          <a:lstStyle/>
          <a:p>
            <a:r>
              <a:rPr lang="de-DE" dirty="0"/>
              <a:t>Datensplit durchführen</a:t>
            </a:r>
          </a:p>
          <a:p>
            <a:r>
              <a:rPr lang="de-DE" b="1" dirty="0"/>
              <a:t>Mehrheitsentscheidung  in Teildatensätzen</a:t>
            </a:r>
          </a:p>
          <a:p>
            <a:r>
              <a:rPr lang="de-DE" dirty="0"/>
              <a:t>Evaluation mit Fehlklassifikationen</a:t>
            </a:r>
          </a:p>
          <a:p>
            <a:r>
              <a:rPr lang="de-DE" dirty="0"/>
              <a:t>Repräsentation als Entscheidungsbaum</a:t>
            </a:r>
          </a:p>
        </p:txBody>
      </p:sp>
      <p:pic>
        <p:nvPicPr>
          <p:cNvPr id="9" name="Grafik 8">
            <a:extLst>
              <a:ext uri="{FF2B5EF4-FFF2-40B4-BE49-F238E27FC236}">
                <a16:creationId xmlns:a16="http://schemas.microsoft.com/office/drawing/2014/main" id="{334A6C70-3925-41EA-BECD-87004C5AE57B}"/>
              </a:ext>
            </a:extLst>
          </p:cNvPr>
          <p:cNvPicPr>
            <a:picLocks noChangeAspect="1"/>
          </p:cNvPicPr>
          <p:nvPr/>
        </p:nvPicPr>
        <p:blipFill>
          <a:blip r:embed="rId2"/>
          <a:stretch>
            <a:fillRect/>
          </a:stretch>
        </p:blipFill>
        <p:spPr>
          <a:xfrm>
            <a:off x="492936" y="4965078"/>
            <a:ext cx="3626281" cy="281534"/>
          </a:xfrm>
          <a:prstGeom prst="rect">
            <a:avLst/>
          </a:prstGeom>
        </p:spPr>
      </p:pic>
      <p:pic>
        <p:nvPicPr>
          <p:cNvPr id="10" name="Grafik 9">
            <a:extLst>
              <a:ext uri="{FF2B5EF4-FFF2-40B4-BE49-F238E27FC236}">
                <a16:creationId xmlns:a16="http://schemas.microsoft.com/office/drawing/2014/main" id="{AFC8DC3B-91C9-4D51-A847-87F633E95688}"/>
              </a:ext>
            </a:extLst>
          </p:cNvPr>
          <p:cNvPicPr>
            <a:picLocks noChangeAspect="1"/>
          </p:cNvPicPr>
          <p:nvPr/>
        </p:nvPicPr>
        <p:blipFill>
          <a:blip r:embed="rId3"/>
          <a:stretch>
            <a:fillRect/>
          </a:stretch>
        </p:blipFill>
        <p:spPr>
          <a:xfrm>
            <a:off x="494293" y="4684055"/>
            <a:ext cx="3610002" cy="280270"/>
          </a:xfrm>
          <a:prstGeom prst="rect">
            <a:avLst/>
          </a:prstGeom>
        </p:spPr>
      </p:pic>
      <p:pic>
        <p:nvPicPr>
          <p:cNvPr id="11" name="Grafik 10">
            <a:extLst>
              <a:ext uri="{FF2B5EF4-FFF2-40B4-BE49-F238E27FC236}">
                <a16:creationId xmlns:a16="http://schemas.microsoft.com/office/drawing/2014/main" id="{7175C350-67F7-4C93-93DB-C9F94A7911BD}"/>
              </a:ext>
            </a:extLst>
          </p:cNvPr>
          <p:cNvPicPr>
            <a:picLocks noChangeAspect="1"/>
          </p:cNvPicPr>
          <p:nvPr/>
        </p:nvPicPr>
        <p:blipFill>
          <a:blip r:embed="rId4"/>
          <a:stretch>
            <a:fillRect/>
          </a:stretch>
        </p:blipFill>
        <p:spPr>
          <a:xfrm>
            <a:off x="5126287" y="3777751"/>
            <a:ext cx="3618139" cy="277849"/>
          </a:xfrm>
          <a:prstGeom prst="rect">
            <a:avLst/>
          </a:prstGeom>
        </p:spPr>
      </p:pic>
      <p:pic>
        <p:nvPicPr>
          <p:cNvPr id="12" name="Grafik 11">
            <a:extLst>
              <a:ext uri="{FF2B5EF4-FFF2-40B4-BE49-F238E27FC236}">
                <a16:creationId xmlns:a16="http://schemas.microsoft.com/office/drawing/2014/main" id="{646A5BB2-5DDC-4FD3-A23F-A7AC01A3B1ED}"/>
              </a:ext>
            </a:extLst>
          </p:cNvPr>
          <p:cNvPicPr>
            <a:picLocks noChangeAspect="1"/>
          </p:cNvPicPr>
          <p:nvPr/>
        </p:nvPicPr>
        <p:blipFill>
          <a:blip r:embed="rId5"/>
          <a:stretch>
            <a:fillRect/>
          </a:stretch>
        </p:blipFill>
        <p:spPr>
          <a:xfrm>
            <a:off x="494294" y="4391762"/>
            <a:ext cx="3623568" cy="281324"/>
          </a:xfrm>
          <a:prstGeom prst="rect">
            <a:avLst/>
          </a:prstGeom>
        </p:spPr>
      </p:pic>
      <p:pic>
        <p:nvPicPr>
          <p:cNvPr id="13" name="Grafik 12">
            <a:extLst>
              <a:ext uri="{FF2B5EF4-FFF2-40B4-BE49-F238E27FC236}">
                <a16:creationId xmlns:a16="http://schemas.microsoft.com/office/drawing/2014/main" id="{A29CFFCF-3DF1-4565-A498-781429B7DEE5}"/>
              </a:ext>
            </a:extLst>
          </p:cNvPr>
          <p:cNvPicPr>
            <a:picLocks noChangeAspect="1"/>
          </p:cNvPicPr>
          <p:nvPr/>
        </p:nvPicPr>
        <p:blipFill>
          <a:blip r:embed="rId6"/>
          <a:stretch>
            <a:fillRect/>
          </a:stretch>
        </p:blipFill>
        <p:spPr>
          <a:xfrm>
            <a:off x="5120859" y="3496427"/>
            <a:ext cx="3623567" cy="281324"/>
          </a:xfrm>
          <a:prstGeom prst="rect">
            <a:avLst/>
          </a:prstGeom>
        </p:spPr>
      </p:pic>
      <p:pic>
        <p:nvPicPr>
          <p:cNvPr id="14" name="Grafik 13">
            <a:extLst>
              <a:ext uri="{FF2B5EF4-FFF2-40B4-BE49-F238E27FC236}">
                <a16:creationId xmlns:a16="http://schemas.microsoft.com/office/drawing/2014/main" id="{B85CE5E7-87E2-411A-AFBF-A3171EA9180D}"/>
              </a:ext>
            </a:extLst>
          </p:cNvPr>
          <p:cNvPicPr>
            <a:picLocks noChangeAspect="1"/>
          </p:cNvPicPr>
          <p:nvPr/>
        </p:nvPicPr>
        <p:blipFill>
          <a:blip r:embed="rId7"/>
          <a:stretch>
            <a:fillRect/>
          </a:stretch>
        </p:blipFill>
        <p:spPr>
          <a:xfrm>
            <a:off x="494295" y="4106198"/>
            <a:ext cx="3618139" cy="271742"/>
          </a:xfrm>
          <a:prstGeom prst="rect">
            <a:avLst/>
          </a:prstGeom>
        </p:spPr>
      </p:pic>
      <p:pic>
        <p:nvPicPr>
          <p:cNvPr id="15" name="Grafik 14">
            <a:extLst>
              <a:ext uri="{FF2B5EF4-FFF2-40B4-BE49-F238E27FC236}">
                <a16:creationId xmlns:a16="http://schemas.microsoft.com/office/drawing/2014/main" id="{B006C7ED-F442-4C13-BCFA-B8D648BD417C}"/>
              </a:ext>
            </a:extLst>
          </p:cNvPr>
          <p:cNvPicPr>
            <a:picLocks noChangeAspect="1"/>
          </p:cNvPicPr>
          <p:nvPr/>
        </p:nvPicPr>
        <p:blipFill>
          <a:blip r:embed="rId8"/>
          <a:stretch>
            <a:fillRect/>
          </a:stretch>
        </p:blipFill>
        <p:spPr>
          <a:xfrm>
            <a:off x="5126288" y="3203312"/>
            <a:ext cx="3618139" cy="293115"/>
          </a:xfrm>
          <a:prstGeom prst="rect">
            <a:avLst/>
          </a:prstGeom>
        </p:spPr>
      </p:pic>
      <p:pic>
        <p:nvPicPr>
          <p:cNvPr id="16" name="Grafik 15">
            <a:extLst>
              <a:ext uri="{FF2B5EF4-FFF2-40B4-BE49-F238E27FC236}">
                <a16:creationId xmlns:a16="http://schemas.microsoft.com/office/drawing/2014/main" id="{2E90ACFE-5B2A-455F-9684-19C978265827}"/>
              </a:ext>
            </a:extLst>
          </p:cNvPr>
          <p:cNvPicPr>
            <a:picLocks noChangeAspect="1"/>
          </p:cNvPicPr>
          <p:nvPr/>
        </p:nvPicPr>
        <p:blipFill>
          <a:blip r:embed="rId9"/>
          <a:stretch>
            <a:fillRect/>
          </a:stretch>
        </p:blipFill>
        <p:spPr>
          <a:xfrm>
            <a:off x="5126287" y="2926597"/>
            <a:ext cx="3618140" cy="274795"/>
          </a:xfrm>
          <a:prstGeom prst="rect">
            <a:avLst/>
          </a:prstGeom>
        </p:spPr>
      </p:pic>
      <p:pic>
        <p:nvPicPr>
          <p:cNvPr id="17" name="Grafik 16">
            <a:extLst>
              <a:ext uri="{FF2B5EF4-FFF2-40B4-BE49-F238E27FC236}">
                <a16:creationId xmlns:a16="http://schemas.microsoft.com/office/drawing/2014/main" id="{D3A2DF0C-FEA7-459C-B7D6-3D939E9F94F2}"/>
              </a:ext>
            </a:extLst>
          </p:cNvPr>
          <p:cNvPicPr>
            <a:picLocks noChangeAspect="1"/>
          </p:cNvPicPr>
          <p:nvPr/>
        </p:nvPicPr>
        <p:blipFill>
          <a:blip r:embed="rId10"/>
          <a:stretch>
            <a:fillRect/>
          </a:stretch>
        </p:blipFill>
        <p:spPr>
          <a:xfrm>
            <a:off x="494294" y="3818868"/>
            <a:ext cx="3618140" cy="280902"/>
          </a:xfrm>
          <a:prstGeom prst="rect">
            <a:avLst/>
          </a:prstGeom>
        </p:spPr>
      </p:pic>
      <p:pic>
        <p:nvPicPr>
          <p:cNvPr id="18" name="Grafik 17">
            <a:extLst>
              <a:ext uri="{FF2B5EF4-FFF2-40B4-BE49-F238E27FC236}">
                <a16:creationId xmlns:a16="http://schemas.microsoft.com/office/drawing/2014/main" id="{0C63A1AF-BDAC-4CE5-986C-AFA6A27ED98E}"/>
              </a:ext>
            </a:extLst>
          </p:cNvPr>
          <p:cNvPicPr>
            <a:picLocks noChangeAspect="1"/>
          </p:cNvPicPr>
          <p:nvPr/>
        </p:nvPicPr>
        <p:blipFill>
          <a:blip r:embed="rId11"/>
          <a:stretch>
            <a:fillRect/>
          </a:stretch>
        </p:blipFill>
        <p:spPr>
          <a:xfrm>
            <a:off x="491581" y="3519109"/>
            <a:ext cx="3623567" cy="290497"/>
          </a:xfrm>
          <a:prstGeom prst="rect">
            <a:avLst/>
          </a:prstGeom>
        </p:spPr>
      </p:pic>
      <p:pic>
        <p:nvPicPr>
          <p:cNvPr id="19" name="Grafik 18">
            <a:extLst>
              <a:ext uri="{FF2B5EF4-FFF2-40B4-BE49-F238E27FC236}">
                <a16:creationId xmlns:a16="http://schemas.microsoft.com/office/drawing/2014/main" id="{63AEB373-8D30-4248-94CF-80BC7AF3B9A9}"/>
              </a:ext>
            </a:extLst>
          </p:cNvPr>
          <p:cNvPicPr>
            <a:picLocks noChangeAspect="1"/>
          </p:cNvPicPr>
          <p:nvPr/>
        </p:nvPicPr>
        <p:blipFill>
          <a:blip r:embed="rId12"/>
          <a:stretch>
            <a:fillRect/>
          </a:stretch>
        </p:blipFill>
        <p:spPr>
          <a:xfrm>
            <a:off x="491581" y="3238451"/>
            <a:ext cx="3623567" cy="278265"/>
          </a:xfrm>
          <a:prstGeom prst="rect">
            <a:avLst/>
          </a:prstGeom>
        </p:spPr>
      </p:pic>
      <p:pic>
        <p:nvPicPr>
          <p:cNvPr id="20" name="Grafik 19">
            <a:extLst>
              <a:ext uri="{FF2B5EF4-FFF2-40B4-BE49-F238E27FC236}">
                <a16:creationId xmlns:a16="http://schemas.microsoft.com/office/drawing/2014/main" id="{59210D9D-81E3-4EA9-8C40-4D095523041D}"/>
              </a:ext>
            </a:extLst>
          </p:cNvPr>
          <p:cNvPicPr>
            <a:picLocks noChangeAspect="1"/>
          </p:cNvPicPr>
          <p:nvPr/>
        </p:nvPicPr>
        <p:blipFill>
          <a:blip r:embed="rId13"/>
          <a:stretch>
            <a:fillRect/>
          </a:stretch>
        </p:blipFill>
        <p:spPr>
          <a:xfrm>
            <a:off x="5126288" y="2645274"/>
            <a:ext cx="3623567" cy="281323"/>
          </a:xfrm>
          <a:prstGeom prst="rect">
            <a:avLst/>
          </a:prstGeom>
        </p:spPr>
      </p:pic>
      <p:pic>
        <p:nvPicPr>
          <p:cNvPr id="21" name="Grafik 20">
            <a:extLst>
              <a:ext uri="{FF2B5EF4-FFF2-40B4-BE49-F238E27FC236}">
                <a16:creationId xmlns:a16="http://schemas.microsoft.com/office/drawing/2014/main" id="{11AFDA47-242F-4265-99A3-42042F947D0C}"/>
              </a:ext>
            </a:extLst>
          </p:cNvPr>
          <p:cNvPicPr>
            <a:picLocks noChangeAspect="1"/>
          </p:cNvPicPr>
          <p:nvPr/>
        </p:nvPicPr>
        <p:blipFill>
          <a:blip r:embed="rId14"/>
          <a:stretch>
            <a:fillRect/>
          </a:stretch>
        </p:blipFill>
        <p:spPr>
          <a:xfrm>
            <a:off x="494294" y="2937704"/>
            <a:ext cx="3623567" cy="281323"/>
          </a:xfrm>
          <a:prstGeom prst="rect">
            <a:avLst/>
          </a:prstGeom>
        </p:spPr>
      </p:pic>
      <p:pic>
        <p:nvPicPr>
          <p:cNvPr id="22" name="Grafik 21">
            <a:extLst>
              <a:ext uri="{FF2B5EF4-FFF2-40B4-BE49-F238E27FC236}">
                <a16:creationId xmlns:a16="http://schemas.microsoft.com/office/drawing/2014/main" id="{DF97FCC2-08FE-4F52-BC07-2C257F0EE3ED}"/>
              </a:ext>
            </a:extLst>
          </p:cNvPr>
          <p:cNvPicPr>
            <a:picLocks noChangeAspect="1"/>
          </p:cNvPicPr>
          <p:nvPr/>
        </p:nvPicPr>
        <p:blipFill>
          <a:blip r:embed="rId15"/>
          <a:stretch>
            <a:fillRect/>
          </a:stretch>
        </p:blipFill>
        <p:spPr>
          <a:xfrm>
            <a:off x="494294" y="2638777"/>
            <a:ext cx="3623567" cy="272150"/>
          </a:xfrm>
          <a:prstGeom prst="rect">
            <a:avLst/>
          </a:prstGeom>
        </p:spPr>
      </p:pic>
      <p:pic>
        <p:nvPicPr>
          <p:cNvPr id="23" name="Grafik 22">
            <a:extLst>
              <a:ext uri="{FF2B5EF4-FFF2-40B4-BE49-F238E27FC236}">
                <a16:creationId xmlns:a16="http://schemas.microsoft.com/office/drawing/2014/main" id="{5B44FCE4-3C74-45E4-9336-9BDC764F4DFB}"/>
              </a:ext>
            </a:extLst>
          </p:cNvPr>
          <p:cNvPicPr>
            <a:picLocks noChangeAspect="1"/>
          </p:cNvPicPr>
          <p:nvPr/>
        </p:nvPicPr>
        <p:blipFill>
          <a:blip r:embed="rId16"/>
          <a:stretch>
            <a:fillRect/>
          </a:stretch>
        </p:blipFill>
        <p:spPr>
          <a:xfrm>
            <a:off x="494294" y="2379880"/>
            <a:ext cx="3623567" cy="256860"/>
          </a:xfrm>
          <a:prstGeom prst="rect">
            <a:avLst/>
          </a:prstGeom>
        </p:spPr>
      </p:pic>
      <p:pic>
        <p:nvPicPr>
          <p:cNvPr id="24" name="Grafik 23">
            <a:extLst>
              <a:ext uri="{FF2B5EF4-FFF2-40B4-BE49-F238E27FC236}">
                <a16:creationId xmlns:a16="http://schemas.microsoft.com/office/drawing/2014/main" id="{C62FA648-9E26-4125-96E2-DABC62B7200E}"/>
              </a:ext>
            </a:extLst>
          </p:cNvPr>
          <p:cNvPicPr>
            <a:picLocks noChangeAspect="1"/>
          </p:cNvPicPr>
          <p:nvPr/>
        </p:nvPicPr>
        <p:blipFill>
          <a:blip r:embed="rId16"/>
          <a:stretch>
            <a:fillRect/>
          </a:stretch>
        </p:blipFill>
        <p:spPr>
          <a:xfrm>
            <a:off x="5126289" y="2389198"/>
            <a:ext cx="3623567" cy="256860"/>
          </a:xfrm>
          <a:prstGeom prst="rect">
            <a:avLst/>
          </a:prstGeom>
        </p:spPr>
      </p:pic>
      <p:sp>
        <p:nvSpPr>
          <p:cNvPr id="26" name="Rechteck 25">
            <a:extLst>
              <a:ext uri="{FF2B5EF4-FFF2-40B4-BE49-F238E27FC236}">
                <a16:creationId xmlns:a16="http://schemas.microsoft.com/office/drawing/2014/main" id="{21E8B28E-A710-48E0-AEFD-369A7F20FAFF}"/>
              </a:ext>
            </a:extLst>
          </p:cNvPr>
          <p:cNvSpPr/>
          <p:nvPr/>
        </p:nvSpPr>
        <p:spPr bwMode="auto">
          <a:xfrm>
            <a:off x="6335824" y="5721409"/>
            <a:ext cx="1193636" cy="5999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Segoe UI"/>
                <a:ea typeface="+mn-ea"/>
                <a:cs typeface="+mn-cs"/>
              </a:rPr>
              <a:t>Selten</a:t>
            </a:r>
          </a:p>
        </p:txBody>
      </p:sp>
      <p:sp>
        <p:nvSpPr>
          <p:cNvPr id="27" name="Rechteck 26">
            <a:extLst>
              <a:ext uri="{FF2B5EF4-FFF2-40B4-BE49-F238E27FC236}">
                <a16:creationId xmlns:a16="http://schemas.microsoft.com/office/drawing/2014/main" id="{9972419D-3BBF-4FFC-977A-36DA6896F392}"/>
              </a:ext>
            </a:extLst>
          </p:cNvPr>
          <p:cNvSpPr/>
          <p:nvPr/>
        </p:nvSpPr>
        <p:spPr bwMode="auto">
          <a:xfrm>
            <a:off x="1702476" y="5723118"/>
            <a:ext cx="1193636" cy="5999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Segoe UI"/>
                <a:ea typeface="+mn-ea"/>
                <a:cs typeface="+mn-cs"/>
              </a:rPr>
              <a:t>Häufig</a:t>
            </a:r>
          </a:p>
        </p:txBody>
      </p:sp>
      <p:sp>
        <p:nvSpPr>
          <p:cNvPr id="28" name="Textfeld 27">
            <a:extLst>
              <a:ext uri="{FF2B5EF4-FFF2-40B4-BE49-F238E27FC236}">
                <a16:creationId xmlns:a16="http://schemas.microsoft.com/office/drawing/2014/main" id="{F5B0AB40-0940-4D1E-A983-6DC88C3921ED}"/>
              </a:ext>
            </a:extLst>
          </p:cNvPr>
          <p:cNvSpPr txBox="1"/>
          <p:nvPr/>
        </p:nvSpPr>
        <p:spPr bwMode="auto">
          <a:xfrm>
            <a:off x="1709258" y="5288612"/>
            <a:ext cx="11936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 </a:t>
            </a:r>
            <a:r>
              <a:rPr kumimoji="0" lang="de-DE" sz="2400" b="1" i="0" u="none" strike="noStrike" kern="1200" cap="none" spc="0" normalizeH="0" baseline="0" noProof="0" dirty="0">
                <a:ln>
                  <a:noFill/>
                </a:ln>
                <a:solidFill>
                  <a:srgbClr val="00B050"/>
                </a:solidFill>
                <a:effectLst/>
                <a:uLnTx/>
                <a:uFillTx/>
                <a:latin typeface="Segoe UI"/>
                <a:ea typeface="+mn-ea"/>
                <a:cs typeface="+mn-cs"/>
              </a:rPr>
              <a:t>7</a:t>
            </a:r>
            <a:r>
              <a:rPr kumimoji="0" lang="de-DE" sz="2400" b="1" i="0" u="none" strike="noStrike" kern="1200" cap="none" spc="0" normalizeH="0" baseline="0" noProof="0" dirty="0">
                <a:ln>
                  <a:noFill/>
                </a:ln>
                <a:solidFill>
                  <a:prstClr val="black"/>
                </a:solidFill>
                <a:effectLst/>
                <a:uLnTx/>
                <a:uFillTx/>
                <a:latin typeface="Segoe UI"/>
                <a:ea typeface="+mn-ea"/>
                <a:cs typeface="+mn-cs"/>
              </a:rPr>
              <a:t> zu </a:t>
            </a:r>
            <a:r>
              <a:rPr kumimoji="0" lang="de-DE" sz="2400" b="1" i="0" u="none" strike="noStrike" kern="1200" cap="none" spc="0" normalizeH="0" baseline="0" noProof="0" dirty="0">
                <a:ln>
                  <a:noFill/>
                </a:ln>
                <a:solidFill>
                  <a:srgbClr val="FF0000"/>
                </a:solidFill>
                <a:effectLst/>
                <a:uLnTx/>
                <a:uFillTx/>
                <a:latin typeface="Segoe UI"/>
                <a:ea typeface="+mn-ea"/>
                <a:cs typeface="+mn-cs"/>
              </a:rPr>
              <a:t>2</a:t>
            </a:r>
            <a:endParaRPr kumimoji="0" lang="de-DE" sz="1800" b="1" i="0" u="none" strike="noStrike" kern="1200" cap="none" spc="0" normalizeH="0" baseline="0" noProof="0" dirty="0">
              <a:ln>
                <a:noFill/>
              </a:ln>
              <a:solidFill>
                <a:srgbClr val="FF0000"/>
              </a:solidFill>
              <a:effectLst/>
              <a:uLnTx/>
              <a:uFillTx/>
              <a:latin typeface="Segoe UI"/>
              <a:ea typeface="+mn-ea"/>
              <a:cs typeface="+mn-cs"/>
            </a:endParaRPr>
          </a:p>
        </p:txBody>
      </p:sp>
      <p:sp>
        <p:nvSpPr>
          <p:cNvPr id="29" name="Textfeld 28">
            <a:extLst>
              <a:ext uri="{FF2B5EF4-FFF2-40B4-BE49-F238E27FC236}">
                <a16:creationId xmlns:a16="http://schemas.microsoft.com/office/drawing/2014/main" id="{6647BC72-6C6B-4883-9433-E28EC1A408DF}"/>
              </a:ext>
            </a:extLst>
          </p:cNvPr>
          <p:cNvSpPr txBox="1"/>
          <p:nvPr/>
        </p:nvSpPr>
        <p:spPr bwMode="auto">
          <a:xfrm>
            <a:off x="6342606" y="5287481"/>
            <a:ext cx="11936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 </a:t>
            </a:r>
            <a:r>
              <a:rPr kumimoji="0" lang="de-DE" sz="2400" b="1" i="0" u="none" strike="noStrike" kern="1200" cap="none" spc="0" normalizeH="0" baseline="0" noProof="0" dirty="0">
                <a:ln>
                  <a:noFill/>
                </a:ln>
                <a:solidFill>
                  <a:srgbClr val="00B050"/>
                </a:solidFill>
                <a:effectLst/>
                <a:uLnTx/>
                <a:uFillTx/>
                <a:latin typeface="Segoe UI"/>
                <a:ea typeface="+mn-ea"/>
                <a:cs typeface="+mn-cs"/>
              </a:rPr>
              <a:t>2</a:t>
            </a:r>
            <a:r>
              <a:rPr kumimoji="0" lang="de-DE" sz="2400" b="1" i="0" u="none" strike="noStrike" kern="1200" cap="none" spc="0" normalizeH="0" baseline="0" noProof="0" dirty="0">
                <a:ln>
                  <a:noFill/>
                </a:ln>
                <a:solidFill>
                  <a:prstClr val="black"/>
                </a:solidFill>
                <a:effectLst/>
                <a:uLnTx/>
                <a:uFillTx/>
                <a:latin typeface="Segoe UI"/>
                <a:ea typeface="+mn-ea"/>
                <a:cs typeface="+mn-cs"/>
              </a:rPr>
              <a:t> zu </a:t>
            </a:r>
            <a:r>
              <a:rPr kumimoji="0" lang="de-DE" sz="2400" b="1" i="0" u="none" strike="noStrike" kern="1200" cap="none" spc="0" normalizeH="0" baseline="0" noProof="0" dirty="0">
                <a:ln>
                  <a:noFill/>
                </a:ln>
                <a:solidFill>
                  <a:srgbClr val="FF0000"/>
                </a:solidFill>
                <a:effectLst/>
                <a:uLnTx/>
                <a:uFillTx/>
                <a:latin typeface="Segoe UI"/>
                <a:ea typeface="+mn-ea"/>
                <a:cs typeface="+mn-cs"/>
              </a:rPr>
              <a:t>3</a:t>
            </a:r>
            <a:endParaRPr kumimoji="0" lang="de-DE" sz="1800" b="1" i="0" u="none" strike="noStrike" kern="1200" cap="none" spc="0" normalizeH="0" baseline="0" noProof="0" dirty="0">
              <a:ln>
                <a:noFill/>
              </a:ln>
              <a:solidFill>
                <a:srgbClr val="FF0000"/>
              </a:solidFill>
              <a:effectLst/>
              <a:uLnTx/>
              <a:uFillTx/>
              <a:latin typeface="Segoe UI"/>
              <a:ea typeface="+mn-ea"/>
              <a:cs typeface="+mn-cs"/>
            </a:endParaRPr>
          </a:p>
        </p:txBody>
      </p:sp>
      <p:sp>
        <p:nvSpPr>
          <p:cNvPr id="30" name="Rechteck 29">
            <a:extLst>
              <a:ext uri="{FF2B5EF4-FFF2-40B4-BE49-F238E27FC236}">
                <a16:creationId xmlns:a16="http://schemas.microsoft.com/office/drawing/2014/main" id="{14221577-D100-49E2-8F19-5B5E2AFCD438}"/>
              </a:ext>
            </a:extLst>
          </p:cNvPr>
          <p:cNvSpPr/>
          <p:nvPr/>
        </p:nvSpPr>
        <p:spPr bwMode="auto">
          <a:xfrm>
            <a:off x="3609138" y="1537246"/>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FesteKonsole?</a:t>
            </a:r>
          </a:p>
        </p:txBody>
      </p:sp>
      <p:sp>
        <p:nvSpPr>
          <p:cNvPr id="31" name="Textfeld 30">
            <a:extLst>
              <a:ext uri="{FF2B5EF4-FFF2-40B4-BE49-F238E27FC236}">
                <a16:creationId xmlns:a16="http://schemas.microsoft.com/office/drawing/2014/main" id="{A3B3C7AD-F5D7-4B4A-872C-58E65CA255C9}"/>
              </a:ext>
            </a:extLst>
          </p:cNvPr>
          <p:cNvSpPr txBox="1"/>
          <p:nvPr/>
        </p:nvSpPr>
        <p:spPr bwMode="auto">
          <a:xfrm>
            <a:off x="2699866" y="1780527"/>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32" name="Rechteck 31">
            <a:extLst>
              <a:ext uri="{FF2B5EF4-FFF2-40B4-BE49-F238E27FC236}">
                <a16:creationId xmlns:a16="http://schemas.microsoft.com/office/drawing/2014/main" id="{1E2D5DC6-A16B-47DB-B1A2-45CD6A211334}"/>
              </a:ext>
            </a:extLst>
          </p:cNvPr>
          <p:cNvSpPr/>
          <p:nvPr/>
        </p:nvSpPr>
        <p:spPr>
          <a:xfrm>
            <a:off x="5943829" y="1780527"/>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cxnSp>
        <p:nvCxnSpPr>
          <p:cNvPr id="33" name="Gerade Verbindung mit Pfeil 32">
            <a:extLst>
              <a:ext uri="{FF2B5EF4-FFF2-40B4-BE49-F238E27FC236}">
                <a16:creationId xmlns:a16="http://schemas.microsoft.com/office/drawing/2014/main" id="{D01CBC3E-A1AF-44D9-A0E0-9BFEC1BC2195}"/>
              </a:ext>
            </a:extLst>
          </p:cNvPr>
          <p:cNvCxnSpPr>
            <a:cxnSpLocks/>
            <a:stCxn id="30" idx="1"/>
          </p:cNvCxnSpPr>
          <p:nvPr/>
        </p:nvCxnSpPr>
        <p:spPr bwMode="auto">
          <a:xfrm flipH="1">
            <a:off x="2538750" y="1830164"/>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6948AD68-8173-43EB-9ADA-5691143E044E}"/>
              </a:ext>
            </a:extLst>
          </p:cNvPr>
          <p:cNvCxnSpPr>
            <a:cxnSpLocks/>
          </p:cNvCxnSpPr>
          <p:nvPr/>
        </p:nvCxnSpPr>
        <p:spPr bwMode="auto">
          <a:xfrm>
            <a:off x="5474906" y="1807871"/>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717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39A6ED-5AB1-434B-9458-1003B2201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E6AA5693-5562-46BF-BAF4-16238AB6C896}" type="slidenum">
              <a:rPr kumimoji="0" lang="de-DE" sz="12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17</a:t>
            </a:fld>
            <a:endParaRPr kumimoji="0" lang="de-DE" sz="1200" b="1" i="0" u="none" strike="noStrike" kern="1200" cap="none" spc="0" normalizeH="0" baseline="0" noProof="0">
              <a:ln>
                <a:noFill/>
              </a:ln>
              <a:solidFill>
                <a:prstClr val="white"/>
              </a:solidFill>
              <a:effectLst/>
              <a:uLnTx/>
              <a:uFillTx/>
              <a:latin typeface="Segoe UI"/>
              <a:ea typeface="+mn-ea"/>
              <a:cs typeface="+mn-cs"/>
            </a:endParaRPr>
          </a:p>
        </p:txBody>
      </p:sp>
      <p:sp>
        <p:nvSpPr>
          <p:cNvPr id="8" name="Vertikaler Textplatzhalter 7">
            <a:extLst>
              <a:ext uri="{FF2B5EF4-FFF2-40B4-BE49-F238E27FC236}">
                <a16:creationId xmlns:a16="http://schemas.microsoft.com/office/drawing/2014/main" id="{ED6CD51B-F5FE-4205-A74A-0F91CF6E020B}"/>
              </a:ext>
            </a:extLst>
          </p:cNvPr>
          <p:cNvSpPr>
            <a:spLocks noGrp="1"/>
          </p:cNvSpPr>
          <p:nvPr>
            <p:ph type="body" orient="vert" idx="15"/>
          </p:nvPr>
        </p:nvSpPr>
        <p:spPr/>
        <p:txBody>
          <a:bodyPr/>
          <a:lstStyle/>
          <a:p>
            <a:r>
              <a:rPr lang="de-DE" dirty="0"/>
              <a:t>Datensplit durchführen</a:t>
            </a:r>
          </a:p>
          <a:p>
            <a:r>
              <a:rPr lang="de-DE" dirty="0"/>
              <a:t>Mehrheitsentscheidung  in Teildatensätzen</a:t>
            </a:r>
          </a:p>
          <a:p>
            <a:r>
              <a:rPr lang="de-DE" b="1" dirty="0"/>
              <a:t>Evaluation mit Fehlklassifikationen</a:t>
            </a:r>
          </a:p>
          <a:p>
            <a:r>
              <a:rPr lang="de-DE" dirty="0"/>
              <a:t>Repräsentation als Entscheidungsbaum</a:t>
            </a:r>
          </a:p>
        </p:txBody>
      </p:sp>
      <p:pic>
        <p:nvPicPr>
          <p:cNvPr id="9" name="Grafik 8">
            <a:extLst>
              <a:ext uri="{FF2B5EF4-FFF2-40B4-BE49-F238E27FC236}">
                <a16:creationId xmlns:a16="http://schemas.microsoft.com/office/drawing/2014/main" id="{334A6C70-3925-41EA-BECD-87004C5AE57B}"/>
              </a:ext>
            </a:extLst>
          </p:cNvPr>
          <p:cNvPicPr>
            <a:picLocks noChangeAspect="1"/>
          </p:cNvPicPr>
          <p:nvPr/>
        </p:nvPicPr>
        <p:blipFill>
          <a:blip r:embed="rId2"/>
          <a:stretch>
            <a:fillRect/>
          </a:stretch>
        </p:blipFill>
        <p:spPr>
          <a:xfrm>
            <a:off x="492936" y="4965078"/>
            <a:ext cx="3626281" cy="281534"/>
          </a:xfrm>
          <a:prstGeom prst="rect">
            <a:avLst/>
          </a:prstGeom>
        </p:spPr>
      </p:pic>
      <p:pic>
        <p:nvPicPr>
          <p:cNvPr id="10" name="Grafik 9">
            <a:extLst>
              <a:ext uri="{FF2B5EF4-FFF2-40B4-BE49-F238E27FC236}">
                <a16:creationId xmlns:a16="http://schemas.microsoft.com/office/drawing/2014/main" id="{AFC8DC3B-91C9-4D51-A847-87F633E95688}"/>
              </a:ext>
            </a:extLst>
          </p:cNvPr>
          <p:cNvPicPr>
            <a:picLocks noChangeAspect="1"/>
          </p:cNvPicPr>
          <p:nvPr/>
        </p:nvPicPr>
        <p:blipFill>
          <a:blip r:embed="rId3"/>
          <a:stretch>
            <a:fillRect/>
          </a:stretch>
        </p:blipFill>
        <p:spPr>
          <a:xfrm>
            <a:off x="494293" y="4684055"/>
            <a:ext cx="3610002" cy="280270"/>
          </a:xfrm>
          <a:prstGeom prst="rect">
            <a:avLst/>
          </a:prstGeom>
        </p:spPr>
      </p:pic>
      <p:pic>
        <p:nvPicPr>
          <p:cNvPr id="11" name="Grafik 10">
            <a:extLst>
              <a:ext uri="{FF2B5EF4-FFF2-40B4-BE49-F238E27FC236}">
                <a16:creationId xmlns:a16="http://schemas.microsoft.com/office/drawing/2014/main" id="{7175C350-67F7-4C93-93DB-C9F94A7911BD}"/>
              </a:ext>
            </a:extLst>
          </p:cNvPr>
          <p:cNvPicPr>
            <a:picLocks noChangeAspect="1"/>
          </p:cNvPicPr>
          <p:nvPr/>
        </p:nvPicPr>
        <p:blipFill>
          <a:blip r:embed="rId4"/>
          <a:stretch>
            <a:fillRect/>
          </a:stretch>
        </p:blipFill>
        <p:spPr>
          <a:xfrm>
            <a:off x="5126287" y="3777751"/>
            <a:ext cx="3618139" cy="277849"/>
          </a:xfrm>
          <a:prstGeom prst="rect">
            <a:avLst/>
          </a:prstGeom>
        </p:spPr>
      </p:pic>
      <p:pic>
        <p:nvPicPr>
          <p:cNvPr id="12" name="Grafik 11">
            <a:extLst>
              <a:ext uri="{FF2B5EF4-FFF2-40B4-BE49-F238E27FC236}">
                <a16:creationId xmlns:a16="http://schemas.microsoft.com/office/drawing/2014/main" id="{646A5BB2-5DDC-4FD3-A23F-A7AC01A3B1ED}"/>
              </a:ext>
            </a:extLst>
          </p:cNvPr>
          <p:cNvPicPr>
            <a:picLocks noChangeAspect="1"/>
          </p:cNvPicPr>
          <p:nvPr/>
        </p:nvPicPr>
        <p:blipFill>
          <a:blip r:embed="rId5"/>
          <a:stretch>
            <a:fillRect/>
          </a:stretch>
        </p:blipFill>
        <p:spPr>
          <a:xfrm>
            <a:off x="494294" y="4391762"/>
            <a:ext cx="3623568" cy="281324"/>
          </a:xfrm>
          <a:prstGeom prst="rect">
            <a:avLst/>
          </a:prstGeom>
        </p:spPr>
      </p:pic>
      <p:pic>
        <p:nvPicPr>
          <p:cNvPr id="13" name="Grafik 12">
            <a:extLst>
              <a:ext uri="{FF2B5EF4-FFF2-40B4-BE49-F238E27FC236}">
                <a16:creationId xmlns:a16="http://schemas.microsoft.com/office/drawing/2014/main" id="{A29CFFCF-3DF1-4565-A498-781429B7DEE5}"/>
              </a:ext>
            </a:extLst>
          </p:cNvPr>
          <p:cNvPicPr>
            <a:picLocks noChangeAspect="1"/>
          </p:cNvPicPr>
          <p:nvPr/>
        </p:nvPicPr>
        <p:blipFill>
          <a:blip r:embed="rId6"/>
          <a:stretch>
            <a:fillRect/>
          </a:stretch>
        </p:blipFill>
        <p:spPr>
          <a:xfrm>
            <a:off x="5120859" y="3496427"/>
            <a:ext cx="3623567" cy="281324"/>
          </a:xfrm>
          <a:prstGeom prst="rect">
            <a:avLst/>
          </a:prstGeom>
        </p:spPr>
      </p:pic>
      <p:pic>
        <p:nvPicPr>
          <p:cNvPr id="14" name="Grafik 13">
            <a:extLst>
              <a:ext uri="{FF2B5EF4-FFF2-40B4-BE49-F238E27FC236}">
                <a16:creationId xmlns:a16="http://schemas.microsoft.com/office/drawing/2014/main" id="{B85CE5E7-87E2-411A-AFBF-A3171EA9180D}"/>
              </a:ext>
            </a:extLst>
          </p:cNvPr>
          <p:cNvPicPr>
            <a:picLocks noChangeAspect="1"/>
          </p:cNvPicPr>
          <p:nvPr/>
        </p:nvPicPr>
        <p:blipFill>
          <a:blip r:embed="rId7"/>
          <a:stretch>
            <a:fillRect/>
          </a:stretch>
        </p:blipFill>
        <p:spPr>
          <a:xfrm>
            <a:off x="494295" y="4106198"/>
            <a:ext cx="3618139" cy="271742"/>
          </a:xfrm>
          <a:prstGeom prst="rect">
            <a:avLst/>
          </a:prstGeom>
        </p:spPr>
      </p:pic>
      <p:pic>
        <p:nvPicPr>
          <p:cNvPr id="15" name="Grafik 14">
            <a:extLst>
              <a:ext uri="{FF2B5EF4-FFF2-40B4-BE49-F238E27FC236}">
                <a16:creationId xmlns:a16="http://schemas.microsoft.com/office/drawing/2014/main" id="{B006C7ED-F442-4C13-BCFA-B8D648BD417C}"/>
              </a:ext>
            </a:extLst>
          </p:cNvPr>
          <p:cNvPicPr>
            <a:picLocks noChangeAspect="1"/>
          </p:cNvPicPr>
          <p:nvPr/>
        </p:nvPicPr>
        <p:blipFill>
          <a:blip r:embed="rId8"/>
          <a:stretch>
            <a:fillRect/>
          </a:stretch>
        </p:blipFill>
        <p:spPr>
          <a:xfrm>
            <a:off x="5126288" y="3203312"/>
            <a:ext cx="3618139" cy="293115"/>
          </a:xfrm>
          <a:prstGeom prst="rect">
            <a:avLst/>
          </a:prstGeom>
        </p:spPr>
      </p:pic>
      <p:pic>
        <p:nvPicPr>
          <p:cNvPr id="16" name="Grafik 15">
            <a:extLst>
              <a:ext uri="{FF2B5EF4-FFF2-40B4-BE49-F238E27FC236}">
                <a16:creationId xmlns:a16="http://schemas.microsoft.com/office/drawing/2014/main" id="{2E90ACFE-5B2A-455F-9684-19C978265827}"/>
              </a:ext>
            </a:extLst>
          </p:cNvPr>
          <p:cNvPicPr>
            <a:picLocks noChangeAspect="1"/>
          </p:cNvPicPr>
          <p:nvPr/>
        </p:nvPicPr>
        <p:blipFill>
          <a:blip r:embed="rId9"/>
          <a:stretch>
            <a:fillRect/>
          </a:stretch>
        </p:blipFill>
        <p:spPr>
          <a:xfrm>
            <a:off x="5126287" y="2926597"/>
            <a:ext cx="3618140" cy="274795"/>
          </a:xfrm>
          <a:prstGeom prst="rect">
            <a:avLst/>
          </a:prstGeom>
        </p:spPr>
      </p:pic>
      <p:pic>
        <p:nvPicPr>
          <p:cNvPr id="17" name="Grafik 16">
            <a:extLst>
              <a:ext uri="{FF2B5EF4-FFF2-40B4-BE49-F238E27FC236}">
                <a16:creationId xmlns:a16="http://schemas.microsoft.com/office/drawing/2014/main" id="{D3A2DF0C-FEA7-459C-B7D6-3D939E9F94F2}"/>
              </a:ext>
            </a:extLst>
          </p:cNvPr>
          <p:cNvPicPr>
            <a:picLocks noChangeAspect="1"/>
          </p:cNvPicPr>
          <p:nvPr/>
        </p:nvPicPr>
        <p:blipFill>
          <a:blip r:embed="rId10"/>
          <a:stretch>
            <a:fillRect/>
          </a:stretch>
        </p:blipFill>
        <p:spPr>
          <a:xfrm>
            <a:off x="494294" y="3818868"/>
            <a:ext cx="3618140" cy="280902"/>
          </a:xfrm>
          <a:prstGeom prst="rect">
            <a:avLst/>
          </a:prstGeom>
        </p:spPr>
      </p:pic>
      <p:pic>
        <p:nvPicPr>
          <p:cNvPr id="18" name="Grafik 17">
            <a:extLst>
              <a:ext uri="{FF2B5EF4-FFF2-40B4-BE49-F238E27FC236}">
                <a16:creationId xmlns:a16="http://schemas.microsoft.com/office/drawing/2014/main" id="{0C63A1AF-BDAC-4CE5-986C-AFA6A27ED98E}"/>
              </a:ext>
            </a:extLst>
          </p:cNvPr>
          <p:cNvPicPr>
            <a:picLocks noChangeAspect="1"/>
          </p:cNvPicPr>
          <p:nvPr/>
        </p:nvPicPr>
        <p:blipFill>
          <a:blip r:embed="rId11"/>
          <a:stretch>
            <a:fillRect/>
          </a:stretch>
        </p:blipFill>
        <p:spPr>
          <a:xfrm>
            <a:off x="491581" y="3519109"/>
            <a:ext cx="3623567" cy="290497"/>
          </a:xfrm>
          <a:prstGeom prst="rect">
            <a:avLst/>
          </a:prstGeom>
        </p:spPr>
      </p:pic>
      <p:pic>
        <p:nvPicPr>
          <p:cNvPr id="19" name="Grafik 18">
            <a:extLst>
              <a:ext uri="{FF2B5EF4-FFF2-40B4-BE49-F238E27FC236}">
                <a16:creationId xmlns:a16="http://schemas.microsoft.com/office/drawing/2014/main" id="{63AEB373-8D30-4248-94CF-80BC7AF3B9A9}"/>
              </a:ext>
            </a:extLst>
          </p:cNvPr>
          <p:cNvPicPr>
            <a:picLocks noChangeAspect="1"/>
          </p:cNvPicPr>
          <p:nvPr/>
        </p:nvPicPr>
        <p:blipFill>
          <a:blip r:embed="rId12"/>
          <a:stretch>
            <a:fillRect/>
          </a:stretch>
        </p:blipFill>
        <p:spPr>
          <a:xfrm>
            <a:off x="491581" y="3238451"/>
            <a:ext cx="3623567" cy="278265"/>
          </a:xfrm>
          <a:prstGeom prst="rect">
            <a:avLst/>
          </a:prstGeom>
        </p:spPr>
      </p:pic>
      <p:pic>
        <p:nvPicPr>
          <p:cNvPr id="20" name="Grafik 19">
            <a:extLst>
              <a:ext uri="{FF2B5EF4-FFF2-40B4-BE49-F238E27FC236}">
                <a16:creationId xmlns:a16="http://schemas.microsoft.com/office/drawing/2014/main" id="{59210D9D-81E3-4EA9-8C40-4D095523041D}"/>
              </a:ext>
            </a:extLst>
          </p:cNvPr>
          <p:cNvPicPr>
            <a:picLocks noChangeAspect="1"/>
          </p:cNvPicPr>
          <p:nvPr/>
        </p:nvPicPr>
        <p:blipFill>
          <a:blip r:embed="rId13"/>
          <a:stretch>
            <a:fillRect/>
          </a:stretch>
        </p:blipFill>
        <p:spPr>
          <a:xfrm>
            <a:off x="5126288" y="2645274"/>
            <a:ext cx="3623567" cy="281323"/>
          </a:xfrm>
          <a:prstGeom prst="rect">
            <a:avLst/>
          </a:prstGeom>
        </p:spPr>
      </p:pic>
      <p:pic>
        <p:nvPicPr>
          <p:cNvPr id="21" name="Grafik 20">
            <a:extLst>
              <a:ext uri="{FF2B5EF4-FFF2-40B4-BE49-F238E27FC236}">
                <a16:creationId xmlns:a16="http://schemas.microsoft.com/office/drawing/2014/main" id="{11AFDA47-242F-4265-99A3-42042F947D0C}"/>
              </a:ext>
            </a:extLst>
          </p:cNvPr>
          <p:cNvPicPr>
            <a:picLocks noChangeAspect="1"/>
          </p:cNvPicPr>
          <p:nvPr/>
        </p:nvPicPr>
        <p:blipFill>
          <a:blip r:embed="rId14"/>
          <a:stretch>
            <a:fillRect/>
          </a:stretch>
        </p:blipFill>
        <p:spPr>
          <a:xfrm>
            <a:off x="494294" y="2937704"/>
            <a:ext cx="3623567" cy="281323"/>
          </a:xfrm>
          <a:prstGeom prst="rect">
            <a:avLst/>
          </a:prstGeom>
        </p:spPr>
      </p:pic>
      <p:pic>
        <p:nvPicPr>
          <p:cNvPr id="22" name="Grafik 21">
            <a:extLst>
              <a:ext uri="{FF2B5EF4-FFF2-40B4-BE49-F238E27FC236}">
                <a16:creationId xmlns:a16="http://schemas.microsoft.com/office/drawing/2014/main" id="{DF97FCC2-08FE-4F52-BC07-2C257F0EE3ED}"/>
              </a:ext>
            </a:extLst>
          </p:cNvPr>
          <p:cNvPicPr>
            <a:picLocks noChangeAspect="1"/>
          </p:cNvPicPr>
          <p:nvPr/>
        </p:nvPicPr>
        <p:blipFill>
          <a:blip r:embed="rId15"/>
          <a:stretch>
            <a:fillRect/>
          </a:stretch>
        </p:blipFill>
        <p:spPr>
          <a:xfrm>
            <a:off x="494294" y="2638777"/>
            <a:ext cx="3623567" cy="272150"/>
          </a:xfrm>
          <a:prstGeom prst="rect">
            <a:avLst/>
          </a:prstGeom>
        </p:spPr>
      </p:pic>
      <p:pic>
        <p:nvPicPr>
          <p:cNvPr id="23" name="Grafik 22">
            <a:extLst>
              <a:ext uri="{FF2B5EF4-FFF2-40B4-BE49-F238E27FC236}">
                <a16:creationId xmlns:a16="http://schemas.microsoft.com/office/drawing/2014/main" id="{5B44FCE4-3C74-45E4-9336-9BDC764F4DFB}"/>
              </a:ext>
            </a:extLst>
          </p:cNvPr>
          <p:cNvPicPr>
            <a:picLocks noChangeAspect="1"/>
          </p:cNvPicPr>
          <p:nvPr/>
        </p:nvPicPr>
        <p:blipFill>
          <a:blip r:embed="rId16"/>
          <a:stretch>
            <a:fillRect/>
          </a:stretch>
        </p:blipFill>
        <p:spPr>
          <a:xfrm>
            <a:off x="494294" y="2379880"/>
            <a:ext cx="3623567" cy="256860"/>
          </a:xfrm>
          <a:prstGeom prst="rect">
            <a:avLst/>
          </a:prstGeom>
        </p:spPr>
      </p:pic>
      <p:pic>
        <p:nvPicPr>
          <p:cNvPr id="24" name="Grafik 23">
            <a:extLst>
              <a:ext uri="{FF2B5EF4-FFF2-40B4-BE49-F238E27FC236}">
                <a16:creationId xmlns:a16="http://schemas.microsoft.com/office/drawing/2014/main" id="{C62FA648-9E26-4125-96E2-DABC62B7200E}"/>
              </a:ext>
            </a:extLst>
          </p:cNvPr>
          <p:cNvPicPr>
            <a:picLocks noChangeAspect="1"/>
          </p:cNvPicPr>
          <p:nvPr/>
        </p:nvPicPr>
        <p:blipFill>
          <a:blip r:embed="rId16"/>
          <a:stretch>
            <a:fillRect/>
          </a:stretch>
        </p:blipFill>
        <p:spPr>
          <a:xfrm>
            <a:off x="5126289" y="2389198"/>
            <a:ext cx="3623567" cy="256860"/>
          </a:xfrm>
          <a:prstGeom prst="rect">
            <a:avLst/>
          </a:prstGeom>
        </p:spPr>
      </p:pic>
      <p:sp>
        <p:nvSpPr>
          <p:cNvPr id="26" name="Rechteck 25">
            <a:extLst>
              <a:ext uri="{FF2B5EF4-FFF2-40B4-BE49-F238E27FC236}">
                <a16:creationId xmlns:a16="http://schemas.microsoft.com/office/drawing/2014/main" id="{21E8B28E-A710-48E0-AEFD-369A7F20FAFF}"/>
              </a:ext>
            </a:extLst>
          </p:cNvPr>
          <p:cNvSpPr/>
          <p:nvPr/>
        </p:nvSpPr>
        <p:spPr bwMode="auto">
          <a:xfrm>
            <a:off x="6335824" y="5721409"/>
            <a:ext cx="1193636" cy="5999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Segoe UI"/>
                <a:ea typeface="+mn-ea"/>
                <a:cs typeface="+mn-cs"/>
              </a:rPr>
              <a:t>Selten</a:t>
            </a:r>
          </a:p>
        </p:txBody>
      </p:sp>
      <p:sp>
        <p:nvSpPr>
          <p:cNvPr id="27" name="Rechteck 26">
            <a:extLst>
              <a:ext uri="{FF2B5EF4-FFF2-40B4-BE49-F238E27FC236}">
                <a16:creationId xmlns:a16="http://schemas.microsoft.com/office/drawing/2014/main" id="{9972419D-3BBF-4FFC-977A-36DA6896F392}"/>
              </a:ext>
            </a:extLst>
          </p:cNvPr>
          <p:cNvSpPr/>
          <p:nvPr/>
        </p:nvSpPr>
        <p:spPr bwMode="auto">
          <a:xfrm>
            <a:off x="1702476" y="5723118"/>
            <a:ext cx="1193636" cy="5999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Segoe UI"/>
                <a:ea typeface="+mn-ea"/>
                <a:cs typeface="+mn-cs"/>
              </a:rPr>
              <a:t>Häufig</a:t>
            </a:r>
          </a:p>
        </p:txBody>
      </p:sp>
      <p:sp>
        <p:nvSpPr>
          <p:cNvPr id="28" name="Textfeld 27">
            <a:extLst>
              <a:ext uri="{FF2B5EF4-FFF2-40B4-BE49-F238E27FC236}">
                <a16:creationId xmlns:a16="http://schemas.microsoft.com/office/drawing/2014/main" id="{F5B0AB40-0940-4D1E-A983-6DC88C3921ED}"/>
              </a:ext>
            </a:extLst>
          </p:cNvPr>
          <p:cNvSpPr txBox="1"/>
          <p:nvPr/>
        </p:nvSpPr>
        <p:spPr bwMode="auto">
          <a:xfrm>
            <a:off x="1709258" y="5288612"/>
            <a:ext cx="11936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 </a:t>
            </a:r>
            <a:r>
              <a:rPr kumimoji="0" lang="de-DE" sz="2400" b="1" i="0" u="none" strike="noStrike" kern="1200" cap="none" spc="0" normalizeH="0" baseline="0" noProof="0" dirty="0">
                <a:ln>
                  <a:noFill/>
                </a:ln>
                <a:solidFill>
                  <a:srgbClr val="00B050"/>
                </a:solidFill>
                <a:effectLst/>
                <a:uLnTx/>
                <a:uFillTx/>
                <a:latin typeface="Segoe UI"/>
                <a:ea typeface="+mn-ea"/>
                <a:cs typeface="+mn-cs"/>
              </a:rPr>
              <a:t>7</a:t>
            </a:r>
            <a:r>
              <a:rPr kumimoji="0" lang="de-DE" sz="2400" b="1" i="0" u="none" strike="noStrike" kern="1200" cap="none" spc="0" normalizeH="0" baseline="0" noProof="0" dirty="0">
                <a:ln>
                  <a:noFill/>
                </a:ln>
                <a:solidFill>
                  <a:prstClr val="black"/>
                </a:solidFill>
                <a:effectLst/>
                <a:uLnTx/>
                <a:uFillTx/>
                <a:latin typeface="Segoe UI"/>
                <a:ea typeface="+mn-ea"/>
                <a:cs typeface="+mn-cs"/>
              </a:rPr>
              <a:t> zu </a:t>
            </a:r>
            <a:r>
              <a:rPr kumimoji="0" lang="de-DE" sz="2400" b="1" i="0" u="none" strike="noStrike" kern="1200" cap="none" spc="0" normalizeH="0" baseline="0" noProof="0" dirty="0">
                <a:ln>
                  <a:noFill/>
                </a:ln>
                <a:solidFill>
                  <a:srgbClr val="FF0000"/>
                </a:solidFill>
                <a:effectLst/>
                <a:uLnTx/>
                <a:uFillTx/>
                <a:latin typeface="Segoe UI"/>
                <a:ea typeface="+mn-ea"/>
                <a:cs typeface="+mn-cs"/>
              </a:rPr>
              <a:t>2</a:t>
            </a:r>
            <a:endParaRPr kumimoji="0" lang="de-DE" sz="1800" b="1" i="0" u="none" strike="noStrike" kern="1200" cap="none" spc="0" normalizeH="0" baseline="0" noProof="0" dirty="0">
              <a:ln>
                <a:noFill/>
              </a:ln>
              <a:solidFill>
                <a:srgbClr val="FF0000"/>
              </a:solidFill>
              <a:effectLst/>
              <a:uLnTx/>
              <a:uFillTx/>
              <a:latin typeface="Segoe UI"/>
              <a:ea typeface="+mn-ea"/>
              <a:cs typeface="+mn-cs"/>
            </a:endParaRPr>
          </a:p>
        </p:txBody>
      </p:sp>
      <p:sp>
        <p:nvSpPr>
          <p:cNvPr id="29" name="Textfeld 28">
            <a:extLst>
              <a:ext uri="{FF2B5EF4-FFF2-40B4-BE49-F238E27FC236}">
                <a16:creationId xmlns:a16="http://schemas.microsoft.com/office/drawing/2014/main" id="{6647BC72-6C6B-4883-9433-E28EC1A408DF}"/>
              </a:ext>
            </a:extLst>
          </p:cNvPr>
          <p:cNvSpPr txBox="1"/>
          <p:nvPr/>
        </p:nvSpPr>
        <p:spPr bwMode="auto">
          <a:xfrm>
            <a:off x="6342606" y="5287481"/>
            <a:ext cx="11936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 </a:t>
            </a:r>
            <a:r>
              <a:rPr kumimoji="0" lang="de-DE" sz="2400" b="1" i="0" u="none" strike="noStrike" kern="1200" cap="none" spc="0" normalizeH="0" baseline="0" noProof="0" dirty="0">
                <a:ln>
                  <a:noFill/>
                </a:ln>
                <a:solidFill>
                  <a:srgbClr val="00B050"/>
                </a:solidFill>
                <a:effectLst/>
                <a:uLnTx/>
                <a:uFillTx/>
                <a:latin typeface="Segoe UI"/>
                <a:ea typeface="+mn-ea"/>
                <a:cs typeface="+mn-cs"/>
              </a:rPr>
              <a:t>2</a:t>
            </a:r>
            <a:r>
              <a:rPr kumimoji="0" lang="de-DE" sz="2400" b="1" i="0" u="none" strike="noStrike" kern="1200" cap="none" spc="0" normalizeH="0" baseline="0" noProof="0" dirty="0">
                <a:ln>
                  <a:noFill/>
                </a:ln>
                <a:solidFill>
                  <a:prstClr val="black"/>
                </a:solidFill>
                <a:effectLst/>
                <a:uLnTx/>
                <a:uFillTx/>
                <a:latin typeface="Segoe UI"/>
                <a:ea typeface="+mn-ea"/>
                <a:cs typeface="+mn-cs"/>
              </a:rPr>
              <a:t> zu </a:t>
            </a:r>
            <a:r>
              <a:rPr kumimoji="0" lang="de-DE" sz="2400" b="1" i="0" u="none" strike="noStrike" kern="1200" cap="none" spc="0" normalizeH="0" baseline="0" noProof="0" dirty="0">
                <a:ln>
                  <a:noFill/>
                </a:ln>
                <a:solidFill>
                  <a:srgbClr val="FF0000"/>
                </a:solidFill>
                <a:effectLst/>
                <a:uLnTx/>
                <a:uFillTx/>
                <a:latin typeface="Segoe UI"/>
                <a:ea typeface="+mn-ea"/>
                <a:cs typeface="+mn-cs"/>
              </a:rPr>
              <a:t>3</a:t>
            </a:r>
            <a:endParaRPr kumimoji="0" lang="de-DE" sz="1800" b="1" i="0" u="none" strike="noStrike" kern="1200" cap="none" spc="0" normalizeH="0" baseline="0" noProof="0" dirty="0">
              <a:ln>
                <a:noFill/>
              </a:ln>
              <a:solidFill>
                <a:srgbClr val="FF0000"/>
              </a:solidFill>
              <a:effectLst/>
              <a:uLnTx/>
              <a:uFillTx/>
              <a:latin typeface="Segoe UI"/>
              <a:ea typeface="+mn-ea"/>
              <a:cs typeface="+mn-cs"/>
            </a:endParaRPr>
          </a:p>
        </p:txBody>
      </p:sp>
      <p:sp>
        <p:nvSpPr>
          <p:cNvPr id="30" name="Rechteck 29">
            <a:extLst>
              <a:ext uri="{FF2B5EF4-FFF2-40B4-BE49-F238E27FC236}">
                <a16:creationId xmlns:a16="http://schemas.microsoft.com/office/drawing/2014/main" id="{14221577-D100-49E2-8F19-5B5E2AFCD438}"/>
              </a:ext>
            </a:extLst>
          </p:cNvPr>
          <p:cNvSpPr/>
          <p:nvPr/>
        </p:nvSpPr>
        <p:spPr bwMode="auto">
          <a:xfrm>
            <a:off x="3609138" y="1537246"/>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FesteKonsole?</a:t>
            </a:r>
          </a:p>
        </p:txBody>
      </p:sp>
      <p:sp>
        <p:nvSpPr>
          <p:cNvPr id="31" name="Textfeld 30">
            <a:extLst>
              <a:ext uri="{FF2B5EF4-FFF2-40B4-BE49-F238E27FC236}">
                <a16:creationId xmlns:a16="http://schemas.microsoft.com/office/drawing/2014/main" id="{A3B3C7AD-F5D7-4B4A-872C-58E65CA255C9}"/>
              </a:ext>
            </a:extLst>
          </p:cNvPr>
          <p:cNvSpPr txBox="1"/>
          <p:nvPr/>
        </p:nvSpPr>
        <p:spPr bwMode="auto">
          <a:xfrm>
            <a:off x="2699866" y="1780527"/>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32" name="Rechteck 31">
            <a:extLst>
              <a:ext uri="{FF2B5EF4-FFF2-40B4-BE49-F238E27FC236}">
                <a16:creationId xmlns:a16="http://schemas.microsoft.com/office/drawing/2014/main" id="{1E2D5DC6-A16B-47DB-B1A2-45CD6A211334}"/>
              </a:ext>
            </a:extLst>
          </p:cNvPr>
          <p:cNvSpPr/>
          <p:nvPr/>
        </p:nvSpPr>
        <p:spPr>
          <a:xfrm>
            <a:off x="5943829" y="1780527"/>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cxnSp>
        <p:nvCxnSpPr>
          <p:cNvPr id="33" name="Gerade Verbindung mit Pfeil 32">
            <a:extLst>
              <a:ext uri="{FF2B5EF4-FFF2-40B4-BE49-F238E27FC236}">
                <a16:creationId xmlns:a16="http://schemas.microsoft.com/office/drawing/2014/main" id="{D01CBC3E-A1AF-44D9-A0E0-9BFEC1BC2195}"/>
              </a:ext>
            </a:extLst>
          </p:cNvPr>
          <p:cNvCxnSpPr>
            <a:cxnSpLocks/>
            <a:stCxn id="30" idx="1"/>
          </p:cNvCxnSpPr>
          <p:nvPr/>
        </p:nvCxnSpPr>
        <p:spPr bwMode="auto">
          <a:xfrm flipH="1">
            <a:off x="2538750" y="1830164"/>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6948AD68-8173-43EB-9ADA-5691143E044E}"/>
              </a:ext>
            </a:extLst>
          </p:cNvPr>
          <p:cNvCxnSpPr>
            <a:cxnSpLocks/>
          </p:cNvCxnSpPr>
          <p:nvPr/>
        </p:nvCxnSpPr>
        <p:spPr bwMode="auto">
          <a:xfrm>
            <a:off x="5474906" y="1807871"/>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9D174D1D-A9E2-43C5-B88E-7C94639BB3F8}"/>
              </a:ext>
            </a:extLst>
          </p:cNvPr>
          <p:cNvSpPr/>
          <p:nvPr/>
        </p:nvSpPr>
        <p:spPr>
          <a:xfrm>
            <a:off x="491581" y="2933260"/>
            <a:ext cx="3626280" cy="578612"/>
          </a:xfrm>
          <a:prstGeom prst="rect">
            <a:avLst/>
          </a:prstGeom>
          <a:solidFill>
            <a:srgbClr val="FFC000">
              <a:alpha val="4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36" name="Rechteck 35">
            <a:extLst>
              <a:ext uri="{FF2B5EF4-FFF2-40B4-BE49-F238E27FC236}">
                <a16:creationId xmlns:a16="http://schemas.microsoft.com/office/drawing/2014/main" id="{AC43059D-0469-4F7E-8ED9-B5D660F0872B}"/>
              </a:ext>
            </a:extLst>
          </p:cNvPr>
          <p:cNvSpPr/>
          <p:nvPr/>
        </p:nvSpPr>
        <p:spPr>
          <a:xfrm>
            <a:off x="5120859" y="3194170"/>
            <a:ext cx="3628996" cy="578612"/>
          </a:xfrm>
          <a:prstGeom prst="rect">
            <a:avLst/>
          </a:prstGeom>
          <a:solidFill>
            <a:srgbClr val="FFC000">
              <a:alpha val="4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37" name="Rechteck 36">
            <a:extLst>
              <a:ext uri="{FF2B5EF4-FFF2-40B4-BE49-F238E27FC236}">
                <a16:creationId xmlns:a16="http://schemas.microsoft.com/office/drawing/2014/main" id="{EA70948B-4C33-4F0C-B4CD-99517D3F38EC}"/>
              </a:ext>
            </a:extLst>
          </p:cNvPr>
          <p:cNvSpPr/>
          <p:nvPr/>
        </p:nvSpPr>
        <p:spPr>
          <a:xfrm>
            <a:off x="3423948" y="5698220"/>
            <a:ext cx="2400942" cy="646331"/>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Fehlklassifikationen: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4 von 14 </a:t>
            </a:r>
            <a:r>
              <a:rPr kumimoji="0" lang="de-DE" sz="1800" b="0" i="0" u="none" strike="noStrike" kern="1200" cap="none" spc="0" normalizeH="0" baseline="0" noProof="0" dirty="0">
                <a:ln>
                  <a:noFill/>
                </a:ln>
                <a:solidFill>
                  <a:prstClr val="black"/>
                </a:solidFill>
                <a:effectLst/>
                <a:uLnTx/>
                <a:uFillTx/>
                <a:latin typeface="Segoe UI"/>
                <a:ea typeface="+mn-ea"/>
                <a:cs typeface="+mn-cs"/>
              </a:rPr>
              <a:t>bzw.</a:t>
            </a:r>
            <a:r>
              <a:rPr kumimoji="0" lang="de-DE" sz="1800" b="1" i="0" u="none" strike="noStrike" kern="1200" cap="none" spc="0" normalizeH="0" baseline="0" noProof="0" dirty="0">
                <a:ln>
                  <a:noFill/>
                </a:ln>
                <a:solidFill>
                  <a:prstClr val="black"/>
                </a:solidFill>
                <a:effectLst/>
                <a:uLnTx/>
                <a:uFillTx/>
                <a:latin typeface="Segoe UI"/>
                <a:ea typeface="+mn-ea"/>
                <a:cs typeface="+mn-cs"/>
              </a:rPr>
              <a:t> 28,6%</a:t>
            </a:r>
          </a:p>
        </p:txBody>
      </p:sp>
    </p:spTree>
    <p:extLst>
      <p:ext uri="{BB962C8B-B14F-4D97-AF65-F5344CB8AC3E}">
        <p14:creationId xmlns:p14="http://schemas.microsoft.com/office/powerpoint/2010/main" val="2912882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39A6ED-5AB1-434B-9458-1003B2201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E6AA5693-5562-46BF-BAF4-16238AB6C896}" type="slidenum">
              <a:rPr kumimoji="0" lang="de-DE" sz="12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18</a:t>
            </a:fld>
            <a:endParaRPr kumimoji="0" lang="de-DE" sz="1200" b="1" i="0" u="none" strike="noStrike" kern="1200" cap="none" spc="0" normalizeH="0" baseline="0" noProof="0">
              <a:ln>
                <a:noFill/>
              </a:ln>
              <a:solidFill>
                <a:prstClr val="white"/>
              </a:solidFill>
              <a:effectLst/>
              <a:uLnTx/>
              <a:uFillTx/>
              <a:latin typeface="Segoe UI"/>
              <a:ea typeface="+mn-ea"/>
              <a:cs typeface="+mn-cs"/>
            </a:endParaRPr>
          </a:p>
        </p:txBody>
      </p:sp>
      <p:sp>
        <p:nvSpPr>
          <p:cNvPr id="8" name="Vertikaler Textplatzhalter 7">
            <a:extLst>
              <a:ext uri="{FF2B5EF4-FFF2-40B4-BE49-F238E27FC236}">
                <a16:creationId xmlns:a16="http://schemas.microsoft.com/office/drawing/2014/main" id="{ED6CD51B-F5FE-4205-A74A-0F91CF6E020B}"/>
              </a:ext>
            </a:extLst>
          </p:cNvPr>
          <p:cNvSpPr>
            <a:spLocks noGrp="1"/>
          </p:cNvSpPr>
          <p:nvPr>
            <p:ph type="body" orient="vert" idx="15"/>
          </p:nvPr>
        </p:nvSpPr>
        <p:spPr/>
        <p:txBody>
          <a:bodyPr/>
          <a:lstStyle/>
          <a:p>
            <a:r>
              <a:rPr lang="de-DE" dirty="0"/>
              <a:t>Datensplit durchführen</a:t>
            </a:r>
          </a:p>
          <a:p>
            <a:r>
              <a:rPr lang="de-DE" dirty="0"/>
              <a:t>Mehrheitsentscheidung  in Teildatensätzen</a:t>
            </a:r>
          </a:p>
          <a:p>
            <a:r>
              <a:rPr lang="de-DE" dirty="0"/>
              <a:t>Evaluation mit Fehlklassifikationen</a:t>
            </a:r>
          </a:p>
          <a:p>
            <a:r>
              <a:rPr lang="de-DE" b="1" dirty="0"/>
              <a:t>Repräsentation als Entscheidungsbaum</a:t>
            </a:r>
          </a:p>
        </p:txBody>
      </p:sp>
      <p:sp>
        <p:nvSpPr>
          <p:cNvPr id="26" name="Rechteck 25">
            <a:extLst>
              <a:ext uri="{FF2B5EF4-FFF2-40B4-BE49-F238E27FC236}">
                <a16:creationId xmlns:a16="http://schemas.microsoft.com/office/drawing/2014/main" id="{21E8B28E-A710-48E0-AEFD-369A7F20FAFF}"/>
              </a:ext>
            </a:extLst>
          </p:cNvPr>
          <p:cNvSpPr/>
          <p:nvPr/>
        </p:nvSpPr>
        <p:spPr bwMode="auto">
          <a:xfrm>
            <a:off x="5045875" y="3524285"/>
            <a:ext cx="1193636" cy="5999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Segoe UI"/>
                <a:ea typeface="+mn-ea"/>
                <a:cs typeface="+mn-cs"/>
              </a:rPr>
              <a:t>Selten</a:t>
            </a:r>
          </a:p>
        </p:txBody>
      </p:sp>
      <p:sp>
        <p:nvSpPr>
          <p:cNvPr id="27" name="Rechteck 26">
            <a:extLst>
              <a:ext uri="{FF2B5EF4-FFF2-40B4-BE49-F238E27FC236}">
                <a16:creationId xmlns:a16="http://schemas.microsoft.com/office/drawing/2014/main" id="{9972419D-3BBF-4FFC-977A-36DA6896F392}"/>
              </a:ext>
            </a:extLst>
          </p:cNvPr>
          <p:cNvSpPr/>
          <p:nvPr/>
        </p:nvSpPr>
        <p:spPr bwMode="auto">
          <a:xfrm>
            <a:off x="2888502" y="3515232"/>
            <a:ext cx="1193636" cy="5999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Segoe UI"/>
                <a:ea typeface="+mn-ea"/>
                <a:cs typeface="+mn-cs"/>
              </a:rPr>
              <a:t>Häufig</a:t>
            </a:r>
          </a:p>
        </p:txBody>
      </p:sp>
      <p:sp>
        <p:nvSpPr>
          <p:cNvPr id="28" name="Textfeld 27">
            <a:extLst>
              <a:ext uri="{FF2B5EF4-FFF2-40B4-BE49-F238E27FC236}">
                <a16:creationId xmlns:a16="http://schemas.microsoft.com/office/drawing/2014/main" id="{F5B0AB40-0940-4D1E-A983-6DC88C3921ED}"/>
              </a:ext>
            </a:extLst>
          </p:cNvPr>
          <p:cNvSpPr txBox="1"/>
          <p:nvPr/>
        </p:nvSpPr>
        <p:spPr bwMode="auto">
          <a:xfrm>
            <a:off x="2872894" y="3143001"/>
            <a:ext cx="11936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Segoe UI"/>
                <a:ea typeface="+mn-ea"/>
                <a:cs typeface="+mn-cs"/>
              </a:rPr>
              <a:t> </a:t>
            </a:r>
            <a:r>
              <a:rPr kumimoji="0" lang="de-DE" sz="1800" b="0" i="0" u="none" strike="noStrike" kern="1200" cap="none" spc="0" normalizeH="0" baseline="0" noProof="0" dirty="0">
                <a:ln>
                  <a:noFill/>
                </a:ln>
                <a:solidFill>
                  <a:srgbClr val="00B050"/>
                </a:solidFill>
                <a:effectLst/>
                <a:uLnTx/>
                <a:uFillTx/>
                <a:latin typeface="Segoe UI"/>
                <a:ea typeface="+mn-ea"/>
                <a:cs typeface="+mn-cs"/>
              </a:rPr>
              <a:t>7</a:t>
            </a:r>
            <a:r>
              <a:rPr kumimoji="0" lang="de-DE" sz="1800" b="0" i="0" u="none" strike="noStrike" kern="1200" cap="none" spc="0" normalizeH="0" baseline="0" noProof="0" dirty="0">
                <a:ln>
                  <a:noFill/>
                </a:ln>
                <a:solidFill>
                  <a:prstClr val="black"/>
                </a:solidFill>
                <a:effectLst/>
                <a:uLnTx/>
                <a:uFillTx/>
                <a:latin typeface="Segoe UI"/>
                <a:ea typeface="+mn-ea"/>
                <a:cs typeface="+mn-cs"/>
              </a:rPr>
              <a:t> zu </a:t>
            </a:r>
            <a:r>
              <a:rPr kumimoji="0" lang="de-DE" sz="1800" b="0" i="0" u="none" strike="noStrike" kern="1200" cap="none" spc="0" normalizeH="0" baseline="0" noProof="0" dirty="0">
                <a:ln>
                  <a:noFill/>
                </a:ln>
                <a:solidFill>
                  <a:srgbClr val="FF0000"/>
                </a:solidFill>
                <a:effectLst/>
                <a:uLnTx/>
                <a:uFillTx/>
                <a:latin typeface="Segoe UI"/>
                <a:ea typeface="+mn-ea"/>
                <a:cs typeface="+mn-cs"/>
              </a:rPr>
              <a:t>2</a:t>
            </a:r>
            <a:endParaRPr kumimoji="0" lang="de-DE" sz="1600" b="0" i="0" u="none" strike="noStrike" kern="1200" cap="none" spc="0" normalizeH="0" baseline="0" noProof="0" dirty="0">
              <a:ln>
                <a:noFill/>
              </a:ln>
              <a:solidFill>
                <a:srgbClr val="FF0000"/>
              </a:solidFill>
              <a:effectLst/>
              <a:uLnTx/>
              <a:uFillTx/>
              <a:latin typeface="Segoe UI"/>
              <a:ea typeface="+mn-ea"/>
              <a:cs typeface="+mn-cs"/>
            </a:endParaRPr>
          </a:p>
        </p:txBody>
      </p:sp>
      <p:sp>
        <p:nvSpPr>
          <p:cNvPr id="29" name="Textfeld 28">
            <a:extLst>
              <a:ext uri="{FF2B5EF4-FFF2-40B4-BE49-F238E27FC236}">
                <a16:creationId xmlns:a16="http://schemas.microsoft.com/office/drawing/2014/main" id="{6647BC72-6C6B-4883-9433-E28EC1A408DF}"/>
              </a:ext>
            </a:extLst>
          </p:cNvPr>
          <p:cNvSpPr txBox="1"/>
          <p:nvPr/>
        </p:nvSpPr>
        <p:spPr bwMode="auto">
          <a:xfrm>
            <a:off x="5045875" y="3141112"/>
            <a:ext cx="11936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 </a:t>
            </a:r>
            <a:r>
              <a:rPr kumimoji="0" lang="de-DE" sz="1800" b="0" i="0" u="none" strike="noStrike" kern="1200" cap="none" spc="0" normalizeH="0" baseline="0" noProof="0" dirty="0">
                <a:ln>
                  <a:noFill/>
                </a:ln>
                <a:solidFill>
                  <a:srgbClr val="00B050"/>
                </a:solidFill>
                <a:effectLst/>
                <a:uLnTx/>
                <a:uFillTx/>
                <a:latin typeface="Segoe UI"/>
                <a:ea typeface="+mn-ea"/>
                <a:cs typeface="+mn-cs"/>
              </a:rPr>
              <a:t>2</a:t>
            </a:r>
            <a:r>
              <a:rPr kumimoji="0" lang="de-DE" sz="1800" b="0" i="0" u="none" strike="noStrike" kern="1200" cap="none" spc="0" normalizeH="0" baseline="0" noProof="0" dirty="0">
                <a:ln>
                  <a:noFill/>
                </a:ln>
                <a:solidFill>
                  <a:prstClr val="black"/>
                </a:solidFill>
                <a:effectLst/>
                <a:uLnTx/>
                <a:uFillTx/>
                <a:latin typeface="Segoe UI"/>
                <a:ea typeface="+mn-ea"/>
                <a:cs typeface="+mn-cs"/>
              </a:rPr>
              <a:t> zu </a:t>
            </a:r>
            <a:r>
              <a:rPr kumimoji="0" lang="de-DE" sz="1800" b="0" i="0" u="none" strike="noStrike" kern="1200" cap="none" spc="0" normalizeH="0" baseline="0" noProof="0" dirty="0">
                <a:ln>
                  <a:noFill/>
                </a:ln>
                <a:solidFill>
                  <a:srgbClr val="FF0000"/>
                </a:solidFill>
                <a:effectLst/>
                <a:uLnTx/>
                <a:uFillTx/>
                <a:latin typeface="Segoe UI"/>
                <a:ea typeface="+mn-ea"/>
                <a:cs typeface="+mn-cs"/>
              </a:rPr>
              <a:t>3</a:t>
            </a:r>
          </a:p>
        </p:txBody>
      </p:sp>
      <p:sp>
        <p:nvSpPr>
          <p:cNvPr id="30" name="Rechteck 29">
            <a:extLst>
              <a:ext uri="{FF2B5EF4-FFF2-40B4-BE49-F238E27FC236}">
                <a16:creationId xmlns:a16="http://schemas.microsoft.com/office/drawing/2014/main" id="{14221577-D100-49E2-8F19-5B5E2AFCD438}"/>
              </a:ext>
            </a:extLst>
          </p:cNvPr>
          <p:cNvSpPr/>
          <p:nvPr/>
        </p:nvSpPr>
        <p:spPr bwMode="auto">
          <a:xfrm>
            <a:off x="3609138" y="1537246"/>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FesteKonsole?</a:t>
            </a:r>
          </a:p>
        </p:txBody>
      </p:sp>
      <p:sp>
        <p:nvSpPr>
          <p:cNvPr id="35" name="Textfeld 34">
            <a:extLst>
              <a:ext uri="{FF2B5EF4-FFF2-40B4-BE49-F238E27FC236}">
                <a16:creationId xmlns:a16="http://schemas.microsoft.com/office/drawing/2014/main" id="{E774AE43-9E59-430A-A23C-477478ACAAE0}"/>
              </a:ext>
            </a:extLst>
          </p:cNvPr>
          <p:cNvSpPr txBox="1"/>
          <p:nvPr/>
        </p:nvSpPr>
        <p:spPr bwMode="auto">
          <a:xfrm>
            <a:off x="3348856" y="2392203"/>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36" name="Rechteck 35">
            <a:extLst>
              <a:ext uri="{FF2B5EF4-FFF2-40B4-BE49-F238E27FC236}">
                <a16:creationId xmlns:a16="http://schemas.microsoft.com/office/drawing/2014/main" id="{853F1284-6F5E-4F4B-B106-CD1AAA86B621}"/>
              </a:ext>
            </a:extLst>
          </p:cNvPr>
          <p:cNvSpPr/>
          <p:nvPr/>
        </p:nvSpPr>
        <p:spPr>
          <a:xfrm>
            <a:off x="5199938" y="2392701"/>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grpSp>
        <p:nvGrpSpPr>
          <p:cNvPr id="37" name="Gruppieren 36">
            <a:extLst>
              <a:ext uri="{FF2B5EF4-FFF2-40B4-BE49-F238E27FC236}">
                <a16:creationId xmlns:a16="http://schemas.microsoft.com/office/drawing/2014/main" id="{0D08C7F6-4EF8-4F5F-808A-7F7FD3EE104D}"/>
              </a:ext>
            </a:extLst>
          </p:cNvPr>
          <p:cNvGrpSpPr/>
          <p:nvPr/>
        </p:nvGrpSpPr>
        <p:grpSpPr>
          <a:xfrm>
            <a:off x="3485320" y="2132766"/>
            <a:ext cx="2082016" cy="1028952"/>
            <a:chOff x="8323466" y="2620716"/>
            <a:chExt cx="2082016" cy="1028952"/>
          </a:xfrm>
        </p:grpSpPr>
        <p:cxnSp>
          <p:nvCxnSpPr>
            <p:cNvPr id="38" name="Gerade Verbindung mit Pfeil 37">
              <a:extLst>
                <a:ext uri="{FF2B5EF4-FFF2-40B4-BE49-F238E27FC236}">
                  <a16:creationId xmlns:a16="http://schemas.microsoft.com/office/drawing/2014/main" id="{D16D061C-F68A-43BF-AAF8-9673876EDAEF}"/>
                </a:ext>
              </a:extLst>
            </p:cNvPr>
            <p:cNvCxnSpPr>
              <a:cxnSpLocks/>
            </p:cNvCxnSpPr>
            <p:nvPr/>
          </p:nvCxnSpPr>
          <p:spPr bwMode="auto">
            <a:xfrm flipH="1">
              <a:off x="8323466" y="2620716"/>
              <a:ext cx="734795" cy="1028952"/>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CD05B163-A6DF-4A33-A512-6C2477CA059B}"/>
                </a:ext>
              </a:extLst>
            </p:cNvPr>
            <p:cNvCxnSpPr>
              <a:cxnSpLocks/>
            </p:cNvCxnSpPr>
            <p:nvPr/>
          </p:nvCxnSpPr>
          <p:spPr bwMode="auto">
            <a:xfrm>
              <a:off x="9670687" y="2620716"/>
              <a:ext cx="734795" cy="1028952"/>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2" name="Inhaltsplatzhalter 6">
            <a:extLst>
              <a:ext uri="{FF2B5EF4-FFF2-40B4-BE49-F238E27FC236}">
                <a16:creationId xmlns:a16="http://schemas.microsoft.com/office/drawing/2014/main" id="{0616ED58-A78C-4C41-8D4F-0BC5F5846B95}"/>
              </a:ext>
            </a:extLst>
          </p:cNvPr>
          <p:cNvSpPr>
            <a:spLocks noGrp="1"/>
          </p:cNvSpPr>
          <p:nvPr>
            <p:ph idx="1"/>
          </p:nvPr>
        </p:nvSpPr>
        <p:spPr>
          <a:xfrm>
            <a:off x="422275" y="4840029"/>
            <a:ext cx="8445500" cy="1181358"/>
          </a:xfrm>
        </p:spPr>
        <p:txBody>
          <a:bodyPr/>
          <a:lstStyle/>
          <a:p>
            <a:pPr algn="ctr"/>
            <a:r>
              <a:rPr lang="de-DE" dirty="0"/>
              <a:t>Wenn </a:t>
            </a:r>
            <a:r>
              <a:rPr lang="de-DE" b="1" i="1" dirty="0"/>
              <a:t>FesteKonsole = Ja</a:t>
            </a:r>
            <a:r>
              <a:rPr lang="de-DE" dirty="0"/>
              <a:t>, dann </a:t>
            </a:r>
            <a:r>
              <a:rPr lang="de-DE" b="1" i="1" dirty="0"/>
              <a:t>Onlinespiele = Häufig</a:t>
            </a:r>
          </a:p>
          <a:p>
            <a:pPr algn="ctr"/>
            <a:endParaRPr lang="de-DE" dirty="0"/>
          </a:p>
          <a:p>
            <a:pPr algn="ctr"/>
            <a:r>
              <a:rPr lang="de-DE" dirty="0"/>
              <a:t>Wenn </a:t>
            </a:r>
            <a:r>
              <a:rPr lang="de-DE" b="1" i="1" dirty="0"/>
              <a:t>FesteKonsole = Nein</a:t>
            </a:r>
            <a:r>
              <a:rPr lang="de-DE" dirty="0"/>
              <a:t>, dann </a:t>
            </a:r>
            <a:r>
              <a:rPr lang="de-DE" b="1" i="1" dirty="0"/>
              <a:t>Onlinespiele = Selten</a:t>
            </a:r>
          </a:p>
          <a:p>
            <a:endParaRPr lang="de-DE" b="1" i="1" dirty="0"/>
          </a:p>
        </p:txBody>
      </p:sp>
    </p:spTree>
    <p:extLst>
      <p:ext uri="{BB962C8B-B14F-4D97-AF65-F5344CB8AC3E}">
        <p14:creationId xmlns:p14="http://schemas.microsoft.com/office/powerpoint/2010/main" val="1225721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39A6ED-5AB1-434B-9458-1003B2201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E6AA5693-5562-46BF-BAF4-16238AB6C896}" type="slidenum">
              <a:rPr kumimoji="0" lang="de-DE" sz="12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19</a:t>
            </a:fld>
            <a:endParaRPr kumimoji="0" lang="de-DE" sz="1200" b="1" i="0" u="none" strike="noStrike" kern="1200" cap="none" spc="0" normalizeH="0" baseline="0" noProof="0">
              <a:ln>
                <a:noFill/>
              </a:ln>
              <a:solidFill>
                <a:prstClr val="white"/>
              </a:solidFill>
              <a:effectLst/>
              <a:uLnTx/>
              <a:uFillTx/>
              <a:latin typeface="Segoe UI"/>
              <a:ea typeface="+mn-ea"/>
              <a:cs typeface="+mn-cs"/>
            </a:endParaRPr>
          </a:p>
        </p:txBody>
      </p:sp>
      <p:sp>
        <p:nvSpPr>
          <p:cNvPr id="8" name="Vertikaler Textplatzhalter 7">
            <a:extLst>
              <a:ext uri="{FF2B5EF4-FFF2-40B4-BE49-F238E27FC236}">
                <a16:creationId xmlns:a16="http://schemas.microsoft.com/office/drawing/2014/main" id="{ED6CD51B-F5FE-4205-A74A-0F91CF6E020B}"/>
              </a:ext>
            </a:extLst>
          </p:cNvPr>
          <p:cNvSpPr>
            <a:spLocks noGrp="1"/>
          </p:cNvSpPr>
          <p:nvPr>
            <p:ph type="body" orient="vert" idx="15"/>
          </p:nvPr>
        </p:nvSpPr>
        <p:spPr/>
        <p:txBody>
          <a:bodyPr/>
          <a:lstStyle/>
          <a:p>
            <a:r>
              <a:rPr lang="de-DE" dirty="0"/>
              <a:t>Datensplit durchführen</a:t>
            </a:r>
          </a:p>
          <a:p>
            <a:r>
              <a:rPr lang="de-DE" dirty="0"/>
              <a:t>Mehrheitsentscheidung  in Teildatensätzen</a:t>
            </a:r>
          </a:p>
          <a:p>
            <a:r>
              <a:rPr lang="de-DE" dirty="0"/>
              <a:t>Evaluation mit Fehlklassifikationen</a:t>
            </a:r>
          </a:p>
          <a:p>
            <a:r>
              <a:rPr lang="de-DE" b="1" dirty="0"/>
              <a:t>Repräsentation als Entscheidungsbaum</a:t>
            </a:r>
          </a:p>
        </p:txBody>
      </p:sp>
      <p:sp>
        <p:nvSpPr>
          <p:cNvPr id="26" name="Rechteck 25">
            <a:extLst>
              <a:ext uri="{FF2B5EF4-FFF2-40B4-BE49-F238E27FC236}">
                <a16:creationId xmlns:a16="http://schemas.microsoft.com/office/drawing/2014/main" id="{21E8B28E-A710-48E0-AEFD-369A7F20FAFF}"/>
              </a:ext>
            </a:extLst>
          </p:cNvPr>
          <p:cNvSpPr/>
          <p:nvPr/>
        </p:nvSpPr>
        <p:spPr bwMode="auto">
          <a:xfrm>
            <a:off x="5045875" y="3524285"/>
            <a:ext cx="1193636" cy="5999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Segoe UI"/>
                <a:ea typeface="+mn-ea"/>
                <a:cs typeface="+mn-cs"/>
              </a:rPr>
              <a:t>Selten</a:t>
            </a:r>
          </a:p>
        </p:txBody>
      </p:sp>
      <p:sp>
        <p:nvSpPr>
          <p:cNvPr id="27" name="Rechteck 26">
            <a:extLst>
              <a:ext uri="{FF2B5EF4-FFF2-40B4-BE49-F238E27FC236}">
                <a16:creationId xmlns:a16="http://schemas.microsoft.com/office/drawing/2014/main" id="{9972419D-3BBF-4FFC-977A-36DA6896F392}"/>
              </a:ext>
            </a:extLst>
          </p:cNvPr>
          <p:cNvSpPr/>
          <p:nvPr/>
        </p:nvSpPr>
        <p:spPr bwMode="auto">
          <a:xfrm>
            <a:off x="2888502" y="3515232"/>
            <a:ext cx="1193636" cy="5999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Segoe UI"/>
                <a:ea typeface="+mn-ea"/>
                <a:cs typeface="+mn-cs"/>
              </a:rPr>
              <a:t>Häufig</a:t>
            </a:r>
          </a:p>
        </p:txBody>
      </p:sp>
      <p:sp>
        <p:nvSpPr>
          <p:cNvPr id="28" name="Textfeld 27">
            <a:extLst>
              <a:ext uri="{FF2B5EF4-FFF2-40B4-BE49-F238E27FC236}">
                <a16:creationId xmlns:a16="http://schemas.microsoft.com/office/drawing/2014/main" id="{F5B0AB40-0940-4D1E-A983-6DC88C3921ED}"/>
              </a:ext>
            </a:extLst>
          </p:cNvPr>
          <p:cNvSpPr txBox="1"/>
          <p:nvPr/>
        </p:nvSpPr>
        <p:spPr bwMode="auto">
          <a:xfrm>
            <a:off x="2872894" y="3143001"/>
            <a:ext cx="11936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Segoe UI"/>
                <a:ea typeface="+mn-ea"/>
                <a:cs typeface="+mn-cs"/>
              </a:rPr>
              <a:t> </a:t>
            </a:r>
            <a:r>
              <a:rPr kumimoji="0" lang="de-DE" sz="1800" b="0" i="0" u="none" strike="noStrike" kern="1200" cap="none" spc="0" normalizeH="0" baseline="0" noProof="0" dirty="0">
                <a:ln>
                  <a:noFill/>
                </a:ln>
                <a:solidFill>
                  <a:srgbClr val="00B050"/>
                </a:solidFill>
                <a:effectLst/>
                <a:uLnTx/>
                <a:uFillTx/>
                <a:latin typeface="Segoe UI"/>
                <a:ea typeface="+mn-ea"/>
                <a:cs typeface="+mn-cs"/>
              </a:rPr>
              <a:t>7</a:t>
            </a:r>
            <a:r>
              <a:rPr kumimoji="0" lang="de-DE" sz="1800" b="0" i="0" u="none" strike="noStrike" kern="1200" cap="none" spc="0" normalizeH="0" baseline="0" noProof="0" dirty="0">
                <a:ln>
                  <a:noFill/>
                </a:ln>
                <a:solidFill>
                  <a:prstClr val="black"/>
                </a:solidFill>
                <a:effectLst/>
                <a:uLnTx/>
                <a:uFillTx/>
                <a:latin typeface="Segoe UI"/>
                <a:ea typeface="+mn-ea"/>
                <a:cs typeface="+mn-cs"/>
              </a:rPr>
              <a:t> zu </a:t>
            </a:r>
            <a:r>
              <a:rPr kumimoji="0" lang="de-DE" sz="1800" b="0" i="0" u="none" strike="noStrike" kern="1200" cap="none" spc="0" normalizeH="0" baseline="0" noProof="0" dirty="0">
                <a:ln>
                  <a:noFill/>
                </a:ln>
                <a:solidFill>
                  <a:srgbClr val="FF0000"/>
                </a:solidFill>
                <a:effectLst/>
                <a:uLnTx/>
                <a:uFillTx/>
                <a:latin typeface="Segoe UI"/>
                <a:ea typeface="+mn-ea"/>
                <a:cs typeface="+mn-cs"/>
              </a:rPr>
              <a:t>2</a:t>
            </a:r>
            <a:endParaRPr kumimoji="0" lang="de-DE" sz="1600" b="0" i="0" u="none" strike="noStrike" kern="1200" cap="none" spc="0" normalizeH="0" baseline="0" noProof="0" dirty="0">
              <a:ln>
                <a:noFill/>
              </a:ln>
              <a:solidFill>
                <a:srgbClr val="FF0000"/>
              </a:solidFill>
              <a:effectLst/>
              <a:uLnTx/>
              <a:uFillTx/>
              <a:latin typeface="Segoe UI"/>
              <a:ea typeface="+mn-ea"/>
              <a:cs typeface="+mn-cs"/>
            </a:endParaRPr>
          </a:p>
        </p:txBody>
      </p:sp>
      <p:sp>
        <p:nvSpPr>
          <p:cNvPr id="29" name="Textfeld 28">
            <a:extLst>
              <a:ext uri="{FF2B5EF4-FFF2-40B4-BE49-F238E27FC236}">
                <a16:creationId xmlns:a16="http://schemas.microsoft.com/office/drawing/2014/main" id="{6647BC72-6C6B-4883-9433-E28EC1A408DF}"/>
              </a:ext>
            </a:extLst>
          </p:cNvPr>
          <p:cNvSpPr txBox="1"/>
          <p:nvPr/>
        </p:nvSpPr>
        <p:spPr bwMode="auto">
          <a:xfrm>
            <a:off x="5045875" y="3141112"/>
            <a:ext cx="11936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 </a:t>
            </a:r>
            <a:r>
              <a:rPr kumimoji="0" lang="de-DE" sz="1800" b="0" i="0" u="none" strike="noStrike" kern="1200" cap="none" spc="0" normalizeH="0" baseline="0" noProof="0" dirty="0">
                <a:ln>
                  <a:noFill/>
                </a:ln>
                <a:solidFill>
                  <a:srgbClr val="00B050"/>
                </a:solidFill>
                <a:effectLst/>
                <a:uLnTx/>
                <a:uFillTx/>
                <a:latin typeface="Segoe UI"/>
                <a:ea typeface="+mn-ea"/>
                <a:cs typeface="+mn-cs"/>
              </a:rPr>
              <a:t>2</a:t>
            </a:r>
            <a:r>
              <a:rPr kumimoji="0" lang="de-DE" sz="1800" b="0" i="0" u="none" strike="noStrike" kern="1200" cap="none" spc="0" normalizeH="0" baseline="0" noProof="0" dirty="0">
                <a:ln>
                  <a:noFill/>
                </a:ln>
                <a:solidFill>
                  <a:prstClr val="black"/>
                </a:solidFill>
                <a:effectLst/>
                <a:uLnTx/>
                <a:uFillTx/>
                <a:latin typeface="Segoe UI"/>
                <a:ea typeface="+mn-ea"/>
                <a:cs typeface="+mn-cs"/>
              </a:rPr>
              <a:t> zu </a:t>
            </a:r>
            <a:r>
              <a:rPr kumimoji="0" lang="de-DE" sz="1800" b="0" i="0" u="none" strike="noStrike" kern="1200" cap="none" spc="0" normalizeH="0" baseline="0" noProof="0" dirty="0">
                <a:ln>
                  <a:noFill/>
                </a:ln>
                <a:solidFill>
                  <a:srgbClr val="FF0000"/>
                </a:solidFill>
                <a:effectLst/>
                <a:uLnTx/>
                <a:uFillTx/>
                <a:latin typeface="Segoe UI"/>
                <a:ea typeface="+mn-ea"/>
                <a:cs typeface="+mn-cs"/>
              </a:rPr>
              <a:t>3</a:t>
            </a:r>
          </a:p>
        </p:txBody>
      </p:sp>
      <p:sp>
        <p:nvSpPr>
          <p:cNvPr id="30" name="Rechteck 29">
            <a:extLst>
              <a:ext uri="{FF2B5EF4-FFF2-40B4-BE49-F238E27FC236}">
                <a16:creationId xmlns:a16="http://schemas.microsoft.com/office/drawing/2014/main" id="{14221577-D100-49E2-8F19-5B5E2AFCD438}"/>
              </a:ext>
            </a:extLst>
          </p:cNvPr>
          <p:cNvSpPr/>
          <p:nvPr/>
        </p:nvSpPr>
        <p:spPr bwMode="auto">
          <a:xfrm>
            <a:off x="3609138" y="1537246"/>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FesteKonsole?</a:t>
            </a:r>
          </a:p>
        </p:txBody>
      </p:sp>
      <p:sp>
        <p:nvSpPr>
          <p:cNvPr id="35" name="Textfeld 34">
            <a:extLst>
              <a:ext uri="{FF2B5EF4-FFF2-40B4-BE49-F238E27FC236}">
                <a16:creationId xmlns:a16="http://schemas.microsoft.com/office/drawing/2014/main" id="{E774AE43-9E59-430A-A23C-477478ACAAE0}"/>
              </a:ext>
            </a:extLst>
          </p:cNvPr>
          <p:cNvSpPr txBox="1"/>
          <p:nvPr/>
        </p:nvSpPr>
        <p:spPr bwMode="auto">
          <a:xfrm>
            <a:off x="3348856" y="2392203"/>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36" name="Rechteck 35">
            <a:extLst>
              <a:ext uri="{FF2B5EF4-FFF2-40B4-BE49-F238E27FC236}">
                <a16:creationId xmlns:a16="http://schemas.microsoft.com/office/drawing/2014/main" id="{853F1284-6F5E-4F4B-B106-CD1AAA86B621}"/>
              </a:ext>
            </a:extLst>
          </p:cNvPr>
          <p:cNvSpPr/>
          <p:nvPr/>
        </p:nvSpPr>
        <p:spPr>
          <a:xfrm>
            <a:off x="5199938" y="2392701"/>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grpSp>
        <p:nvGrpSpPr>
          <p:cNvPr id="37" name="Gruppieren 36">
            <a:extLst>
              <a:ext uri="{FF2B5EF4-FFF2-40B4-BE49-F238E27FC236}">
                <a16:creationId xmlns:a16="http://schemas.microsoft.com/office/drawing/2014/main" id="{0D08C7F6-4EF8-4F5F-808A-7F7FD3EE104D}"/>
              </a:ext>
            </a:extLst>
          </p:cNvPr>
          <p:cNvGrpSpPr/>
          <p:nvPr/>
        </p:nvGrpSpPr>
        <p:grpSpPr>
          <a:xfrm>
            <a:off x="3485320" y="2132766"/>
            <a:ext cx="2082016" cy="1028952"/>
            <a:chOff x="8323466" y="2620716"/>
            <a:chExt cx="2082016" cy="1028952"/>
          </a:xfrm>
        </p:grpSpPr>
        <p:cxnSp>
          <p:nvCxnSpPr>
            <p:cNvPr id="38" name="Gerade Verbindung mit Pfeil 37">
              <a:extLst>
                <a:ext uri="{FF2B5EF4-FFF2-40B4-BE49-F238E27FC236}">
                  <a16:creationId xmlns:a16="http://schemas.microsoft.com/office/drawing/2014/main" id="{D16D061C-F68A-43BF-AAF8-9673876EDAEF}"/>
                </a:ext>
              </a:extLst>
            </p:cNvPr>
            <p:cNvCxnSpPr>
              <a:cxnSpLocks/>
            </p:cNvCxnSpPr>
            <p:nvPr/>
          </p:nvCxnSpPr>
          <p:spPr bwMode="auto">
            <a:xfrm flipH="1">
              <a:off x="8323466" y="2620716"/>
              <a:ext cx="734795" cy="1028952"/>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CD05B163-A6DF-4A33-A512-6C2477CA059B}"/>
                </a:ext>
              </a:extLst>
            </p:cNvPr>
            <p:cNvCxnSpPr>
              <a:cxnSpLocks/>
            </p:cNvCxnSpPr>
            <p:nvPr/>
          </p:nvCxnSpPr>
          <p:spPr bwMode="auto">
            <a:xfrm>
              <a:off x="9670687" y="2620716"/>
              <a:ext cx="734795" cy="1028952"/>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6" name="Gerade Verbindung mit Pfeil 5">
            <a:extLst>
              <a:ext uri="{FF2B5EF4-FFF2-40B4-BE49-F238E27FC236}">
                <a16:creationId xmlns:a16="http://schemas.microsoft.com/office/drawing/2014/main" id="{91D59A91-A2E7-4999-8818-B62F8FB9C2D1}"/>
              </a:ext>
            </a:extLst>
          </p:cNvPr>
          <p:cNvCxnSpPr/>
          <p:nvPr/>
        </p:nvCxnSpPr>
        <p:spPr>
          <a:xfrm flipH="1">
            <a:off x="5519936" y="1268760"/>
            <a:ext cx="129614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DEE15B5-BAD7-4AF6-A9BA-22AA6F634F56}"/>
              </a:ext>
            </a:extLst>
          </p:cNvPr>
          <p:cNvCxnSpPr>
            <a:cxnSpLocks/>
          </p:cNvCxnSpPr>
          <p:nvPr/>
        </p:nvCxnSpPr>
        <p:spPr>
          <a:xfrm flipH="1" flipV="1">
            <a:off x="3841938" y="4171953"/>
            <a:ext cx="688570" cy="100811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E34CB037-1A32-4946-A31F-352EF6E356BD}"/>
              </a:ext>
            </a:extLst>
          </p:cNvPr>
          <p:cNvCxnSpPr>
            <a:cxnSpLocks/>
          </p:cNvCxnSpPr>
          <p:nvPr/>
        </p:nvCxnSpPr>
        <p:spPr>
          <a:xfrm flipV="1">
            <a:off x="5045875" y="4274309"/>
            <a:ext cx="429031" cy="905757"/>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C04023B5-E544-4D1D-90FA-AC9B9A4F8181}"/>
              </a:ext>
            </a:extLst>
          </p:cNvPr>
          <p:cNvCxnSpPr>
            <a:cxnSpLocks/>
          </p:cNvCxnSpPr>
          <p:nvPr/>
        </p:nvCxnSpPr>
        <p:spPr>
          <a:xfrm flipH="1">
            <a:off x="3947397" y="2076000"/>
            <a:ext cx="3156715" cy="63315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ED87C690-7006-42D7-A4EA-831BA53F480D}"/>
              </a:ext>
            </a:extLst>
          </p:cNvPr>
          <p:cNvCxnSpPr>
            <a:cxnSpLocks/>
          </p:cNvCxnSpPr>
          <p:nvPr/>
        </p:nvCxnSpPr>
        <p:spPr>
          <a:xfrm flipH="1">
            <a:off x="5447928" y="2228400"/>
            <a:ext cx="1808585" cy="64961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622D2FA5-E495-4607-8942-4EC7CC00B9AE}"/>
              </a:ext>
            </a:extLst>
          </p:cNvPr>
          <p:cNvSpPr txBox="1"/>
          <p:nvPr/>
        </p:nvSpPr>
        <p:spPr>
          <a:xfrm>
            <a:off x="6860030" y="1048334"/>
            <a:ext cx="1463862" cy="369332"/>
          </a:xfrm>
          <a:prstGeom prst="rect">
            <a:avLst/>
          </a:prstGeom>
          <a:noFill/>
        </p:spPr>
        <p:txBody>
          <a:bodyPr wrap="none" rtlCol="0">
            <a:spAutoFit/>
          </a:bodyPr>
          <a:lstStyle/>
          <a:p>
            <a:r>
              <a:rPr lang="de-DE" dirty="0">
                <a:solidFill>
                  <a:schemeClr val="accent1"/>
                </a:solidFill>
              </a:rPr>
              <a:t>Regelknoten</a:t>
            </a:r>
          </a:p>
        </p:txBody>
      </p:sp>
      <p:sp>
        <p:nvSpPr>
          <p:cNvPr id="32" name="Textfeld 31">
            <a:extLst>
              <a:ext uri="{FF2B5EF4-FFF2-40B4-BE49-F238E27FC236}">
                <a16:creationId xmlns:a16="http://schemas.microsoft.com/office/drawing/2014/main" id="{D7BAF4B6-91D1-4099-8ADC-AAE390B5C4E8}"/>
              </a:ext>
            </a:extLst>
          </p:cNvPr>
          <p:cNvSpPr txBox="1"/>
          <p:nvPr/>
        </p:nvSpPr>
        <p:spPr>
          <a:xfrm>
            <a:off x="7208040" y="1891334"/>
            <a:ext cx="760144" cy="369332"/>
          </a:xfrm>
          <a:prstGeom prst="rect">
            <a:avLst/>
          </a:prstGeom>
          <a:noFill/>
        </p:spPr>
        <p:txBody>
          <a:bodyPr wrap="none" rtlCol="0">
            <a:spAutoFit/>
          </a:bodyPr>
          <a:lstStyle/>
          <a:p>
            <a:r>
              <a:rPr lang="de-DE" dirty="0">
                <a:solidFill>
                  <a:srgbClr val="FFC000"/>
                </a:solidFill>
              </a:rPr>
              <a:t>Pfade</a:t>
            </a:r>
          </a:p>
        </p:txBody>
      </p:sp>
      <p:sp>
        <p:nvSpPr>
          <p:cNvPr id="33" name="Textfeld 32">
            <a:extLst>
              <a:ext uri="{FF2B5EF4-FFF2-40B4-BE49-F238E27FC236}">
                <a16:creationId xmlns:a16="http://schemas.microsoft.com/office/drawing/2014/main" id="{31383976-18F7-4735-AD27-1BDFC063A6D2}"/>
              </a:ext>
            </a:extLst>
          </p:cNvPr>
          <p:cNvSpPr txBox="1"/>
          <p:nvPr/>
        </p:nvSpPr>
        <p:spPr>
          <a:xfrm>
            <a:off x="4190431" y="5236831"/>
            <a:ext cx="1356462" cy="369332"/>
          </a:xfrm>
          <a:prstGeom prst="rect">
            <a:avLst/>
          </a:prstGeom>
          <a:noFill/>
        </p:spPr>
        <p:txBody>
          <a:bodyPr wrap="none" rtlCol="0">
            <a:spAutoFit/>
          </a:bodyPr>
          <a:lstStyle/>
          <a:p>
            <a:r>
              <a:rPr lang="de-DE" dirty="0">
                <a:solidFill>
                  <a:schemeClr val="accent6">
                    <a:lumMod val="75000"/>
                  </a:schemeClr>
                </a:solidFill>
              </a:rPr>
              <a:t>Blattknoten</a:t>
            </a:r>
          </a:p>
        </p:txBody>
      </p:sp>
    </p:spTree>
    <p:extLst>
      <p:ext uri="{BB962C8B-B14F-4D97-AF65-F5344CB8AC3E}">
        <p14:creationId xmlns:p14="http://schemas.microsoft.com/office/powerpoint/2010/main" val="1701827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C889EA8-1CC1-4BEB-AE78-15363C7202ED}"/>
              </a:ext>
            </a:extLst>
          </p:cNvPr>
          <p:cNvSpPr>
            <a:spLocks noGrp="1"/>
          </p:cNvSpPr>
          <p:nvPr>
            <p:ph type="sldNum" sz="quarter" idx="12"/>
          </p:nvPr>
        </p:nvSpPr>
        <p:spPr/>
        <p:txBody>
          <a:bodyPr/>
          <a:lstStyle/>
          <a:p>
            <a:fld id="{E6AA5693-5562-46BF-BAF4-16238AB6C896}" type="slidenum">
              <a:rPr lang="de-DE" smtClean="0"/>
              <a:t>2</a:t>
            </a:fld>
            <a:endParaRPr lang="de-DE"/>
          </a:p>
        </p:txBody>
      </p:sp>
      <p:sp>
        <p:nvSpPr>
          <p:cNvPr id="4" name="Inhaltsplatzhalter 3">
            <a:extLst>
              <a:ext uri="{FF2B5EF4-FFF2-40B4-BE49-F238E27FC236}">
                <a16:creationId xmlns:a16="http://schemas.microsoft.com/office/drawing/2014/main" id="{3045345E-D04A-40E4-93E2-891F96742345}"/>
              </a:ext>
            </a:extLst>
          </p:cNvPr>
          <p:cNvSpPr>
            <a:spLocks noGrp="1"/>
          </p:cNvSpPr>
          <p:nvPr>
            <p:ph idx="1"/>
          </p:nvPr>
        </p:nvSpPr>
        <p:spPr>
          <a:xfrm>
            <a:off x="422275" y="1851651"/>
            <a:ext cx="11349038" cy="3505200"/>
          </a:xfrm>
        </p:spPr>
        <p:txBody>
          <a:bodyPr/>
          <a:lstStyle/>
          <a:p>
            <a:r>
              <a:rPr lang="de-DE" sz="1050" i="1" u="sng" dirty="0"/>
              <a:t>Folie 3</a:t>
            </a:r>
            <a:endParaRPr lang="de-DE" sz="1050" u="sng" dirty="0"/>
          </a:p>
          <a:p>
            <a:pPr lvl="0"/>
            <a:r>
              <a:rPr lang="de-DE" sz="1050" i="1" dirty="0"/>
              <a:t>Zweck der Folie: Es wird eine konkrete Werbeanzeige eingeführt, für die im Anschluss der Prozess der personalisierten Empfehlung einmal mit einem kleinen Datenbeispiel durchgespielt wird.</a:t>
            </a:r>
            <a:endParaRPr lang="de-DE" sz="1050" dirty="0"/>
          </a:p>
          <a:p>
            <a:pPr lvl="0"/>
            <a:endParaRPr lang="de-DE" sz="1050" i="1" dirty="0"/>
          </a:p>
          <a:p>
            <a:pPr lvl="0"/>
            <a:r>
              <a:rPr lang="de-DE" sz="1050" i="1" dirty="0"/>
              <a:t>Information durch die Lehrkraft: </a:t>
            </a:r>
            <a:endParaRPr lang="de-DE" sz="1050" dirty="0"/>
          </a:p>
          <a:p>
            <a:pPr lvl="1"/>
            <a:r>
              <a:rPr lang="de-DE" sz="1050" i="1" dirty="0"/>
              <a:t>Auf dieser Folie ist ein Beispiel für eine Werbung für ein Onlinespiel abgebildet </a:t>
            </a:r>
            <a:endParaRPr lang="de-DE" sz="1050" dirty="0"/>
          </a:p>
          <a:p>
            <a:pPr lvl="1"/>
            <a:r>
              <a:rPr lang="de-DE" sz="1050" i="1" dirty="0"/>
              <a:t>Die Zielgruppe für die Werbung sind Personen, die häufig Onlinespiele spielen</a:t>
            </a:r>
          </a:p>
          <a:p>
            <a:pPr lvl="1"/>
            <a:endParaRPr lang="de-DE" sz="1050" dirty="0"/>
          </a:p>
          <a:p>
            <a:r>
              <a:rPr lang="de-DE" sz="1050" i="1" u="sng" dirty="0"/>
              <a:t>Folie 4</a:t>
            </a:r>
            <a:endParaRPr lang="de-DE" sz="1050" u="sng" dirty="0"/>
          </a:p>
          <a:p>
            <a:pPr lvl="0"/>
            <a:r>
              <a:rPr lang="de-DE" sz="1050" i="1" dirty="0"/>
              <a:t>Zweck der Folie: Es soll die Frage aufgeworfen werden, was Onlineplattformen benötigen, um eine Vorhersage für Profile zu erstellen. Dafür wird angeknüpft an die Ergebnisse der vorherigen Unterrichtsphase, da nun darauf eingegangen wird, dass die Informationen über Zielgruppenzugehörigkeit für einige Profile vorliegt (Onlinespiele: „Häufig“ oder „Selten“), für andere Profile aber nicht (hier der Einfachheit halber nur ein Profil Nummer 15).</a:t>
            </a:r>
            <a:endParaRPr lang="de-DE" sz="1050" dirty="0"/>
          </a:p>
          <a:p>
            <a:pPr lvl="0"/>
            <a:endParaRPr lang="de-DE" sz="1050" i="1" dirty="0"/>
          </a:p>
          <a:p>
            <a:pPr lvl="0"/>
            <a:r>
              <a:rPr lang="de-DE" sz="1050" i="1" dirty="0"/>
              <a:t>Aktion: Die Lehrkraft wirf die Frage auf, ob mit diesen Daten bereits eine Vorhersage für Profil Nummer 15 gemacht werden kann? Dies soll zunächst von den Schülerinnen und Schülern diskutiert werden.</a:t>
            </a:r>
            <a:endParaRPr lang="de-DE" sz="1050" dirty="0"/>
          </a:p>
          <a:p>
            <a:pPr lvl="0"/>
            <a:endParaRPr lang="de-DE" sz="1050" i="1" dirty="0"/>
          </a:p>
          <a:p>
            <a:pPr lvl="0"/>
            <a:r>
              <a:rPr lang="de-DE" sz="1050" i="1" dirty="0"/>
              <a:t>Überleitung: Erfahrungsgemäß erkennen die Schülerinnen und Schüler nach mehreren Wortmeldungen, dass die vorliegenden Informationen nicht ausreichen. Ggf. äußern sie sogar schon, dass man weitere Informationen über die Profile benötigt. Falls das nicht kommt, kann dies aber auch einfach von der Lehrkraft eingebracht werden.  </a:t>
            </a:r>
          </a:p>
          <a:p>
            <a:pPr lvl="0"/>
            <a:endParaRPr lang="de-DE" sz="1050" dirty="0"/>
          </a:p>
          <a:p>
            <a:r>
              <a:rPr lang="de-DE" sz="1050" i="1" u="sng" dirty="0"/>
              <a:t>Folie 5</a:t>
            </a:r>
            <a:endParaRPr lang="de-DE" sz="1050" u="sng" dirty="0"/>
          </a:p>
          <a:p>
            <a:pPr lvl="0"/>
            <a:r>
              <a:rPr lang="de-DE" sz="1050" i="1" dirty="0"/>
              <a:t>Zweck der Folie: Es soll eingeführt werden, dass auf Onlineplattformen je Profil verschiedene Informationen als Daten gesammelt werden, sodass ein Profil durch verschiedene Eigenschaften beschrieben werden können.</a:t>
            </a:r>
            <a:endParaRPr lang="de-DE" sz="1050" dirty="0"/>
          </a:p>
          <a:p>
            <a:pPr lvl="0"/>
            <a:endParaRPr lang="de-DE" sz="1050" i="1" dirty="0"/>
          </a:p>
          <a:p>
            <a:pPr lvl="0"/>
            <a:r>
              <a:rPr lang="de-DE" sz="1050" i="1" dirty="0"/>
              <a:t>Aktion: Zuerst wird die Bedeutung der 3 zusätzlichen Variablen geklärt. </a:t>
            </a:r>
            <a:endParaRPr lang="de-DE" sz="1050" dirty="0"/>
          </a:p>
          <a:p>
            <a:pPr lvl="1"/>
            <a:r>
              <a:rPr lang="de-DE" sz="1050" i="1" dirty="0"/>
              <a:t>Computer vorhanden – Ja/Nein</a:t>
            </a:r>
            <a:endParaRPr lang="de-DE" sz="1050" dirty="0"/>
          </a:p>
          <a:p>
            <a:pPr lvl="1"/>
            <a:r>
              <a:rPr lang="de-DE" sz="1050" i="1" dirty="0"/>
              <a:t>Feste Spielekonsole vorhanden – Ja/Nein</a:t>
            </a:r>
            <a:endParaRPr lang="de-DE" sz="1050" dirty="0"/>
          </a:p>
          <a:p>
            <a:pPr lvl="1"/>
            <a:r>
              <a:rPr lang="de-DE" sz="1050" i="1" dirty="0"/>
              <a:t>Häufigkeit der Nutzung von Instagram – Häufig/ Selten</a:t>
            </a:r>
            <a:endParaRPr lang="de-DE" sz="1050" dirty="0"/>
          </a:p>
          <a:p>
            <a:r>
              <a:rPr lang="de-DE" sz="600" i="1" dirty="0"/>
              <a:t> </a:t>
            </a:r>
            <a:endParaRPr lang="de-DE" sz="600" dirty="0"/>
          </a:p>
          <a:p>
            <a:pPr lvl="0"/>
            <a:endParaRPr lang="de-DE" sz="800" dirty="0"/>
          </a:p>
        </p:txBody>
      </p:sp>
      <p:sp>
        <p:nvSpPr>
          <p:cNvPr id="5" name="Titel 4">
            <a:extLst>
              <a:ext uri="{FF2B5EF4-FFF2-40B4-BE49-F238E27FC236}">
                <a16:creationId xmlns:a16="http://schemas.microsoft.com/office/drawing/2014/main" id="{DADE87A6-2C8A-4134-82C1-29D631EDD70A}"/>
              </a:ext>
            </a:extLst>
          </p:cNvPr>
          <p:cNvSpPr>
            <a:spLocks noGrp="1"/>
          </p:cNvSpPr>
          <p:nvPr>
            <p:ph type="title"/>
          </p:nvPr>
        </p:nvSpPr>
        <p:spPr>
          <a:xfrm>
            <a:off x="422275" y="1246189"/>
            <a:ext cx="11349038" cy="382611"/>
          </a:xfrm>
        </p:spPr>
        <p:txBody>
          <a:bodyPr/>
          <a:lstStyle/>
          <a:p>
            <a:r>
              <a:rPr lang="de-DE" dirty="0"/>
              <a:t>Kommentare für Lehrkräfte zu Folien 2 - 5</a:t>
            </a:r>
          </a:p>
        </p:txBody>
      </p:sp>
    </p:spTree>
    <p:extLst>
      <p:ext uri="{BB962C8B-B14F-4D97-AF65-F5344CB8AC3E}">
        <p14:creationId xmlns:p14="http://schemas.microsoft.com/office/powerpoint/2010/main" val="3860967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32C7C-0E13-434A-B94E-252FE88C6E42}"/>
              </a:ext>
            </a:extLst>
          </p:cNvPr>
          <p:cNvSpPr>
            <a:spLocks noGrp="1"/>
          </p:cNvSpPr>
          <p:nvPr>
            <p:ph type="sldNum" sz="quarter" idx="12"/>
          </p:nvPr>
        </p:nvSpPr>
        <p:spPr/>
        <p:txBody>
          <a:bodyPr/>
          <a:lstStyle/>
          <a:p>
            <a:fld id="{E6AA5693-5562-46BF-BAF4-16238AB6C896}" type="slidenum">
              <a:rPr lang="de-DE" smtClean="0"/>
              <a:t>20</a:t>
            </a:fld>
            <a:endParaRPr lang="de-DE"/>
          </a:p>
        </p:txBody>
      </p:sp>
      <p:sp>
        <p:nvSpPr>
          <p:cNvPr id="3" name="Rechteck 2">
            <a:extLst>
              <a:ext uri="{FF2B5EF4-FFF2-40B4-BE49-F238E27FC236}">
                <a16:creationId xmlns:a16="http://schemas.microsoft.com/office/drawing/2014/main" id="{4E459E54-B3C6-45B5-868E-3D9F69B9CF37}"/>
              </a:ext>
            </a:extLst>
          </p:cNvPr>
          <p:cNvSpPr/>
          <p:nvPr/>
        </p:nvSpPr>
        <p:spPr bwMode="auto">
          <a:xfrm>
            <a:off x="9260929" y="3399815"/>
            <a:ext cx="1193636" cy="5999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Segoe UI"/>
                <a:ea typeface="+mn-ea"/>
                <a:cs typeface="+mn-cs"/>
              </a:rPr>
              <a:t>Selten</a:t>
            </a:r>
          </a:p>
        </p:txBody>
      </p:sp>
      <p:sp>
        <p:nvSpPr>
          <p:cNvPr id="4" name="Rechteck 3">
            <a:extLst>
              <a:ext uri="{FF2B5EF4-FFF2-40B4-BE49-F238E27FC236}">
                <a16:creationId xmlns:a16="http://schemas.microsoft.com/office/drawing/2014/main" id="{EAB137D3-5A45-4328-AC5D-2E652D0B96C2}"/>
              </a:ext>
            </a:extLst>
          </p:cNvPr>
          <p:cNvSpPr/>
          <p:nvPr/>
        </p:nvSpPr>
        <p:spPr bwMode="auto">
          <a:xfrm>
            <a:off x="7103556" y="3390762"/>
            <a:ext cx="1193636" cy="5999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Segoe UI"/>
                <a:ea typeface="+mn-ea"/>
                <a:cs typeface="+mn-cs"/>
              </a:rPr>
              <a:t>Häufig</a:t>
            </a:r>
          </a:p>
        </p:txBody>
      </p:sp>
      <p:sp>
        <p:nvSpPr>
          <p:cNvPr id="5" name="Textfeld 4">
            <a:extLst>
              <a:ext uri="{FF2B5EF4-FFF2-40B4-BE49-F238E27FC236}">
                <a16:creationId xmlns:a16="http://schemas.microsoft.com/office/drawing/2014/main" id="{8256CF60-790D-4C1D-B34D-DF493D9DF5F1}"/>
              </a:ext>
            </a:extLst>
          </p:cNvPr>
          <p:cNvSpPr txBox="1"/>
          <p:nvPr/>
        </p:nvSpPr>
        <p:spPr bwMode="auto">
          <a:xfrm>
            <a:off x="7087948" y="3018531"/>
            <a:ext cx="11936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Segoe UI"/>
                <a:ea typeface="+mn-ea"/>
                <a:cs typeface="+mn-cs"/>
              </a:rPr>
              <a:t> </a:t>
            </a:r>
            <a:r>
              <a:rPr kumimoji="0" lang="de-DE" sz="1800" b="0" i="0" u="none" strike="noStrike" kern="1200" cap="none" spc="0" normalizeH="0" baseline="0" noProof="0" dirty="0">
                <a:ln>
                  <a:noFill/>
                </a:ln>
                <a:solidFill>
                  <a:srgbClr val="00B050"/>
                </a:solidFill>
                <a:effectLst/>
                <a:uLnTx/>
                <a:uFillTx/>
                <a:latin typeface="Segoe UI"/>
                <a:ea typeface="+mn-ea"/>
                <a:cs typeface="+mn-cs"/>
              </a:rPr>
              <a:t>7</a:t>
            </a:r>
            <a:r>
              <a:rPr kumimoji="0" lang="de-DE" sz="1800" b="0" i="0" u="none" strike="noStrike" kern="1200" cap="none" spc="0" normalizeH="0" baseline="0" noProof="0" dirty="0">
                <a:ln>
                  <a:noFill/>
                </a:ln>
                <a:solidFill>
                  <a:prstClr val="black"/>
                </a:solidFill>
                <a:effectLst/>
                <a:uLnTx/>
                <a:uFillTx/>
                <a:latin typeface="Segoe UI"/>
                <a:ea typeface="+mn-ea"/>
                <a:cs typeface="+mn-cs"/>
              </a:rPr>
              <a:t> zu </a:t>
            </a:r>
            <a:r>
              <a:rPr kumimoji="0" lang="de-DE" sz="1800" b="0" i="0" u="none" strike="noStrike" kern="1200" cap="none" spc="0" normalizeH="0" baseline="0" noProof="0" dirty="0">
                <a:ln>
                  <a:noFill/>
                </a:ln>
                <a:solidFill>
                  <a:srgbClr val="FF0000"/>
                </a:solidFill>
                <a:effectLst/>
                <a:uLnTx/>
                <a:uFillTx/>
                <a:latin typeface="Segoe UI"/>
                <a:ea typeface="+mn-ea"/>
                <a:cs typeface="+mn-cs"/>
              </a:rPr>
              <a:t>2</a:t>
            </a:r>
            <a:endParaRPr kumimoji="0" lang="de-DE" sz="1600" b="0" i="0" u="none" strike="noStrike" kern="1200" cap="none" spc="0" normalizeH="0" baseline="0" noProof="0" dirty="0">
              <a:ln>
                <a:noFill/>
              </a:ln>
              <a:solidFill>
                <a:srgbClr val="FF0000"/>
              </a:solidFill>
              <a:effectLst/>
              <a:uLnTx/>
              <a:uFillTx/>
              <a:latin typeface="Segoe UI"/>
              <a:ea typeface="+mn-ea"/>
              <a:cs typeface="+mn-cs"/>
            </a:endParaRPr>
          </a:p>
        </p:txBody>
      </p:sp>
      <p:sp>
        <p:nvSpPr>
          <p:cNvPr id="6" name="Textfeld 5">
            <a:extLst>
              <a:ext uri="{FF2B5EF4-FFF2-40B4-BE49-F238E27FC236}">
                <a16:creationId xmlns:a16="http://schemas.microsoft.com/office/drawing/2014/main" id="{58D6BF42-C9D2-4CD2-8E77-B9AA933B6695}"/>
              </a:ext>
            </a:extLst>
          </p:cNvPr>
          <p:cNvSpPr txBox="1"/>
          <p:nvPr/>
        </p:nvSpPr>
        <p:spPr bwMode="auto">
          <a:xfrm>
            <a:off x="9260929" y="3016642"/>
            <a:ext cx="11936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 </a:t>
            </a:r>
            <a:r>
              <a:rPr kumimoji="0" lang="de-DE" sz="1800" b="0" i="0" u="none" strike="noStrike" kern="1200" cap="none" spc="0" normalizeH="0" baseline="0" noProof="0" dirty="0">
                <a:ln>
                  <a:noFill/>
                </a:ln>
                <a:solidFill>
                  <a:srgbClr val="00B050"/>
                </a:solidFill>
                <a:effectLst/>
                <a:uLnTx/>
                <a:uFillTx/>
                <a:latin typeface="Segoe UI"/>
                <a:ea typeface="+mn-ea"/>
                <a:cs typeface="+mn-cs"/>
              </a:rPr>
              <a:t>2</a:t>
            </a:r>
            <a:r>
              <a:rPr kumimoji="0" lang="de-DE" sz="1800" b="0" i="0" u="none" strike="noStrike" kern="1200" cap="none" spc="0" normalizeH="0" baseline="0" noProof="0" dirty="0">
                <a:ln>
                  <a:noFill/>
                </a:ln>
                <a:solidFill>
                  <a:prstClr val="black"/>
                </a:solidFill>
                <a:effectLst/>
                <a:uLnTx/>
                <a:uFillTx/>
                <a:latin typeface="Segoe UI"/>
                <a:ea typeface="+mn-ea"/>
                <a:cs typeface="+mn-cs"/>
              </a:rPr>
              <a:t> zu </a:t>
            </a:r>
            <a:r>
              <a:rPr kumimoji="0" lang="de-DE" sz="1800" b="0" i="0" u="none" strike="noStrike" kern="1200" cap="none" spc="0" normalizeH="0" baseline="0" noProof="0" dirty="0">
                <a:ln>
                  <a:noFill/>
                </a:ln>
                <a:solidFill>
                  <a:srgbClr val="FF0000"/>
                </a:solidFill>
                <a:effectLst/>
                <a:uLnTx/>
                <a:uFillTx/>
                <a:latin typeface="Segoe UI"/>
                <a:ea typeface="+mn-ea"/>
                <a:cs typeface="+mn-cs"/>
              </a:rPr>
              <a:t>3</a:t>
            </a:r>
          </a:p>
        </p:txBody>
      </p:sp>
      <p:sp>
        <p:nvSpPr>
          <p:cNvPr id="7" name="Rechteck 6">
            <a:extLst>
              <a:ext uri="{FF2B5EF4-FFF2-40B4-BE49-F238E27FC236}">
                <a16:creationId xmlns:a16="http://schemas.microsoft.com/office/drawing/2014/main" id="{BAA1F356-009C-4865-8E1C-7AD61AAD90B2}"/>
              </a:ext>
            </a:extLst>
          </p:cNvPr>
          <p:cNvSpPr/>
          <p:nvPr/>
        </p:nvSpPr>
        <p:spPr bwMode="auto">
          <a:xfrm>
            <a:off x="7824192" y="1412776"/>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FesteKonsole?</a:t>
            </a:r>
          </a:p>
        </p:txBody>
      </p:sp>
      <p:sp>
        <p:nvSpPr>
          <p:cNvPr id="8" name="Textfeld 7">
            <a:extLst>
              <a:ext uri="{FF2B5EF4-FFF2-40B4-BE49-F238E27FC236}">
                <a16:creationId xmlns:a16="http://schemas.microsoft.com/office/drawing/2014/main" id="{85676BE9-C0B8-420A-AB40-DC8CF1F138E2}"/>
              </a:ext>
            </a:extLst>
          </p:cNvPr>
          <p:cNvSpPr txBox="1"/>
          <p:nvPr/>
        </p:nvSpPr>
        <p:spPr bwMode="auto">
          <a:xfrm>
            <a:off x="7563910" y="2267733"/>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9" name="Rechteck 8">
            <a:extLst>
              <a:ext uri="{FF2B5EF4-FFF2-40B4-BE49-F238E27FC236}">
                <a16:creationId xmlns:a16="http://schemas.microsoft.com/office/drawing/2014/main" id="{A07360A7-11DC-4DFC-9820-D6E10A9B77E0}"/>
              </a:ext>
            </a:extLst>
          </p:cNvPr>
          <p:cNvSpPr/>
          <p:nvPr/>
        </p:nvSpPr>
        <p:spPr>
          <a:xfrm>
            <a:off x="9414992" y="2268231"/>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grpSp>
        <p:nvGrpSpPr>
          <p:cNvPr id="10" name="Gruppieren 9">
            <a:extLst>
              <a:ext uri="{FF2B5EF4-FFF2-40B4-BE49-F238E27FC236}">
                <a16:creationId xmlns:a16="http://schemas.microsoft.com/office/drawing/2014/main" id="{A043A6A9-854E-460E-AF77-FEF333C405AC}"/>
              </a:ext>
            </a:extLst>
          </p:cNvPr>
          <p:cNvGrpSpPr/>
          <p:nvPr/>
        </p:nvGrpSpPr>
        <p:grpSpPr>
          <a:xfrm>
            <a:off x="7700374" y="2008296"/>
            <a:ext cx="2082016" cy="1028952"/>
            <a:chOff x="8323466" y="2620716"/>
            <a:chExt cx="2082016" cy="1028952"/>
          </a:xfrm>
        </p:grpSpPr>
        <p:cxnSp>
          <p:nvCxnSpPr>
            <p:cNvPr id="11" name="Gerade Verbindung mit Pfeil 10">
              <a:extLst>
                <a:ext uri="{FF2B5EF4-FFF2-40B4-BE49-F238E27FC236}">
                  <a16:creationId xmlns:a16="http://schemas.microsoft.com/office/drawing/2014/main" id="{87746DC3-DBD5-4223-917D-0776F9D27C94}"/>
                </a:ext>
              </a:extLst>
            </p:cNvPr>
            <p:cNvCxnSpPr>
              <a:cxnSpLocks/>
            </p:cNvCxnSpPr>
            <p:nvPr/>
          </p:nvCxnSpPr>
          <p:spPr bwMode="auto">
            <a:xfrm flipH="1">
              <a:off x="8323466" y="2620716"/>
              <a:ext cx="734795" cy="1028952"/>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7021DD69-262C-4846-99D4-5E43EE49BA41}"/>
                </a:ext>
              </a:extLst>
            </p:cNvPr>
            <p:cNvCxnSpPr>
              <a:cxnSpLocks/>
            </p:cNvCxnSpPr>
            <p:nvPr/>
          </p:nvCxnSpPr>
          <p:spPr bwMode="auto">
            <a:xfrm>
              <a:off x="9670687" y="2620716"/>
              <a:ext cx="734795" cy="1028952"/>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3" name="Inhaltsplatzhalter 6">
            <a:extLst>
              <a:ext uri="{FF2B5EF4-FFF2-40B4-BE49-F238E27FC236}">
                <a16:creationId xmlns:a16="http://schemas.microsoft.com/office/drawing/2014/main" id="{C4B0F6AB-174D-4265-AE06-CE991718EAAD}"/>
              </a:ext>
            </a:extLst>
          </p:cNvPr>
          <p:cNvSpPr>
            <a:spLocks noGrp="1"/>
          </p:cNvSpPr>
          <p:nvPr>
            <p:ph idx="1"/>
          </p:nvPr>
        </p:nvSpPr>
        <p:spPr>
          <a:xfrm>
            <a:off x="1703512" y="5400328"/>
            <a:ext cx="8445500" cy="1181358"/>
          </a:xfrm>
        </p:spPr>
        <p:txBody>
          <a:bodyPr/>
          <a:lstStyle/>
          <a:p>
            <a:pPr algn="ctr"/>
            <a:r>
              <a:rPr lang="de-DE" dirty="0"/>
              <a:t>Wenn </a:t>
            </a:r>
            <a:r>
              <a:rPr lang="de-DE" b="1" i="1" dirty="0"/>
              <a:t>FesteKonsole = Ja</a:t>
            </a:r>
            <a:r>
              <a:rPr lang="de-DE" dirty="0"/>
              <a:t>, dann </a:t>
            </a:r>
            <a:r>
              <a:rPr lang="de-DE" b="1" i="1" dirty="0"/>
              <a:t>Onlinespiele = Häufig</a:t>
            </a:r>
          </a:p>
          <a:p>
            <a:pPr algn="ctr"/>
            <a:endParaRPr lang="de-DE" dirty="0"/>
          </a:p>
          <a:p>
            <a:pPr algn="ctr"/>
            <a:r>
              <a:rPr lang="de-DE" dirty="0"/>
              <a:t>Wenn </a:t>
            </a:r>
            <a:r>
              <a:rPr lang="de-DE" b="1" i="1" dirty="0"/>
              <a:t>FesteKonsole = Nein</a:t>
            </a:r>
            <a:r>
              <a:rPr lang="de-DE" dirty="0"/>
              <a:t>, dann </a:t>
            </a:r>
            <a:r>
              <a:rPr lang="de-DE" b="1" i="1" dirty="0"/>
              <a:t>Onlinespiele = Selten</a:t>
            </a:r>
          </a:p>
          <a:p>
            <a:endParaRPr lang="de-DE" b="1" i="1" dirty="0"/>
          </a:p>
        </p:txBody>
      </p:sp>
      <p:sp>
        <p:nvSpPr>
          <p:cNvPr id="14" name="Rechteck 13">
            <a:extLst>
              <a:ext uri="{FF2B5EF4-FFF2-40B4-BE49-F238E27FC236}">
                <a16:creationId xmlns:a16="http://schemas.microsoft.com/office/drawing/2014/main" id="{51432B54-F3AD-4C55-8A9C-5F0E638469F9}"/>
              </a:ext>
            </a:extLst>
          </p:cNvPr>
          <p:cNvSpPr/>
          <p:nvPr/>
        </p:nvSpPr>
        <p:spPr bwMode="auto">
          <a:xfrm>
            <a:off x="2617100" y="1412776"/>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FesteKonsole?</a:t>
            </a:r>
          </a:p>
        </p:txBody>
      </p:sp>
      <p:sp>
        <p:nvSpPr>
          <p:cNvPr id="15" name="Textfeld 14">
            <a:extLst>
              <a:ext uri="{FF2B5EF4-FFF2-40B4-BE49-F238E27FC236}">
                <a16:creationId xmlns:a16="http://schemas.microsoft.com/office/drawing/2014/main" id="{ED3EBDD4-A720-46A2-A3B1-0B38BC43C40E}"/>
              </a:ext>
            </a:extLst>
          </p:cNvPr>
          <p:cNvSpPr txBox="1"/>
          <p:nvPr/>
        </p:nvSpPr>
        <p:spPr bwMode="auto">
          <a:xfrm>
            <a:off x="2356818" y="2267733"/>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16" name="Rechteck 15">
            <a:extLst>
              <a:ext uri="{FF2B5EF4-FFF2-40B4-BE49-F238E27FC236}">
                <a16:creationId xmlns:a16="http://schemas.microsoft.com/office/drawing/2014/main" id="{F651DEE0-A3B2-4984-AE34-7C83E1C7021B}"/>
              </a:ext>
            </a:extLst>
          </p:cNvPr>
          <p:cNvSpPr/>
          <p:nvPr/>
        </p:nvSpPr>
        <p:spPr>
          <a:xfrm>
            <a:off x="4207900" y="2268231"/>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grpSp>
        <p:nvGrpSpPr>
          <p:cNvPr id="17" name="Gruppieren 16">
            <a:extLst>
              <a:ext uri="{FF2B5EF4-FFF2-40B4-BE49-F238E27FC236}">
                <a16:creationId xmlns:a16="http://schemas.microsoft.com/office/drawing/2014/main" id="{12ED5FD4-328A-4564-B626-C5BBE8AF8A1C}"/>
              </a:ext>
            </a:extLst>
          </p:cNvPr>
          <p:cNvGrpSpPr/>
          <p:nvPr/>
        </p:nvGrpSpPr>
        <p:grpSpPr>
          <a:xfrm>
            <a:off x="2493282" y="2008296"/>
            <a:ext cx="2082016" cy="1028952"/>
            <a:chOff x="8323466" y="2620716"/>
            <a:chExt cx="2082016" cy="1028952"/>
          </a:xfrm>
        </p:grpSpPr>
        <p:cxnSp>
          <p:nvCxnSpPr>
            <p:cNvPr id="18" name="Gerade Verbindung mit Pfeil 17">
              <a:extLst>
                <a:ext uri="{FF2B5EF4-FFF2-40B4-BE49-F238E27FC236}">
                  <a16:creationId xmlns:a16="http://schemas.microsoft.com/office/drawing/2014/main" id="{A7F3E18B-5089-421C-BB3B-C32DA09A87CB}"/>
                </a:ext>
              </a:extLst>
            </p:cNvPr>
            <p:cNvCxnSpPr>
              <a:cxnSpLocks/>
            </p:cNvCxnSpPr>
            <p:nvPr/>
          </p:nvCxnSpPr>
          <p:spPr bwMode="auto">
            <a:xfrm flipH="1">
              <a:off x="8323466" y="2620716"/>
              <a:ext cx="734795" cy="1028952"/>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CEA64D7E-99BA-4136-B32E-94E8326EC0EB}"/>
                </a:ext>
              </a:extLst>
            </p:cNvPr>
            <p:cNvCxnSpPr>
              <a:cxnSpLocks/>
            </p:cNvCxnSpPr>
            <p:nvPr/>
          </p:nvCxnSpPr>
          <p:spPr bwMode="auto">
            <a:xfrm>
              <a:off x="9670687" y="2620716"/>
              <a:ext cx="734795" cy="1028952"/>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20" name="Grafik 19">
            <a:extLst>
              <a:ext uri="{FF2B5EF4-FFF2-40B4-BE49-F238E27FC236}">
                <a16:creationId xmlns:a16="http://schemas.microsoft.com/office/drawing/2014/main" id="{15110A2B-7AFC-4244-83FC-704E19E46C85}"/>
              </a:ext>
            </a:extLst>
          </p:cNvPr>
          <p:cNvPicPr>
            <a:picLocks noChangeAspect="1"/>
          </p:cNvPicPr>
          <p:nvPr/>
        </p:nvPicPr>
        <p:blipFill>
          <a:blip r:embed="rId3"/>
          <a:stretch>
            <a:fillRect/>
          </a:stretch>
        </p:blipFill>
        <p:spPr>
          <a:xfrm>
            <a:off x="1057284" y="4751234"/>
            <a:ext cx="2446428" cy="189934"/>
          </a:xfrm>
          <a:prstGeom prst="rect">
            <a:avLst/>
          </a:prstGeom>
        </p:spPr>
      </p:pic>
      <p:pic>
        <p:nvPicPr>
          <p:cNvPr id="21" name="Grafik 20">
            <a:extLst>
              <a:ext uri="{FF2B5EF4-FFF2-40B4-BE49-F238E27FC236}">
                <a16:creationId xmlns:a16="http://schemas.microsoft.com/office/drawing/2014/main" id="{61F38608-A46A-4E1C-A8E5-B0545680B7DE}"/>
              </a:ext>
            </a:extLst>
          </p:cNvPr>
          <p:cNvPicPr>
            <a:picLocks noChangeAspect="1"/>
          </p:cNvPicPr>
          <p:nvPr/>
        </p:nvPicPr>
        <p:blipFill>
          <a:blip r:embed="rId4"/>
          <a:stretch>
            <a:fillRect/>
          </a:stretch>
        </p:blipFill>
        <p:spPr>
          <a:xfrm>
            <a:off x="1058640" y="4581128"/>
            <a:ext cx="2435446" cy="189081"/>
          </a:xfrm>
          <a:prstGeom prst="rect">
            <a:avLst/>
          </a:prstGeom>
        </p:spPr>
      </p:pic>
      <p:pic>
        <p:nvPicPr>
          <p:cNvPr id="22" name="Grafik 21">
            <a:extLst>
              <a:ext uri="{FF2B5EF4-FFF2-40B4-BE49-F238E27FC236}">
                <a16:creationId xmlns:a16="http://schemas.microsoft.com/office/drawing/2014/main" id="{9D1A2010-E907-4588-A884-85079AAA0028}"/>
              </a:ext>
            </a:extLst>
          </p:cNvPr>
          <p:cNvPicPr>
            <a:picLocks noChangeAspect="1"/>
          </p:cNvPicPr>
          <p:nvPr/>
        </p:nvPicPr>
        <p:blipFill>
          <a:blip r:embed="rId5"/>
          <a:stretch>
            <a:fillRect/>
          </a:stretch>
        </p:blipFill>
        <p:spPr>
          <a:xfrm>
            <a:off x="3653156" y="4033640"/>
            <a:ext cx="2440935" cy="187448"/>
          </a:xfrm>
          <a:prstGeom prst="rect">
            <a:avLst/>
          </a:prstGeom>
        </p:spPr>
      </p:pic>
      <p:pic>
        <p:nvPicPr>
          <p:cNvPr id="23" name="Grafik 22">
            <a:extLst>
              <a:ext uri="{FF2B5EF4-FFF2-40B4-BE49-F238E27FC236}">
                <a16:creationId xmlns:a16="http://schemas.microsoft.com/office/drawing/2014/main" id="{4E0E9494-E558-4B0F-8E09-FD296844D802}"/>
              </a:ext>
            </a:extLst>
          </p:cNvPr>
          <p:cNvPicPr>
            <a:picLocks noChangeAspect="1"/>
          </p:cNvPicPr>
          <p:nvPr/>
        </p:nvPicPr>
        <p:blipFill>
          <a:blip r:embed="rId6"/>
          <a:stretch>
            <a:fillRect/>
          </a:stretch>
        </p:blipFill>
        <p:spPr>
          <a:xfrm>
            <a:off x="1058641" y="4391336"/>
            <a:ext cx="2444598" cy="189792"/>
          </a:xfrm>
          <a:prstGeom prst="rect">
            <a:avLst/>
          </a:prstGeom>
        </p:spPr>
      </p:pic>
      <p:pic>
        <p:nvPicPr>
          <p:cNvPr id="24" name="Grafik 23">
            <a:extLst>
              <a:ext uri="{FF2B5EF4-FFF2-40B4-BE49-F238E27FC236}">
                <a16:creationId xmlns:a16="http://schemas.microsoft.com/office/drawing/2014/main" id="{93E7B31B-062E-439B-8E04-DCB6F6D2E34F}"/>
              </a:ext>
            </a:extLst>
          </p:cNvPr>
          <p:cNvPicPr>
            <a:picLocks noChangeAspect="1"/>
          </p:cNvPicPr>
          <p:nvPr/>
        </p:nvPicPr>
        <p:blipFill>
          <a:blip r:embed="rId7"/>
          <a:stretch>
            <a:fillRect/>
          </a:stretch>
        </p:blipFill>
        <p:spPr>
          <a:xfrm>
            <a:off x="3647728" y="3843848"/>
            <a:ext cx="2444597" cy="189792"/>
          </a:xfrm>
          <a:prstGeom prst="rect">
            <a:avLst/>
          </a:prstGeom>
        </p:spPr>
      </p:pic>
      <p:pic>
        <p:nvPicPr>
          <p:cNvPr id="25" name="Grafik 24">
            <a:extLst>
              <a:ext uri="{FF2B5EF4-FFF2-40B4-BE49-F238E27FC236}">
                <a16:creationId xmlns:a16="http://schemas.microsoft.com/office/drawing/2014/main" id="{17ECF0B8-B198-405A-9B94-61FB26454149}"/>
              </a:ext>
            </a:extLst>
          </p:cNvPr>
          <p:cNvPicPr>
            <a:picLocks noChangeAspect="1"/>
          </p:cNvPicPr>
          <p:nvPr/>
        </p:nvPicPr>
        <p:blipFill>
          <a:blip r:embed="rId8"/>
          <a:stretch>
            <a:fillRect/>
          </a:stretch>
        </p:blipFill>
        <p:spPr>
          <a:xfrm>
            <a:off x="1058642" y="4221088"/>
            <a:ext cx="2440935" cy="183328"/>
          </a:xfrm>
          <a:prstGeom prst="rect">
            <a:avLst/>
          </a:prstGeom>
        </p:spPr>
      </p:pic>
      <p:pic>
        <p:nvPicPr>
          <p:cNvPr id="26" name="Grafik 25">
            <a:extLst>
              <a:ext uri="{FF2B5EF4-FFF2-40B4-BE49-F238E27FC236}">
                <a16:creationId xmlns:a16="http://schemas.microsoft.com/office/drawing/2014/main" id="{9F6DA815-FAFA-422F-A08E-4C3109FE6FB6}"/>
              </a:ext>
            </a:extLst>
          </p:cNvPr>
          <p:cNvPicPr>
            <a:picLocks noChangeAspect="1"/>
          </p:cNvPicPr>
          <p:nvPr/>
        </p:nvPicPr>
        <p:blipFill>
          <a:blip r:embed="rId9"/>
          <a:stretch>
            <a:fillRect/>
          </a:stretch>
        </p:blipFill>
        <p:spPr>
          <a:xfrm>
            <a:off x="3653155" y="3646635"/>
            <a:ext cx="2440935" cy="197747"/>
          </a:xfrm>
          <a:prstGeom prst="rect">
            <a:avLst/>
          </a:prstGeom>
        </p:spPr>
      </p:pic>
      <p:pic>
        <p:nvPicPr>
          <p:cNvPr id="27" name="Grafik 26">
            <a:extLst>
              <a:ext uri="{FF2B5EF4-FFF2-40B4-BE49-F238E27FC236}">
                <a16:creationId xmlns:a16="http://schemas.microsoft.com/office/drawing/2014/main" id="{C1D20799-D5D4-430A-83EB-9268CE6DDAD2}"/>
              </a:ext>
            </a:extLst>
          </p:cNvPr>
          <p:cNvPicPr>
            <a:picLocks noChangeAspect="1"/>
          </p:cNvPicPr>
          <p:nvPr/>
        </p:nvPicPr>
        <p:blipFill>
          <a:blip r:embed="rId10"/>
          <a:stretch>
            <a:fillRect/>
          </a:stretch>
        </p:blipFill>
        <p:spPr>
          <a:xfrm>
            <a:off x="3653156" y="3457576"/>
            <a:ext cx="2440936" cy="185387"/>
          </a:xfrm>
          <a:prstGeom prst="rect">
            <a:avLst/>
          </a:prstGeom>
        </p:spPr>
      </p:pic>
      <p:pic>
        <p:nvPicPr>
          <p:cNvPr id="28" name="Grafik 27">
            <a:extLst>
              <a:ext uri="{FF2B5EF4-FFF2-40B4-BE49-F238E27FC236}">
                <a16:creationId xmlns:a16="http://schemas.microsoft.com/office/drawing/2014/main" id="{43EB379D-29C7-413C-A379-CE2922CBAB1B}"/>
              </a:ext>
            </a:extLst>
          </p:cNvPr>
          <p:cNvPicPr>
            <a:picLocks noChangeAspect="1"/>
          </p:cNvPicPr>
          <p:nvPr/>
        </p:nvPicPr>
        <p:blipFill>
          <a:blip r:embed="rId11"/>
          <a:stretch>
            <a:fillRect/>
          </a:stretch>
        </p:blipFill>
        <p:spPr>
          <a:xfrm>
            <a:off x="1058641" y="4031581"/>
            <a:ext cx="2440936" cy="189507"/>
          </a:xfrm>
          <a:prstGeom prst="rect">
            <a:avLst/>
          </a:prstGeom>
        </p:spPr>
      </p:pic>
      <p:pic>
        <p:nvPicPr>
          <p:cNvPr id="29" name="Grafik 28">
            <a:extLst>
              <a:ext uri="{FF2B5EF4-FFF2-40B4-BE49-F238E27FC236}">
                <a16:creationId xmlns:a16="http://schemas.microsoft.com/office/drawing/2014/main" id="{1DF29462-FB49-40CD-84DE-8A524DFEDD8C}"/>
              </a:ext>
            </a:extLst>
          </p:cNvPr>
          <p:cNvPicPr>
            <a:picLocks noChangeAspect="1"/>
          </p:cNvPicPr>
          <p:nvPr/>
        </p:nvPicPr>
        <p:blipFill>
          <a:blip r:embed="rId12"/>
          <a:stretch>
            <a:fillRect/>
          </a:stretch>
        </p:blipFill>
        <p:spPr>
          <a:xfrm>
            <a:off x="1054980" y="3835917"/>
            <a:ext cx="2444597" cy="195980"/>
          </a:xfrm>
          <a:prstGeom prst="rect">
            <a:avLst/>
          </a:prstGeom>
        </p:spPr>
      </p:pic>
      <p:pic>
        <p:nvPicPr>
          <p:cNvPr id="30" name="Grafik 29">
            <a:extLst>
              <a:ext uri="{FF2B5EF4-FFF2-40B4-BE49-F238E27FC236}">
                <a16:creationId xmlns:a16="http://schemas.microsoft.com/office/drawing/2014/main" id="{DE80317B-B10C-43C0-BF17-8524E17B0479}"/>
              </a:ext>
            </a:extLst>
          </p:cNvPr>
          <p:cNvPicPr>
            <a:picLocks noChangeAspect="1"/>
          </p:cNvPicPr>
          <p:nvPr/>
        </p:nvPicPr>
        <p:blipFill>
          <a:blip r:embed="rId13"/>
          <a:stretch>
            <a:fillRect/>
          </a:stretch>
        </p:blipFill>
        <p:spPr>
          <a:xfrm>
            <a:off x="1054980" y="3648189"/>
            <a:ext cx="2444597" cy="187728"/>
          </a:xfrm>
          <a:prstGeom prst="rect">
            <a:avLst/>
          </a:prstGeom>
        </p:spPr>
      </p:pic>
      <p:pic>
        <p:nvPicPr>
          <p:cNvPr id="31" name="Grafik 30">
            <a:extLst>
              <a:ext uri="{FF2B5EF4-FFF2-40B4-BE49-F238E27FC236}">
                <a16:creationId xmlns:a16="http://schemas.microsoft.com/office/drawing/2014/main" id="{54B13EDE-AD52-4E34-999C-0692DBA913A5}"/>
              </a:ext>
            </a:extLst>
          </p:cNvPr>
          <p:cNvPicPr>
            <a:picLocks noChangeAspect="1"/>
          </p:cNvPicPr>
          <p:nvPr/>
        </p:nvPicPr>
        <p:blipFill>
          <a:blip r:embed="rId14"/>
          <a:stretch>
            <a:fillRect/>
          </a:stretch>
        </p:blipFill>
        <p:spPr>
          <a:xfrm>
            <a:off x="3653157" y="3267785"/>
            <a:ext cx="2444597" cy="189791"/>
          </a:xfrm>
          <a:prstGeom prst="rect">
            <a:avLst/>
          </a:prstGeom>
        </p:spPr>
      </p:pic>
      <p:pic>
        <p:nvPicPr>
          <p:cNvPr id="32" name="Grafik 31">
            <a:extLst>
              <a:ext uri="{FF2B5EF4-FFF2-40B4-BE49-F238E27FC236}">
                <a16:creationId xmlns:a16="http://schemas.microsoft.com/office/drawing/2014/main" id="{A45A952B-406C-479F-BE57-0E25C42580F0}"/>
              </a:ext>
            </a:extLst>
          </p:cNvPr>
          <p:cNvPicPr>
            <a:picLocks noChangeAspect="1"/>
          </p:cNvPicPr>
          <p:nvPr/>
        </p:nvPicPr>
        <p:blipFill>
          <a:blip r:embed="rId15"/>
          <a:stretch>
            <a:fillRect/>
          </a:stretch>
        </p:blipFill>
        <p:spPr>
          <a:xfrm>
            <a:off x="1057693" y="3475877"/>
            <a:ext cx="2444597" cy="189791"/>
          </a:xfrm>
          <a:prstGeom prst="rect">
            <a:avLst/>
          </a:prstGeom>
        </p:spPr>
      </p:pic>
      <p:pic>
        <p:nvPicPr>
          <p:cNvPr id="33" name="Grafik 32">
            <a:extLst>
              <a:ext uri="{FF2B5EF4-FFF2-40B4-BE49-F238E27FC236}">
                <a16:creationId xmlns:a16="http://schemas.microsoft.com/office/drawing/2014/main" id="{E11121DC-8448-44DA-9451-962B79915063}"/>
              </a:ext>
            </a:extLst>
          </p:cNvPr>
          <p:cNvPicPr>
            <a:picLocks noChangeAspect="1"/>
          </p:cNvPicPr>
          <p:nvPr/>
        </p:nvPicPr>
        <p:blipFill>
          <a:blip r:embed="rId16"/>
          <a:stretch>
            <a:fillRect/>
          </a:stretch>
        </p:blipFill>
        <p:spPr>
          <a:xfrm>
            <a:off x="1057693" y="3292274"/>
            <a:ext cx="2444597" cy="183603"/>
          </a:xfrm>
          <a:prstGeom prst="rect">
            <a:avLst/>
          </a:prstGeom>
        </p:spPr>
      </p:pic>
      <p:pic>
        <p:nvPicPr>
          <p:cNvPr id="34" name="Grafik 33">
            <a:extLst>
              <a:ext uri="{FF2B5EF4-FFF2-40B4-BE49-F238E27FC236}">
                <a16:creationId xmlns:a16="http://schemas.microsoft.com/office/drawing/2014/main" id="{C10D2900-BFCF-4F14-AB36-99BBEB5078CE}"/>
              </a:ext>
            </a:extLst>
          </p:cNvPr>
          <p:cNvPicPr>
            <a:picLocks noChangeAspect="1"/>
          </p:cNvPicPr>
          <p:nvPr/>
        </p:nvPicPr>
        <p:blipFill>
          <a:blip r:embed="rId17"/>
          <a:stretch>
            <a:fillRect/>
          </a:stretch>
        </p:blipFill>
        <p:spPr>
          <a:xfrm>
            <a:off x="1057693" y="3105373"/>
            <a:ext cx="2444597" cy="173288"/>
          </a:xfrm>
          <a:prstGeom prst="rect">
            <a:avLst/>
          </a:prstGeom>
        </p:spPr>
      </p:pic>
      <p:pic>
        <p:nvPicPr>
          <p:cNvPr id="35" name="Grafik 34">
            <a:extLst>
              <a:ext uri="{FF2B5EF4-FFF2-40B4-BE49-F238E27FC236}">
                <a16:creationId xmlns:a16="http://schemas.microsoft.com/office/drawing/2014/main" id="{15CB5C80-F5DF-451E-8487-A1754C92E526}"/>
              </a:ext>
            </a:extLst>
          </p:cNvPr>
          <p:cNvPicPr>
            <a:picLocks noChangeAspect="1"/>
          </p:cNvPicPr>
          <p:nvPr/>
        </p:nvPicPr>
        <p:blipFill>
          <a:blip r:embed="rId17"/>
          <a:stretch>
            <a:fillRect/>
          </a:stretch>
        </p:blipFill>
        <p:spPr>
          <a:xfrm>
            <a:off x="3653158" y="3096390"/>
            <a:ext cx="2444597" cy="173288"/>
          </a:xfrm>
          <a:prstGeom prst="rect">
            <a:avLst/>
          </a:prstGeom>
        </p:spPr>
      </p:pic>
    </p:spTree>
    <p:extLst>
      <p:ext uri="{BB962C8B-B14F-4D97-AF65-F5344CB8AC3E}">
        <p14:creationId xmlns:p14="http://schemas.microsoft.com/office/powerpoint/2010/main" val="1165630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C889EA8-1CC1-4BEB-AE78-15363C7202ED}"/>
              </a:ext>
            </a:extLst>
          </p:cNvPr>
          <p:cNvSpPr>
            <a:spLocks noGrp="1"/>
          </p:cNvSpPr>
          <p:nvPr>
            <p:ph type="sldNum" sz="quarter" idx="12"/>
          </p:nvPr>
        </p:nvSpPr>
        <p:spPr/>
        <p:txBody>
          <a:bodyPr/>
          <a:lstStyle/>
          <a:p>
            <a:fld id="{E6AA5693-5562-46BF-BAF4-16238AB6C896}" type="slidenum">
              <a:rPr lang="de-DE" smtClean="0"/>
              <a:t>21</a:t>
            </a:fld>
            <a:endParaRPr lang="de-DE"/>
          </a:p>
        </p:txBody>
      </p:sp>
      <p:sp>
        <p:nvSpPr>
          <p:cNvPr id="4" name="Inhaltsplatzhalter 3">
            <a:extLst>
              <a:ext uri="{FF2B5EF4-FFF2-40B4-BE49-F238E27FC236}">
                <a16:creationId xmlns:a16="http://schemas.microsoft.com/office/drawing/2014/main" id="{3045345E-D04A-40E4-93E2-891F96742345}"/>
              </a:ext>
            </a:extLst>
          </p:cNvPr>
          <p:cNvSpPr>
            <a:spLocks noGrp="1"/>
          </p:cNvSpPr>
          <p:nvPr>
            <p:ph idx="1"/>
          </p:nvPr>
        </p:nvSpPr>
        <p:spPr>
          <a:xfrm>
            <a:off x="422275" y="1851651"/>
            <a:ext cx="11349038" cy="3505200"/>
          </a:xfrm>
        </p:spPr>
        <p:txBody>
          <a:bodyPr/>
          <a:lstStyle/>
          <a:p>
            <a:r>
              <a:rPr lang="de-DE" sz="1200" i="1" u="sng" dirty="0"/>
              <a:t>Folie 21</a:t>
            </a:r>
          </a:p>
          <a:p>
            <a:r>
              <a:rPr lang="de-DE" sz="1200" dirty="0"/>
              <a:t>Enthält die Aufgabenstellung für die folgende Phase.</a:t>
            </a:r>
          </a:p>
          <a:p>
            <a:endParaRPr lang="de-DE" sz="1200" i="1" u="sng" dirty="0"/>
          </a:p>
          <a:p>
            <a:endParaRPr lang="de-DE" sz="1200" i="1" u="sng" dirty="0"/>
          </a:p>
          <a:p>
            <a:r>
              <a:rPr lang="de-DE" sz="1200" i="1" u="sng" dirty="0"/>
              <a:t>Folien 22</a:t>
            </a:r>
            <a:endParaRPr lang="de-DE" sz="1200" u="sng" dirty="0"/>
          </a:p>
          <a:p>
            <a:pPr lvl="0"/>
            <a:r>
              <a:rPr lang="de-DE" sz="1200" i="1" dirty="0"/>
              <a:t>Die Folie wird angeworfen während das Tafelbild erstellt wird.</a:t>
            </a:r>
          </a:p>
          <a:p>
            <a:pPr lvl="0"/>
            <a:endParaRPr lang="de-DE" sz="1200" i="1" dirty="0"/>
          </a:p>
          <a:p>
            <a:pPr lvl="0"/>
            <a:r>
              <a:rPr lang="de-DE" sz="1200" i="1" u="sng" dirty="0"/>
              <a:t>Folien 23-25</a:t>
            </a:r>
          </a:p>
          <a:p>
            <a:pPr lvl="0"/>
            <a:r>
              <a:rPr lang="de-DE" sz="1200" i="1" dirty="0"/>
              <a:t>Die Folien werden zum verifizieren des Erstellten Tafelbilds genutzt.</a:t>
            </a:r>
            <a:endParaRPr lang="de-DE" sz="600" dirty="0"/>
          </a:p>
          <a:p>
            <a:pPr lvl="0"/>
            <a:endParaRPr lang="de-DE" sz="800" dirty="0"/>
          </a:p>
        </p:txBody>
      </p:sp>
      <p:sp>
        <p:nvSpPr>
          <p:cNvPr id="5" name="Titel 4">
            <a:extLst>
              <a:ext uri="{FF2B5EF4-FFF2-40B4-BE49-F238E27FC236}">
                <a16:creationId xmlns:a16="http://schemas.microsoft.com/office/drawing/2014/main" id="{DADE87A6-2C8A-4134-82C1-29D631EDD70A}"/>
              </a:ext>
            </a:extLst>
          </p:cNvPr>
          <p:cNvSpPr>
            <a:spLocks noGrp="1"/>
          </p:cNvSpPr>
          <p:nvPr>
            <p:ph type="title"/>
          </p:nvPr>
        </p:nvSpPr>
        <p:spPr>
          <a:xfrm>
            <a:off x="422275" y="1246189"/>
            <a:ext cx="11349038" cy="382611"/>
          </a:xfrm>
        </p:spPr>
        <p:txBody>
          <a:bodyPr/>
          <a:lstStyle/>
          <a:p>
            <a:r>
              <a:rPr lang="de-DE" dirty="0"/>
              <a:t>Kommentare für Lehrkräfte zu Folien 22-26</a:t>
            </a:r>
          </a:p>
        </p:txBody>
      </p:sp>
    </p:spTree>
    <p:extLst>
      <p:ext uri="{BB962C8B-B14F-4D97-AF65-F5344CB8AC3E}">
        <p14:creationId xmlns:p14="http://schemas.microsoft.com/office/powerpoint/2010/main" val="203566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9E0A136-58A8-4806-BB9F-3A75D365EA66}"/>
              </a:ext>
            </a:extLst>
          </p:cNvPr>
          <p:cNvSpPr>
            <a:spLocks noGrp="1"/>
          </p:cNvSpPr>
          <p:nvPr>
            <p:ph type="sldNum" sz="quarter" idx="12"/>
          </p:nvPr>
        </p:nvSpPr>
        <p:spPr/>
        <p:txBody>
          <a:bodyPr/>
          <a:lstStyle/>
          <a:p>
            <a:fld id="{E6AA5693-5562-46BF-BAF4-16238AB6C896}" type="slidenum">
              <a:rPr lang="de-DE" smtClean="0"/>
              <a:t>22</a:t>
            </a:fld>
            <a:endParaRPr lang="de-DE"/>
          </a:p>
        </p:txBody>
      </p:sp>
      <p:sp>
        <p:nvSpPr>
          <p:cNvPr id="4" name="Inhaltsplatzhalter 3">
            <a:extLst>
              <a:ext uri="{FF2B5EF4-FFF2-40B4-BE49-F238E27FC236}">
                <a16:creationId xmlns:a16="http://schemas.microsoft.com/office/drawing/2014/main" id="{0C1AD122-8E5A-4BFF-A6E2-A86CC8158D0F}"/>
              </a:ext>
            </a:extLst>
          </p:cNvPr>
          <p:cNvSpPr>
            <a:spLocks noGrp="1"/>
          </p:cNvSpPr>
          <p:nvPr>
            <p:ph idx="1"/>
          </p:nvPr>
        </p:nvSpPr>
        <p:spPr/>
        <p:txBody>
          <a:bodyPr/>
          <a:lstStyle/>
          <a:p>
            <a:r>
              <a:rPr lang="de-DE" dirty="0"/>
              <a:t>Nachdem wir das Beispiel einer Entscheidungsregel mit der Prädiktorvariable </a:t>
            </a:r>
            <a:r>
              <a:rPr lang="de-DE" b="1" dirty="0" err="1"/>
              <a:t>FesteKonsole</a:t>
            </a:r>
            <a:r>
              <a:rPr lang="de-DE" dirty="0"/>
              <a:t> gesehen haben, führt dies nun formgleich für die beiden anderen Prädiktorvariablen </a:t>
            </a:r>
            <a:r>
              <a:rPr lang="de-DE" b="1" dirty="0"/>
              <a:t>Computer</a:t>
            </a:r>
            <a:r>
              <a:rPr lang="de-DE" dirty="0"/>
              <a:t> und </a:t>
            </a:r>
            <a:r>
              <a:rPr lang="de-DE" b="1" dirty="0"/>
              <a:t>Instagram</a:t>
            </a:r>
            <a:r>
              <a:rPr lang="de-DE" dirty="0"/>
              <a:t> durch. Nutzt dabei jeweils die 4 Schritte:</a:t>
            </a:r>
          </a:p>
          <a:p>
            <a:endParaRPr lang="de-DE" dirty="0"/>
          </a:p>
          <a:p>
            <a:endParaRPr lang="de-DE" dirty="0"/>
          </a:p>
        </p:txBody>
      </p:sp>
      <p:sp>
        <p:nvSpPr>
          <p:cNvPr id="5" name="Titel 4">
            <a:extLst>
              <a:ext uri="{FF2B5EF4-FFF2-40B4-BE49-F238E27FC236}">
                <a16:creationId xmlns:a16="http://schemas.microsoft.com/office/drawing/2014/main" id="{34897D2A-EA94-4ABD-BCC4-FEB1432A956C}"/>
              </a:ext>
            </a:extLst>
          </p:cNvPr>
          <p:cNvSpPr>
            <a:spLocks noGrp="1"/>
          </p:cNvSpPr>
          <p:nvPr>
            <p:ph type="title"/>
          </p:nvPr>
        </p:nvSpPr>
        <p:spPr/>
        <p:txBody>
          <a:bodyPr/>
          <a:lstStyle/>
          <a:p>
            <a:r>
              <a:rPr lang="de-DE" dirty="0"/>
              <a:t>Aufgabe</a:t>
            </a:r>
          </a:p>
        </p:txBody>
      </p:sp>
      <p:sp>
        <p:nvSpPr>
          <p:cNvPr id="6" name="Vertikaler Textplatzhalter 7">
            <a:extLst>
              <a:ext uri="{FF2B5EF4-FFF2-40B4-BE49-F238E27FC236}">
                <a16:creationId xmlns:a16="http://schemas.microsoft.com/office/drawing/2014/main" id="{DAD4A52B-56EB-49BF-BF0F-25789304F139}"/>
              </a:ext>
            </a:extLst>
          </p:cNvPr>
          <p:cNvSpPr txBox="1">
            <a:spLocks/>
          </p:cNvSpPr>
          <p:nvPr/>
        </p:nvSpPr>
        <p:spPr>
          <a:xfrm>
            <a:off x="1273658" y="3573016"/>
            <a:ext cx="5040560" cy="3990975"/>
          </a:xfrm>
          <a:prstGeom prst="rect">
            <a:avLst/>
          </a:prstGeom>
        </p:spPr>
        <p:txBody>
          <a:bodyPr/>
          <a:lstStyle>
            <a:lvl1pPr marL="0" marR="0" indent="0" algn="l" defTabSz="914400" rtl="0" eaLnBrk="1" fontAlgn="auto" latinLnBrk="0" hangingPunct="1">
              <a:lnSpc>
                <a:spcPct val="113000"/>
              </a:lnSpc>
              <a:spcBef>
                <a:spcPts val="0"/>
              </a:spcBef>
              <a:spcAft>
                <a:spcPts val="0"/>
              </a:spcAft>
              <a:buClrTx/>
              <a:buSzTx/>
              <a:buFont typeface="Arial" panose="020B0604020202020204" pitchFamily="34" charset="0"/>
              <a:buNone/>
              <a:tabLst/>
              <a:defRPr sz="1800" b="0" kern="1200" spc="0" baseline="0">
                <a:solidFill>
                  <a:schemeClr val="tx1"/>
                </a:solidFill>
                <a:latin typeface="+mn-lt"/>
                <a:ea typeface="+mn-ea"/>
                <a:cs typeface="+mn-cs"/>
              </a:defRPr>
            </a:lvl1pPr>
            <a:lvl2pPr marL="180000" indent="-180000" algn="l" defTabSz="914400" rtl="0" eaLnBrk="1" latinLnBrk="0" hangingPunct="1">
              <a:lnSpc>
                <a:spcPct val="113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2pPr>
            <a:lvl3pPr marL="3888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3pPr>
            <a:lvl4pPr marL="586800" indent="-1728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4pPr>
            <a:lvl5pPr marL="399600" indent="-277200" algn="l" defTabSz="914400" rtl="0" eaLnBrk="1" latinLnBrk="0" hangingPunct="1">
              <a:lnSpc>
                <a:spcPct val="113000"/>
              </a:lnSpc>
              <a:spcBef>
                <a:spcPts val="0"/>
              </a:spcBef>
              <a:spcAft>
                <a:spcPts val="0"/>
              </a:spcAft>
              <a:buFont typeface="+mj-lt"/>
              <a:buAutoNum type="arabicPeriod"/>
              <a:defRPr sz="1800" kern="1200">
                <a:solidFill>
                  <a:schemeClr val="tx1"/>
                </a:solidFill>
                <a:latin typeface="+mn-lt"/>
                <a:ea typeface="+mn-ea"/>
                <a:cs typeface="+mn-cs"/>
              </a:defRPr>
            </a:lvl5pPr>
            <a:lvl6pPr marL="576000" indent="-288000" algn="l" defTabSz="914400" rtl="0" eaLnBrk="1" latinLnBrk="0" hangingPunct="1">
              <a:lnSpc>
                <a:spcPct val="113000"/>
              </a:lnSpc>
              <a:spcBef>
                <a:spcPts val="700"/>
              </a:spcBef>
              <a:spcAft>
                <a:spcPts val="0"/>
              </a:spcAft>
              <a:buFont typeface="+mj-lt"/>
              <a:buAutoNum type="alphaLcPeriod"/>
              <a:defRPr sz="1600" kern="1200">
                <a:solidFill>
                  <a:schemeClr val="tx1"/>
                </a:solidFill>
                <a:latin typeface="+mn-lt"/>
                <a:ea typeface="+mn-ea"/>
                <a:cs typeface="+mn-cs"/>
              </a:defRPr>
            </a:lvl6pPr>
            <a:lvl7pPr marL="871200" indent="-288000" algn="l" defTabSz="914400" rtl="0" eaLnBrk="1" latinLnBrk="0" hangingPunct="1">
              <a:lnSpc>
                <a:spcPct val="113000"/>
              </a:lnSpc>
              <a:spcBef>
                <a:spcPts val="700"/>
              </a:spcBef>
              <a:spcAft>
                <a:spcPts val="0"/>
              </a:spcAft>
              <a:buFont typeface="+mj-lt"/>
              <a:buAutoNum type="romanLcPeriod"/>
              <a:defRPr sz="1600" kern="1200">
                <a:solidFill>
                  <a:schemeClr val="tx1"/>
                </a:solidFill>
                <a:latin typeface="+mn-lt"/>
                <a:ea typeface="+mn-ea"/>
                <a:cs typeface="+mn-cs"/>
              </a:defRPr>
            </a:lvl7pPr>
            <a:lvl8pPr marL="457200" indent="-349200" algn="l" defTabSz="914400" rtl="0" eaLnBrk="1" latinLnBrk="0" hangingPunct="1">
              <a:lnSpc>
                <a:spcPct val="113000"/>
              </a:lnSpc>
              <a:spcBef>
                <a:spcPts val="0"/>
              </a:spcBef>
              <a:spcAft>
                <a:spcPts val="0"/>
              </a:spcAft>
              <a:buFont typeface="Wingdings 2" panose="05020102010507070707" pitchFamily="18" charset="2"/>
              <a:buChar char=""/>
              <a:defRPr sz="1800" kern="1200">
                <a:solidFill>
                  <a:schemeClr val="tx1"/>
                </a:solidFill>
                <a:latin typeface="+mn-lt"/>
                <a:ea typeface="+mn-ea"/>
                <a:cs typeface="+mn-cs"/>
              </a:defRPr>
            </a:lvl8pPr>
            <a:lvl9pPr marL="457200" indent="-349200" algn="l" defTabSz="914400" rtl="0" eaLnBrk="1" latinLnBrk="0" hangingPunct="1">
              <a:lnSpc>
                <a:spcPct val="113000"/>
              </a:lnSpc>
              <a:spcBef>
                <a:spcPts val="0"/>
              </a:spcBef>
              <a:spcAft>
                <a:spcPts val="0"/>
              </a:spcAft>
              <a:buFont typeface="Wingdings 2" panose="05020102010507070707" pitchFamily="18" charset="2"/>
              <a:buChar char="£"/>
              <a:defRPr sz="1800" kern="1200">
                <a:solidFill>
                  <a:schemeClr val="tx1"/>
                </a:solidFill>
                <a:latin typeface="+mn-lt"/>
                <a:ea typeface="+mn-ea"/>
                <a:cs typeface="+mn-cs"/>
              </a:defRPr>
            </a:lvl9pPr>
          </a:lstStyle>
          <a:p>
            <a:pPr marL="342900" indent="-342900">
              <a:buFont typeface="+mj-lt"/>
              <a:buAutoNum type="arabicPeriod"/>
            </a:pPr>
            <a:r>
              <a:rPr lang="de-DE" dirty="0"/>
              <a:t>Datensplit durchführen</a:t>
            </a:r>
          </a:p>
          <a:p>
            <a:pPr marL="342900" indent="-342900">
              <a:buFont typeface="+mj-lt"/>
              <a:buAutoNum type="arabicPeriod"/>
            </a:pPr>
            <a:endParaRPr lang="de-DE" dirty="0"/>
          </a:p>
          <a:p>
            <a:pPr marL="342900" indent="-342900">
              <a:buFont typeface="+mj-lt"/>
              <a:buAutoNum type="arabicPeriod"/>
            </a:pPr>
            <a:r>
              <a:rPr lang="de-DE" dirty="0"/>
              <a:t>Mehrheitsentscheidung  in Teildatensätzen</a:t>
            </a:r>
          </a:p>
          <a:p>
            <a:pPr marL="342900" indent="-342900">
              <a:buFont typeface="+mj-lt"/>
              <a:buAutoNum type="arabicPeriod"/>
            </a:pPr>
            <a:endParaRPr lang="de-DE" dirty="0"/>
          </a:p>
          <a:p>
            <a:pPr marL="342900" indent="-342900">
              <a:buFont typeface="+mj-lt"/>
              <a:buAutoNum type="arabicPeriod"/>
            </a:pPr>
            <a:r>
              <a:rPr lang="de-DE" dirty="0"/>
              <a:t>Evaluation mit Fehlklassifikationen</a:t>
            </a:r>
          </a:p>
          <a:p>
            <a:pPr marL="342900" indent="-342900">
              <a:buFont typeface="+mj-lt"/>
              <a:buAutoNum type="arabicPeriod"/>
            </a:pPr>
            <a:endParaRPr lang="de-DE" dirty="0"/>
          </a:p>
          <a:p>
            <a:pPr marL="342900" indent="-342900">
              <a:buFont typeface="+mj-lt"/>
              <a:buAutoNum type="arabicPeriod"/>
            </a:pPr>
            <a:r>
              <a:rPr lang="de-DE" dirty="0"/>
              <a:t>Repräsentation als Entscheidungsbaum</a:t>
            </a:r>
          </a:p>
        </p:txBody>
      </p:sp>
      <p:sp>
        <p:nvSpPr>
          <p:cNvPr id="7" name="Rechteck 6">
            <a:extLst>
              <a:ext uri="{FF2B5EF4-FFF2-40B4-BE49-F238E27FC236}">
                <a16:creationId xmlns:a16="http://schemas.microsoft.com/office/drawing/2014/main" id="{4FDBFFF4-2F11-4828-985F-28EDAC62549F}"/>
              </a:ext>
            </a:extLst>
          </p:cNvPr>
          <p:cNvSpPr/>
          <p:nvPr/>
        </p:nvSpPr>
        <p:spPr bwMode="auto">
          <a:xfrm>
            <a:off x="9343577" y="5386827"/>
            <a:ext cx="1193636" cy="5999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Segoe UI"/>
                <a:ea typeface="+mn-ea"/>
                <a:cs typeface="+mn-cs"/>
              </a:rPr>
              <a:t>Selten</a:t>
            </a:r>
          </a:p>
        </p:txBody>
      </p:sp>
      <p:sp>
        <p:nvSpPr>
          <p:cNvPr id="8" name="Rechteck 7">
            <a:extLst>
              <a:ext uri="{FF2B5EF4-FFF2-40B4-BE49-F238E27FC236}">
                <a16:creationId xmlns:a16="http://schemas.microsoft.com/office/drawing/2014/main" id="{3E26C8ED-8E63-4F6A-8EF7-D1FF86FF0545}"/>
              </a:ext>
            </a:extLst>
          </p:cNvPr>
          <p:cNvSpPr/>
          <p:nvPr/>
        </p:nvSpPr>
        <p:spPr bwMode="auto">
          <a:xfrm>
            <a:off x="7186204" y="5377774"/>
            <a:ext cx="1193636" cy="5999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Segoe UI"/>
                <a:ea typeface="+mn-ea"/>
                <a:cs typeface="+mn-cs"/>
              </a:rPr>
              <a:t>Häufig</a:t>
            </a:r>
          </a:p>
        </p:txBody>
      </p:sp>
      <p:sp>
        <p:nvSpPr>
          <p:cNvPr id="9" name="Textfeld 8">
            <a:extLst>
              <a:ext uri="{FF2B5EF4-FFF2-40B4-BE49-F238E27FC236}">
                <a16:creationId xmlns:a16="http://schemas.microsoft.com/office/drawing/2014/main" id="{86E3D439-2F7A-4421-BAB0-C810A86A6E6C}"/>
              </a:ext>
            </a:extLst>
          </p:cNvPr>
          <p:cNvSpPr txBox="1"/>
          <p:nvPr/>
        </p:nvSpPr>
        <p:spPr bwMode="auto">
          <a:xfrm>
            <a:off x="7170596" y="5005543"/>
            <a:ext cx="11936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Segoe UI"/>
                <a:ea typeface="+mn-ea"/>
                <a:cs typeface="+mn-cs"/>
              </a:rPr>
              <a:t> </a:t>
            </a:r>
            <a:r>
              <a:rPr kumimoji="0" lang="de-DE" sz="1800" b="0" i="0" u="none" strike="noStrike" kern="1200" cap="none" spc="0" normalizeH="0" baseline="0" noProof="0" dirty="0">
                <a:ln>
                  <a:noFill/>
                </a:ln>
                <a:solidFill>
                  <a:srgbClr val="00B050"/>
                </a:solidFill>
                <a:effectLst/>
                <a:uLnTx/>
                <a:uFillTx/>
                <a:latin typeface="Segoe UI"/>
                <a:ea typeface="+mn-ea"/>
                <a:cs typeface="+mn-cs"/>
              </a:rPr>
              <a:t>7</a:t>
            </a:r>
            <a:r>
              <a:rPr kumimoji="0" lang="de-DE" sz="1800" b="0" i="0" u="none" strike="noStrike" kern="1200" cap="none" spc="0" normalizeH="0" baseline="0" noProof="0" dirty="0">
                <a:ln>
                  <a:noFill/>
                </a:ln>
                <a:solidFill>
                  <a:prstClr val="black"/>
                </a:solidFill>
                <a:effectLst/>
                <a:uLnTx/>
                <a:uFillTx/>
                <a:latin typeface="Segoe UI"/>
                <a:ea typeface="+mn-ea"/>
                <a:cs typeface="+mn-cs"/>
              </a:rPr>
              <a:t> zu </a:t>
            </a:r>
            <a:r>
              <a:rPr kumimoji="0" lang="de-DE" sz="1800" b="0" i="0" u="none" strike="noStrike" kern="1200" cap="none" spc="0" normalizeH="0" baseline="0" noProof="0" dirty="0">
                <a:ln>
                  <a:noFill/>
                </a:ln>
                <a:solidFill>
                  <a:srgbClr val="FF0000"/>
                </a:solidFill>
                <a:effectLst/>
                <a:uLnTx/>
                <a:uFillTx/>
                <a:latin typeface="Segoe UI"/>
                <a:ea typeface="+mn-ea"/>
                <a:cs typeface="+mn-cs"/>
              </a:rPr>
              <a:t>2</a:t>
            </a:r>
            <a:endParaRPr kumimoji="0" lang="de-DE" sz="1600" b="0" i="0" u="none" strike="noStrike" kern="1200" cap="none" spc="0" normalizeH="0" baseline="0" noProof="0" dirty="0">
              <a:ln>
                <a:noFill/>
              </a:ln>
              <a:solidFill>
                <a:srgbClr val="FF0000"/>
              </a:solidFill>
              <a:effectLst/>
              <a:uLnTx/>
              <a:uFillTx/>
              <a:latin typeface="Segoe UI"/>
              <a:ea typeface="+mn-ea"/>
              <a:cs typeface="+mn-cs"/>
            </a:endParaRPr>
          </a:p>
        </p:txBody>
      </p:sp>
      <p:sp>
        <p:nvSpPr>
          <p:cNvPr id="10" name="Textfeld 9">
            <a:extLst>
              <a:ext uri="{FF2B5EF4-FFF2-40B4-BE49-F238E27FC236}">
                <a16:creationId xmlns:a16="http://schemas.microsoft.com/office/drawing/2014/main" id="{9903E529-F6F9-4A1C-AC29-3B627161B9FC}"/>
              </a:ext>
            </a:extLst>
          </p:cNvPr>
          <p:cNvSpPr txBox="1"/>
          <p:nvPr/>
        </p:nvSpPr>
        <p:spPr bwMode="auto">
          <a:xfrm>
            <a:off x="9343577" y="5003654"/>
            <a:ext cx="11936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 </a:t>
            </a:r>
            <a:r>
              <a:rPr kumimoji="0" lang="de-DE" sz="1800" b="0" i="0" u="none" strike="noStrike" kern="1200" cap="none" spc="0" normalizeH="0" baseline="0" noProof="0" dirty="0">
                <a:ln>
                  <a:noFill/>
                </a:ln>
                <a:solidFill>
                  <a:srgbClr val="00B050"/>
                </a:solidFill>
                <a:effectLst/>
                <a:uLnTx/>
                <a:uFillTx/>
                <a:latin typeface="Segoe UI"/>
                <a:ea typeface="+mn-ea"/>
                <a:cs typeface="+mn-cs"/>
              </a:rPr>
              <a:t>2</a:t>
            </a:r>
            <a:r>
              <a:rPr kumimoji="0" lang="de-DE" sz="1800" b="0" i="0" u="none" strike="noStrike" kern="1200" cap="none" spc="0" normalizeH="0" baseline="0" noProof="0" dirty="0">
                <a:ln>
                  <a:noFill/>
                </a:ln>
                <a:solidFill>
                  <a:prstClr val="black"/>
                </a:solidFill>
                <a:effectLst/>
                <a:uLnTx/>
                <a:uFillTx/>
                <a:latin typeface="Segoe UI"/>
                <a:ea typeface="+mn-ea"/>
                <a:cs typeface="+mn-cs"/>
              </a:rPr>
              <a:t> zu </a:t>
            </a:r>
            <a:r>
              <a:rPr kumimoji="0" lang="de-DE" sz="1800" b="0" i="0" u="none" strike="noStrike" kern="1200" cap="none" spc="0" normalizeH="0" baseline="0" noProof="0" dirty="0">
                <a:ln>
                  <a:noFill/>
                </a:ln>
                <a:solidFill>
                  <a:srgbClr val="FF0000"/>
                </a:solidFill>
                <a:effectLst/>
                <a:uLnTx/>
                <a:uFillTx/>
                <a:latin typeface="Segoe UI"/>
                <a:ea typeface="+mn-ea"/>
                <a:cs typeface="+mn-cs"/>
              </a:rPr>
              <a:t>3</a:t>
            </a:r>
          </a:p>
        </p:txBody>
      </p:sp>
      <p:sp>
        <p:nvSpPr>
          <p:cNvPr id="11" name="Rechteck 10">
            <a:extLst>
              <a:ext uri="{FF2B5EF4-FFF2-40B4-BE49-F238E27FC236}">
                <a16:creationId xmlns:a16="http://schemas.microsoft.com/office/drawing/2014/main" id="{0F1D700C-4E8D-4A50-983D-1746002FFF7C}"/>
              </a:ext>
            </a:extLst>
          </p:cNvPr>
          <p:cNvSpPr/>
          <p:nvPr/>
        </p:nvSpPr>
        <p:spPr bwMode="auto">
          <a:xfrm>
            <a:off x="7906840" y="3399788"/>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FesteKonsole?</a:t>
            </a:r>
          </a:p>
        </p:txBody>
      </p:sp>
      <p:sp>
        <p:nvSpPr>
          <p:cNvPr id="12" name="Textfeld 11">
            <a:extLst>
              <a:ext uri="{FF2B5EF4-FFF2-40B4-BE49-F238E27FC236}">
                <a16:creationId xmlns:a16="http://schemas.microsoft.com/office/drawing/2014/main" id="{D020CF10-47EC-4346-8CFB-098523506584}"/>
              </a:ext>
            </a:extLst>
          </p:cNvPr>
          <p:cNvSpPr txBox="1"/>
          <p:nvPr/>
        </p:nvSpPr>
        <p:spPr bwMode="auto">
          <a:xfrm>
            <a:off x="7646558" y="4254745"/>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13" name="Rechteck 12">
            <a:extLst>
              <a:ext uri="{FF2B5EF4-FFF2-40B4-BE49-F238E27FC236}">
                <a16:creationId xmlns:a16="http://schemas.microsoft.com/office/drawing/2014/main" id="{90FA60B8-8B6F-407E-A48E-ABD6A999E9BF}"/>
              </a:ext>
            </a:extLst>
          </p:cNvPr>
          <p:cNvSpPr/>
          <p:nvPr/>
        </p:nvSpPr>
        <p:spPr>
          <a:xfrm>
            <a:off x="9497640" y="4255243"/>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grpSp>
        <p:nvGrpSpPr>
          <p:cNvPr id="14" name="Gruppieren 13">
            <a:extLst>
              <a:ext uri="{FF2B5EF4-FFF2-40B4-BE49-F238E27FC236}">
                <a16:creationId xmlns:a16="http://schemas.microsoft.com/office/drawing/2014/main" id="{78DD6FC6-B054-4C63-80BD-5230F57E25BA}"/>
              </a:ext>
            </a:extLst>
          </p:cNvPr>
          <p:cNvGrpSpPr/>
          <p:nvPr/>
        </p:nvGrpSpPr>
        <p:grpSpPr>
          <a:xfrm>
            <a:off x="7783022" y="3995308"/>
            <a:ext cx="2082016" cy="1028952"/>
            <a:chOff x="8323466" y="2620716"/>
            <a:chExt cx="2082016" cy="1028952"/>
          </a:xfrm>
        </p:grpSpPr>
        <p:cxnSp>
          <p:nvCxnSpPr>
            <p:cNvPr id="15" name="Gerade Verbindung mit Pfeil 14">
              <a:extLst>
                <a:ext uri="{FF2B5EF4-FFF2-40B4-BE49-F238E27FC236}">
                  <a16:creationId xmlns:a16="http://schemas.microsoft.com/office/drawing/2014/main" id="{A36FDBD2-9AA8-41CC-BFDE-2207F5F3D4CA}"/>
                </a:ext>
              </a:extLst>
            </p:cNvPr>
            <p:cNvCxnSpPr>
              <a:cxnSpLocks/>
            </p:cNvCxnSpPr>
            <p:nvPr/>
          </p:nvCxnSpPr>
          <p:spPr bwMode="auto">
            <a:xfrm flipH="1">
              <a:off x="8323466" y="2620716"/>
              <a:ext cx="734795" cy="1028952"/>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5E01EDAF-514A-4C3A-9577-13C5C61C3313}"/>
                </a:ext>
              </a:extLst>
            </p:cNvPr>
            <p:cNvCxnSpPr>
              <a:cxnSpLocks/>
            </p:cNvCxnSpPr>
            <p:nvPr/>
          </p:nvCxnSpPr>
          <p:spPr bwMode="auto">
            <a:xfrm>
              <a:off x="9670687" y="2620716"/>
              <a:ext cx="734795" cy="1028952"/>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A380C503-D6D6-4BB6-A6EE-779433A1013D}"/>
              </a:ext>
            </a:extLst>
          </p:cNvPr>
          <p:cNvSpPr/>
          <p:nvPr/>
        </p:nvSpPr>
        <p:spPr>
          <a:xfrm>
            <a:off x="6528048" y="3140968"/>
            <a:ext cx="4561512" cy="3168352"/>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DE" dirty="0">
                <a:solidFill>
                  <a:schemeClr val="bg1">
                    <a:lumMod val="75000"/>
                  </a:schemeClr>
                </a:solidFill>
              </a:rPr>
              <a:t>Beispiel</a:t>
            </a:r>
          </a:p>
        </p:txBody>
      </p:sp>
    </p:spTree>
    <p:extLst>
      <p:ext uri="{BB962C8B-B14F-4D97-AF65-F5344CB8AC3E}">
        <p14:creationId xmlns:p14="http://schemas.microsoft.com/office/powerpoint/2010/main" val="1242165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32C7C-0E13-434A-B94E-252FE88C6E42}"/>
              </a:ext>
            </a:extLst>
          </p:cNvPr>
          <p:cNvSpPr>
            <a:spLocks noGrp="1"/>
          </p:cNvSpPr>
          <p:nvPr>
            <p:ph type="sldNum" sz="quarter" idx="12"/>
          </p:nvPr>
        </p:nvSpPr>
        <p:spPr/>
        <p:txBody>
          <a:bodyPr/>
          <a:lstStyle/>
          <a:p>
            <a:fld id="{E6AA5693-5562-46BF-BAF4-16238AB6C896}" type="slidenum">
              <a:rPr lang="de-DE" smtClean="0"/>
              <a:t>23</a:t>
            </a:fld>
            <a:endParaRPr lang="de-DE"/>
          </a:p>
        </p:txBody>
      </p:sp>
      <p:sp>
        <p:nvSpPr>
          <p:cNvPr id="3" name="Titel 4">
            <a:extLst>
              <a:ext uri="{FF2B5EF4-FFF2-40B4-BE49-F238E27FC236}">
                <a16:creationId xmlns:a16="http://schemas.microsoft.com/office/drawing/2014/main" id="{4E3EF7BF-318D-4636-A665-991489C6EB41}"/>
              </a:ext>
            </a:extLst>
          </p:cNvPr>
          <p:cNvSpPr>
            <a:spLocks noGrp="1"/>
          </p:cNvSpPr>
          <p:nvPr>
            <p:ph type="title"/>
          </p:nvPr>
        </p:nvSpPr>
        <p:spPr>
          <a:xfrm>
            <a:off x="422275" y="2997000"/>
            <a:ext cx="11349038" cy="864000"/>
          </a:xfrm>
        </p:spPr>
        <p:txBody>
          <a:bodyPr/>
          <a:lstStyle/>
          <a:p>
            <a:pPr algn="ctr"/>
            <a:r>
              <a:rPr lang="de-DE" dirty="0"/>
              <a:t>Tafelbild</a:t>
            </a:r>
          </a:p>
        </p:txBody>
      </p:sp>
    </p:spTree>
    <p:extLst>
      <p:ext uri="{BB962C8B-B14F-4D97-AF65-F5344CB8AC3E}">
        <p14:creationId xmlns:p14="http://schemas.microsoft.com/office/powerpoint/2010/main" val="198991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39A6ED-5AB1-434B-9458-1003B2201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E6AA5693-5562-46BF-BAF4-16238AB6C896}" type="slidenum">
              <a:rPr kumimoji="0" lang="de-DE" sz="12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24</a:t>
            </a:fld>
            <a:endParaRPr kumimoji="0" lang="de-DE" sz="1200" b="1" i="0" u="none" strike="noStrike" kern="1200" cap="none" spc="0" normalizeH="0" baseline="0" noProof="0">
              <a:ln>
                <a:noFill/>
              </a:ln>
              <a:solidFill>
                <a:prstClr val="white"/>
              </a:solidFill>
              <a:effectLst/>
              <a:uLnTx/>
              <a:uFillTx/>
              <a:latin typeface="Segoe UI"/>
              <a:ea typeface="+mn-ea"/>
              <a:cs typeface="+mn-cs"/>
            </a:endParaRPr>
          </a:p>
        </p:txBody>
      </p:sp>
      <p:sp>
        <p:nvSpPr>
          <p:cNvPr id="8" name="Vertikaler Textplatzhalter 7">
            <a:extLst>
              <a:ext uri="{FF2B5EF4-FFF2-40B4-BE49-F238E27FC236}">
                <a16:creationId xmlns:a16="http://schemas.microsoft.com/office/drawing/2014/main" id="{ED6CD51B-F5FE-4205-A74A-0F91CF6E020B}"/>
              </a:ext>
            </a:extLst>
          </p:cNvPr>
          <p:cNvSpPr>
            <a:spLocks noGrp="1"/>
          </p:cNvSpPr>
          <p:nvPr>
            <p:ph type="body" orient="vert" idx="15"/>
          </p:nvPr>
        </p:nvSpPr>
        <p:spPr/>
        <p:txBody>
          <a:bodyPr/>
          <a:lstStyle/>
          <a:p>
            <a:r>
              <a:rPr lang="de-DE" b="1" dirty="0"/>
              <a:t>Datensplit durchführen</a:t>
            </a:r>
          </a:p>
          <a:p>
            <a:r>
              <a:rPr lang="de-DE" dirty="0"/>
              <a:t>Mehrheitsentscheidung  in Teildatensätzen</a:t>
            </a:r>
          </a:p>
          <a:p>
            <a:r>
              <a:rPr lang="de-DE" dirty="0"/>
              <a:t>Evaluation mit Fehlklassifikationen</a:t>
            </a:r>
          </a:p>
          <a:p>
            <a:r>
              <a:rPr lang="de-DE" dirty="0"/>
              <a:t>Repräsentation als Entscheidungsbaum</a:t>
            </a:r>
          </a:p>
        </p:txBody>
      </p:sp>
      <p:pic>
        <p:nvPicPr>
          <p:cNvPr id="9" name="Grafik 8">
            <a:extLst>
              <a:ext uri="{FF2B5EF4-FFF2-40B4-BE49-F238E27FC236}">
                <a16:creationId xmlns:a16="http://schemas.microsoft.com/office/drawing/2014/main" id="{334A6C70-3925-41EA-BECD-87004C5AE57B}"/>
              </a:ext>
            </a:extLst>
          </p:cNvPr>
          <p:cNvPicPr>
            <a:picLocks noChangeAspect="1"/>
          </p:cNvPicPr>
          <p:nvPr/>
        </p:nvPicPr>
        <p:blipFill>
          <a:blip r:embed="rId2"/>
          <a:stretch>
            <a:fillRect/>
          </a:stretch>
        </p:blipFill>
        <p:spPr>
          <a:xfrm>
            <a:off x="486153" y="5695391"/>
            <a:ext cx="3626281" cy="281534"/>
          </a:xfrm>
          <a:prstGeom prst="rect">
            <a:avLst/>
          </a:prstGeom>
        </p:spPr>
      </p:pic>
      <p:pic>
        <p:nvPicPr>
          <p:cNvPr id="10" name="Grafik 9">
            <a:extLst>
              <a:ext uri="{FF2B5EF4-FFF2-40B4-BE49-F238E27FC236}">
                <a16:creationId xmlns:a16="http://schemas.microsoft.com/office/drawing/2014/main" id="{AFC8DC3B-91C9-4D51-A847-87F633E95688}"/>
              </a:ext>
            </a:extLst>
          </p:cNvPr>
          <p:cNvPicPr>
            <a:picLocks noChangeAspect="1"/>
          </p:cNvPicPr>
          <p:nvPr/>
        </p:nvPicPr>
        <p:blipFill>
          <a:blip r:embed="rId3"/>
          <a:stretch>
            <a:fillRect/>
          </a:stretch>
        </p:blipFill>
        <p:spPr>
          <a:xfrm>
            <a:off x="494295" y="5407949"/>
            <a:ext cx="3610002" cy="280270"/>
          </a:xfrm>
          <a:prstGeom prst="rect">
            <a:avLst/>
          </a:prstGeom>
        </p:spPr>
      </p:pic>
      <p:pic>
        <p:nvPicPr>
          <p:cNvPr id="11" name="Grafik 10">
            <a:extLst>
              <a:ext uri="{FF2B5EF4-FFF2-40B4-BE49-F238E27FC236}">
                <a16:creationId xmlns:a16="http://schemas.microsoft.com/office/drawing/2014/main" id="{7175C350-67F7-4C93-93DB-C9F94A7911BD}"/>
              </a:ext>
            </a:extLst>
          </p:cNvPr>
          <p:cNvPicPr>
            <a:picLocks noChangeAspect="1"/>
          </p:cNvPicPr>
          <p:nvPr/>
        </p:nvPicPr>
        <p:blipFill>
          <a:blip r:embed="rId4"/>
          <a:stretch>
            <a:fillRect/>
          </a:stretch>
        </p:blipFill>
        <p:spPr>
          <a:xfrm>
            <a:off x="5131717" y="5129283"/>
            <a:ext cx="3618139" cy="277849"/>
          </a:xfrm>
          <a:prstGeom prst="rect">
            <a:avLst/>
          </a:prstGeom>
        </p:spPr>
      </p:pic>
      <p:pic>
        <p:nvPicPr>
          <p:cNvPr id="12" name="Grafik 11">
            <a:extLst>
              <a:ext uri="{FF2B5EF4-FFF2-40B4-BE49-F238E27FC236}">
                <a16:creationId xmlns:a16="http://schemas.microsoft.com/office/drawing/2014/main" id="{646A5BB2-5DDC-4FD3-A23F-A7AC01A3B1ED}"/>
              </a:ext>
            </a:extLst>
          </p:cNvPr>
          <p:cNvPicPr>
            <a:picLocks noChangeAspect="1"/>
          </p:cNvPicPr>
          <p:nvPr/>
        </p:nvPicPr>
        <p:blipFill>
          <a:blip r:embed="rId5"/>
          <a:stretch>
            <a:fillRect/>
          </a:stretch>
        </p:blipFill>
        <p:spPr>
          <a:xfrm>
            <a:off x="494295" y="4843552"/>
            <a:ext cx="3623568" cy="281324"/>
          </a:xfrm>
          <a:prstGeom prst="rect">
            <a:avLst/>
          </a:prstGeom>
        </p:spPr>
      </p:pic>
      <p:pic>
        <p:nvPicPr>
          <p:cNvPr id="13" name="Grafik 12">
            <a:extLst>
              <a:ext uri="{FF2B5EF4-FFF2-40B4-BE49-F238E27FC236}">
                <a16:creationId xmlns:a16="http://schemas.microsoft.com/office/drawing/2014/main" id="{A29CFFCF-3DF1-4565-A498-781429B7DEE5}"/>
              </a:ext>
            </a:extLst>
          </p:cNvPr>
          <p:cNvPicPr>
            <a:picLocks noChangeAspect="1"/>
          </p:cNvPicPr>
          <p:nvPr/>
        </p:nvPicPr>
        <p:blipFill>
          <a:blip r:embed="rId6"/>
          <a:stretch>
            <a:fillRect/>
          </a:stretch>
        </p:blipFill>
        <p:spPr>
          <a:xfrm>
            <a:off x="5137140" y="4557489"/>
            <a:ext cx="3623567" cy="281324"/>
          </a:xfrm>
          <a:prstGeom prst="rect">
            <a:avLst/>
          </a:prstGeom>
        </p:spPr>
      </p:pic>
      <p:pic>
        <p:nvPicPr>
          <p:cNvPr id="14" name="Grafik 13">
            <a:extLst>
              <a:ext uri="{FF2B5EF4-FFF2-40B4-BE49-F238E27FC236}">
                <a16:creationId xmlns:a16="http://schemas.microsoft.com/office/drawing/2014/main" id="{B85CE5E7-87E2-411A-AFBF-A3171EA9180D}"/>
              </a:ext>
            </a:extLst>
          </p:cNvPr>
          <p:cNvPicPr>
            <a:picLocks noChangeAspect="1"/>
          </p:cNvPicPr>
          <p:nvPr/>
        </p:nvPicPr>
        <p:blipFill>
          <a:blip r:embed="rId7"/>
          <a:stretch>
            <a:fillRect/>
          </a:stretch>
        </p:blipFill>
        <p:spPr>
          <a:xfrm>
            <a:off x="491581" y="4292196"/>
            <a:ext cx="3618139" cy="271742"/>
          </a:xfrm>
          <a:prstGeom prst="rect">
            <a:avLst/>
          </a:prstGeom>
        </p:spPr>
      </p:pic>
      <p:pic>
        <p:nvPicPr>
          <p:cNvPr id="15" name="Grafik 14">
            <a:extLst>
              <a:ext uri="{FF2B5EF4-FFF2-40B4-BE49-F238E27FC236}">
                <a16:creationId xmlns:a16="http://schemas.microsoft.com/office/drawing/2014/main" id="{B006C7ED-F442-4C13-BCFA-B8D648BD417C}"/>
              </a:ext>
            </a:extLst>
          </p:cNvPr>
          <p:cNvPicPr>
            <a:picLocks noChangeAspect="1"/>
          </p:cNvPicPr>
          <p:nvPr/>
        </p:nvPicPr>
        <p:blipFill>
          <a:blip r:embed="rId8"/>
          <a:stretch>
            <a:fillRect/>
          </a:stretch>
        </p:blipFill>
        <p:spPr>
          <a:xfrm>
            <a:off x="5137142" y="4005026"/>
            <a:ext cx="3618139" cy="293115"/>
          </a:xfrm>
          <a:prstGeom prst="rect">
            <a:avLst/>
          </a:prstGeom>
        </p:spPr>
      </p:pic>
      <p:pic>
        <p:nvPicPr>
          <p:cNvPr id="16" name="Grafik 15">
            <a:extLst>
              <a:ext uri="{FF2B5EF4-FFF2-40B4-BE49-F238E27FC236}">
                <a16:creationId xmlns:a16="http://schemas.microsoft.com/office/drawing/2014/main" id="{2E90ACFE-5B2A-455F-9684-19C978265827}"/>
              </a:ext>
            </a:extLst>
          </p:cNvPr>
          <p:cNvPicPr>
            <a:picLocks noChangeAspect="1"/>
          </p:cNvPicPr>
          <p:nvPr/>
        </p:nvPicPr>
        <p:blipFill>
          <a:blip r:embed="rId9"/>
          <a:stretch>
            <a:fillRect/>
          </a:stretch>
        </p:blipFill>
        <p:spPr>
          <a:xfrm>
            <a:off x="5137141" y="3728311"/>
            <a:ext cx="3618140" cy="274795"/>
          </a:xfrm>
          <a:prstGeom prst="rect">
            <a:avLst/>
          </a:prstGeom>
        </p:spPr>
      </p:pic>
      <p:pic>
        <p:nvPicPr>
          <p:cNvPr id="17" name="Grafik 16">
            <a:extLst>
              <a:ext uri="{FF2B5EF4-FFF2-40B4-BE49-F238E27FC236}">
                <a16:creationId xmlns:a16="http://schemas.microsoft.com/office/drawing/2014/main" id="{D3A2DF0C-FEA7-459C-B7D6-3D939E9F94F2}"/>
              </a:ext>
            </a:extLst>
          </p:cNvPr>
          <p:cNvPicPr>
            <a:picLocks noChangeAspect="1"/>
          </p:cNvPicPr>
          <p:nvPr/>
        </p:nvPicPr>
        <p:blipFill>
          <a:blip r:embed="rId10"/>
          <a:stretch>
            <a:fillRect/>
          </a:stretch>
        </p:blipFill>
        <p:spPr>
          <a:xfrm>
            <a:off x="494294" y="3447665"/>
            <a:ext cx="3618140" cy="280902"/>
          </a:xfrm>
          <a:prstGeom prst="rect">
            <a:avLst/>
          </a:prstGeom>
        </p:spPr>
      </p:pic>
      <p:pic>
        <p:nvPicPr>
          <p:cNvPr id="18" name="Grafik 17">
            <a:extLst>
              <a:ext uri="{FF2B5EF4-FFF2-40B4-BE49-F238E27FC236}">
                <a16:creationId xmlns:a16="http://schemas.microsoft.com/office/drawing/2014/main" id="{0C63A1AF-BDAC-4CE5-986C-AFA6A27ED98E}"/>
              </a:ext>
            </a:extLst>
          </p:cNvPr>
          <p:cNvPicPr>
            <a:picLocks noChangeAspect="1"/>
          </p:cNvPicPr>
          <p:nvPr/>
        </p:nvPicPr>
        <p:blipFill>
          <a:blip r:embed="rId11"/>
          <a:stretch>
            <a:fillRect/>
          </a:stretch>
        </p:blipFill>
        <p:spPr>
          <a:xfrm>
            <a:off x="491581" y="3156959"/>
            <a:ext cx="3623567" cy="290497"/>
          </a:xfrm>
          <a:prstGeom prst="rect">
            <a:avLst/>
          </a:prstGeom>
        </p:spPr>
      </p:pic>
      <p:pic>
        <p:nvPicPr>
          <p:cNvPr id="19" name="Grafik 18">
            <a:extLst>
              <a:ext uri="{FF2B5EF4-FFF2-40B4-BE49-F238E27FC236}">
                <a16:creationId xmlns:a16="http://schemas.microsoft.com/office/drawing/2014/main" id="{63AEB373-8D30-4248-94CF-80BC7AF3B9A9}"/>
              </a:ext>
            </a:extLst>
          </p:cNvPr>
          <p:cNvPicPr>
            <a:picLocks noChangeAspect="1"/>
          </p:cNvPicPr>
          <p:nvPr/>
        </p:nvPicPr>
        <p:blipFill>
          <a:blip r:embed="rId12"/>
          <a:stretch>
            <a:fillRect/>
          </a:stretch>
        </p:blipFill>
        <p:spPr>
          <a:xfrm>
            <a:off x="491581" y="2876301"/>
            <a:ext cx="3623567" cy="278265"/>
          </a:xfrm>
          <a:prstGeom prst="rect">
            <a:avLst/>
          </a:prstGeom>
        </p:spPr>
      </p:pic>
      <p:pic>
        <p:nvPicPr>
          <p:cNvPr id="20" name="Grafik 19">
            <a:extLst>
              <a:ext uri="{FF2B5EF4-FFF2-40B4-BE49-F238E27FC236}">
                <a16:creationId xmlns:a16="http://schemas.microsoft.com/office/drawing/2014/main" id="{59210D9D-81E3-4EA9-8C40-4D095523041D}"/>
              </a:ext>
            </a:extLst>
          </p:cNvPr>
          <p:cNvPicPr>
            <a:picLocks noChangeAspect="1"/>
          </p:cNvPicPr>
          <p:nvPr/>
        </p:nvPicPr>
        <p:blipFill>
          <a:blip r:embed="rId13"/>
          <a:stretch>
            <a:fillRect/>
          </a:stretch>
        </p:blipFill>
        <p:spPr>
          <a:xfrm>
            <a:off x="5137142" y="2600025"/>
            <a:ext cx="3623567" cy="281323"/>
          </a:xfrm>
          <a:prstGeom prst="rect">
            <a:avLst/>
          </a:prstGeom>
        </p:spPr>
      </p:pic>
      <p:pic>
        <p:nvPicPr>
          <p:cNvPr id="21" name="Grafik 20">
            <a:extLst>
              <a:ext uri="{FF2B5EF4-FFF2-40B4-BE49-F238E27FC236}">
                <a16:creationId xmlns:a16="http://schemas.microsoft.com/office/drawing/2014/main" id="{11AFDA47-242F-4265-99A3-42042F947D0C}"/>
              </a:ext>
            </a:extLst>
          </p:cNvPr>
          <p:cNvPicPr>
            <a:picLocks noChangeAspect="1"/>
          </p:cNvPicPr>
          <p:nvPr/>
        </p:nvPicPr>
        <p:blipFill>
          <a:blip r:embed="rId14"/>
          <a:stretch>
            <a:fillRect/>
          </a:stretch>
        </p:blipFill>
        <p:spPr>
          <a:xfrm>
            <a:off x="486157" y="2323310"/>
            <a:ext cx="3623567" cy="281323"/>
          </a:xfrm>
          <a:prstGeom prst="rect">
            <a:avLst/>
          </a:prstGeom>
        </p:spPr>
      </p:pic>
      <p:pic>
        <p:nvPicPr>
          <p:cNvPr id="22" name="Grafik 21">
            <a:extLst>
              <a:ext uri="{FF2B5EF4-FFF2-40B4-BE49-F238E27FC236}">
                <a16:creationId xmlns:a16="http://schemas.microsoft.com/office/drawing/2014/main" id="{DF97FCC2-08FE-4F52-BC07-2C257F0EE3ED}"/>
              </a:ext>
            </a:extLst>
          </p:cNvPr>
          <p:cNvPicPr>
            <a:picLocks noChangeAspect="1"/>
          </p:cNvPicPr>
          <p:nvPr/>
        </p:nvPicPr>
        <p:blipFill>
          <a:blip r:embed="rId15"/>
          <a:stretch>
            <a:fillRect/>
          </a:stretch>
        </p:blipFill>
        <p:spPr>
          <a:xfrm>
            <a:off x="486157" y="2051542"/>
            <a:ext cx="3623567" cy="272150"/>
          </a:xfrm>
          <a:prstGeom prst="rect">
            <a:avLst/>
          </a:prstGeom>
        </p:spPr>
      </p:pic>
      <p:pic>
        <p:nvPicPr>
          <p:cNvPr id="23" name="Grafik 22">
            <a:extLst>
              <a:ext uri="{FF2B5EF4-FFF2-40B4-BE49-F238E27FC236}">
                <a16:creationId xmlns:a16="http://schemas.microsoft.com/office/drawing/2014/main" id="{5B44FCE4-3C74-45E4-9336-9BDC764F4DFB}"/>
              </a:ext>
            </a:extLst>
          </p:cNvPr>
          <p:cNvPicPr>
            <a:picLocks noChangeAspect="1"/>
          </p:cNvPicPr>
          <p:nvPr/>
        </p:nvPicPr>
        <p:blipFill>
          <a:blip r:embed="rId16"/>
          <a:stretch>
            <a:fillRect/>
          </a:stretch>
        </p:blipFill>
        <p:spPr>
          <a:xfrm>
            <a:off x="486157" y="1792645"/>
            <a:ext cx="3623567" cy="256860"/>
          </a:xfrm>
          <a:prstGeom prst="rect">
            <a:avLst/>
          </a:prstGeom>
        </p:spPr>
      </p:pic>
      <p:pic>
        <p:nvPicPr>
          <p:cNvPr id="24" name="Grafik 23">
            <a:extLst>
              <a:ext uri="{FF2B5EF4-FFF2-40B4-BE49-F238E27FC236}">
                <a16:creationId xmlns:a16="http://schemas.microsoft.com/office/drawing/2014/main" id="{C62FA648-9E26-4125-96E2-DABC62B7200E}"/>
              </a:ext>
            </a:extLst>
          </p:cNvPr>
          <p:cNvPicPr>
            <a:picLocks noChangeAspect="1"/>
          </p:cNvPicPr>
          <p:nvPr/>
        </p:nvPicPr>
        <p:blipFill>
          <a:blip r:embed="rId16"/>
          <a:stretch>
            <a:fillRect/>
          </a:stretch>
        </p:blipFill>
        <p:spPr>
          <a:xfrm>
            <a:off x="5126289" y="1773552"/>
            <a:ext cx="3623567" cy="256860"/>
          </a:xfrm>
          <a:prstGeom prst="rect">
            <a:avLst/>
          </a:prstGeom>
        </p:spPr>
      </p:pic>
      <p:sp>
        <p:nvSpPr>
          <p:cNvPr id="25" name="Rechteck 24">
            <a:extLst>
              <a:ext uri="{FF2B5EF4-FFF2-40B4-BE49-F238E27FC236}">
                <a16:creationId xmlns:a16="http://schemas.microsoft.com/office/drawing/2014/main" id="{044AFBFC-8DD4-4013-9380-07DFB0F5AC8B}"/>
              </a:ext>
            </a:extLst>
          </p:cNvPr>
          <p:cNvSpPr/>
          <p:nvPr/>
        </p:nvSpPr>
        <p:spPr bwMode="auto">
          <a:xfrm>
            <a:off x="3609138" y="818977"/>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FesteKonsole?</a:t>
            </a:r>
          </a:p>
        </p:txBody>
      </p:sp>
      <p:sp>
        <p:nvSpPr>
          <p:cNvPr id="26" name="Textfeld 25">
            <a:extLst>
              <a:ext uri="{FF2B5EF4-FFF2-40B4-BE49-F238E27FC236}">
                <a16:creationId xmlns:a16="http://schemas.microsoft.com/office/drawing/2014/main" id="{75F0F655-5026-4D0F-8D71-4A1C724FCB12}"/>
              </a:ext>
            </a:extLst>
          </p:cNvPr>
          <p:cNvSpPr txBox="1"/>
          <p:nvPr/>
        </p:nvSpPr>
        <p:spPr bwMode="auto">
          <a:xfrm>
            <a:off x="2699866" y="1062258"/>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27" name="Rechteck 26">
            <a:extLst>
              <a:ext uri="{FF2B5EF4-FFF2-40B4-BE49-F238E27FC236}">
                <a16:creationId xmlns:a16="http://schemas.microsoft.com/office/drawing/2014/main" id="{6437A3D5-085B-4AA9-89B7-467F1B21329A}"/>
              </a:ext>
            </a:extLst>
          </p:cNvPr>
          <p:cNvSpPr/>
          <p:nvPr/>
        </p:nvSpPr>
        <p:spPr>
          <a:xfrm>
            <a:off x="5943829" y="1062258"/>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cxnSp>
        <p:nvCxnSpPr>
          <p:cNvPr id="28" name="Gerade Verbindung mit Pfeil 27">
            <a:extLst>
              <a:ext uri="{FF2B5EF4-FFF2-40B4-BE49-F238E27FC236}">
                <a16:creationId xmlns:a16="http://schemas.microsoft.com/office/drawing/2014/main" id="{FD5E09EB-F8CB-42A3-BCCE-B5DD6BB6DCD5}"/>
              </a:ext>
            </a:extLst>
          </p:cNvPr>
          <p:cNvCxnSpPr>
            <a:cxnSpLocks/>
            <a:stCxn id="25" idx="1"/>
          </p:cNvCxnSpPr>
          <p:nvPr/>
        </p:nvCxnSpPr>
        <p:spPr bwMode="auto">
          <a:xfrm flipH="1">
            <a:off x="2538750" y="1111895"/>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7C26E5D8-02CE-4D74-8074-73F9AD81B2E9}"/>
              </a:ext>
            </a:extLst>
          </p:cNvPr>
          <p:cNvCxnSpPr>
            <a:cxnSpLocks/>
          </p:cNvCxnSpPr>
          <p:nvPr/>
        </p:nvCxnSpPr>
        <p:spPr bwMode="auto">
          <a:xfrm>
            <a:off x="5474906" y="1089602"/>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64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39A6ED-5AB1-434B-9458-1003B2201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E6AA5693-5562-46BF-BAF4-16238AB6C896}" type="slidenum">
              <a:rPr kumimoji="0" lang="de-DE" sz="12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25</a:t>
            </a:fld>
            <a:endParaRPr kumimoji="0" lang="de-DE" sz="1200" b="1" i="0" u="none" strike="noStrike" kern="1200" cap="none" spc="0" normalizeH="0" baseline="0" noProof="0">
              <a:ln>
                <a:noFill/>
              </a:ln>
              <a:solidFill>
                <a:prstClr val="white"/>
              </a:solidFill>
              <a:effectLst/>
              <a:uLnTx/>
              <a:uFillTx/>
              <a:latin typeface="Segoe UI"/>
              <a:ea typeface="+mn-ea"/>
              <a:cs typeface="+mn-cs"/>
            </a:endParaRPr>
          </a:p>
        </p:txBody>
      </p:sp>
      <p:sp>
        <p:nvSpPr>
          <p:cNvPr id="8" name="Vertikaler Textplatzhalter 7">
            <a:extLst>
              <a:ext uri="{FF2B5EF4-FFF2-40B4-BE49-F238E27FC236}">
                <a16:creationId xmlns:a16="http://schemas.microsoft.com/office/drawing/2014/main" id="{ED6CD51B-F5FE-4205-A74A-0F91CF6E020B}"/>
              </a:ext>
            </a:extLst>
          </p:cNvPr>
          <p:cNvSpPr>
            <a:spLocks noGrp="1"/>
          </p:cNvSpPr>
          <p:nvPr>
            <p:ph type="body" orient="vert" idx="15"/>
          </p:nvPr>
        </p:nvSpPr>
        <p:spPr/>
        <p:txBody>
          <a:bodyPr/>
          <a:lstStyle/>
          <a:p>
            <a:r>
              <a:rPr lang="de-DE" b="1" dirty="0"/>
              <a:t>Datensplit durchführen</a:t>
            </a:r>
          </a:p>
          <a:p>
            <a:r>
              <a:rPr lang="de-DE" dirty="0"/>
              <a:t>Mehrheitsentscheidung  in Teildatensätzen</a:t>
            </a:r>
          </a:p>
          <a:p>
            <a:r>
              <a:rPr lang="de-DE" dirty="0"/>
              <a:t>Evaluation mit Fehlklassifikationen</a:t>
            </a:r>
          </a:p>
          <a:p>
            <a:r>
              <a:rPr lang="de-DE" dirty="0"/>
              <a:t>Repräsentation als Entscheidungsbaum</a:t>
            </a:r>
          </a:p>
        </p:txBody>
      </p:sp>
      <p:pic>
        <p:nvPicPr>
          <p:cNvPr id="9" name="Grafik 8">
            <a:extLst>
              <a:ext uri="{FF2B5EF4-FFF2-40B4-BE49-F238E27FC236}">
                <a16:creationId xmlns:a16="http://schemas.microsoft.com/office/drawing/2014/main" id="{334A6C70-3925-41EA-BECD-87004C5AE57B}"/>
              </a:ext>
            </a:extLst>
          </p:cNvPr>
          <p:cNvPicPr>
            <a:picLocks noChangeAspect="1"/>
          </p:cNvPicPr>
          <p:nvPr/>
        </p:nvPicPr>
        <p:blipFill>
          <a:blip r:embed="rId2"/>
          <a:stretch>
            <a:fillRect/>
          </a:stretch>
        </p:blipFill>
        <p:spPr>
          <a:xfrm>
            <a:off x="5131301" y="5695391"/>
            <a:ext cx="3626281" cy="281534"/>
          </a:xfrm>
          <a:prstGeom prst="rect">
            <a:avLst/>
          </a:prstGeom>
        </p:spPr>
      </p:pic>
      <p:pic>
        <p:nvPicPr>
          <p:cNvPr id="10" name="Grafik 9">
            <a:extLst>
              <a:ext uri="{FF2B5EF4-FFF2-40B4-BE49-F238E27FC236}">
                <a16:creationId xmlns:a16="http://schemas.microsoft.com/office/drawing/2014/main" id="{AFC8DC3B-91C9-4D51-A847-87F633E95688}"/>
              </a:ext>
            </a:extLst>
          </p:cNvPr>
          <p:cNvPicPr>
            <a:picLocks noChangeAspect="1"/>
          </p:cNvPicPr>
          <p:nvPr/>
        </p:nvPicPr>
        <p:blipFill>
          <a:blip r:embed="rId3"/>
          <a:stretch>
            <a:fillRect/>
          </a:stretch>
        </p:blipFill>
        <p:spPr>
          <a:xfrm>
            <a:off x="494295" y="5407949"/>
            <a:ext cx="3610002" cy="280270"/>
          </a:xfrm>
          <a:prstGeom prst="rect">
            <a:avLst/>
          </a:prstGeom>
        </p:spPr>
      </p:pic>
      <p:pic>
        <p:nvPicPr>
          <p:cNvPr id="11" name="Grafik 10">
            <a:extLst>
              <a:ext uri="{FF2B5EF4-FFF2-40B4-BE49-F238E27FC236}">
                <a16:creationId xmlns:a16="http://schemas.microsoft.com/office/drawing/2014/main" id="{7175C350-67F7-4C93-93DB-C9F94A7911BD}"/>
              </a:ext>
            </a:extLst>
          </p:cNvPr>
          <p:cNvPicPr>
            <a:picLocks noChangeAspect="1"/>
          </p:cNvPicPr>
          <p:nvPr/>
        </p:nvPicPr>
        <p:blipFill>
          <a:blip r:embed="rId4"/>
          <a:stretch>
            <a:fillRect/>
          </a:stretch>
        </p:blipFill>
        <p:spPr>
          <a:xfrm>
            <a:off x="5131717" y="5129283"/>
            <a:ext cx="3618139" cy="277849"/>
          </a:xfrm>
          <a:prstGeom prst="rect">
            <a:avLst/>
          </a:prstGeom>
        </p:spPr>
      </p:pic>
      <p:pic>
        <p:nvPicPr>
          <p:cNvPr id="12" name="Grafik 11">
            <a:extLst>
              <a:ext uri="{FF2B5EF4-FFF2-40B4-BE49-F238E27FC236}">
                <a16:creationId xmlns:a16="http://schemas.microsoft.com/office/drawing/2014/main" id="{646A5BB2-5DDC-4FD3-A23F-A7AC01A3B1ED}"/>
              </a:ext>
            </a:extLst>
          </p:cNvPr>
          <p:cNvPicPr>
            <a:picLocks noChangeAspect="1"/>
          </p:cNvPicPr>
          <p:nvPr/>
        </p:nvPicPr>
        <p:blipFill>
          <a:blip r:embed="rId5"/>
          <a:stretch>
            <a:fillRect/>
          </a:stretch>
        </p:blipFill>
        <p:spPr>
          <a:xfrm>
            <a:off x="494295" y="4843552"/>
            <a:ext cx="3623568" cy="281324"/>
          </a:xfrm>
          <a:prstGeom prst="rect">
            <a:avLst/>
          </a:prstGeom>
        </p:spPr>
      </p:pic>
      <p:pic>
        <p:nvPicPr>
          <p:cNvPr id="13" name="Grafik 12">
            <a:extLst>
              <a:ext uri="{FF2B5EF4-FFF2-40B4-BE49-F238E27FC236}">
                <a16:creationId xmlns:a16="http://schemas.microsoft.com/office/drawing/2014/main" id="{A29CFFCF-3DF1-4565-A498-781429B7DEE5}"/>
              </a:ext>
            </a:extLst>
          </p:cNvPr>
          <p:cNvPicPr>
            <a:picLocks noChangeAspect="1"/>
          </p:cNvPicPr>
          <p:nvPr/>
        </p:nvPicPr>
        <p:blipFill>
          <a:blip r:embed="rId6"/>
          <a:stretch>
            <a:fillRect/>
          </a:stretch>
        </p:blipFill>
        <p:spPr>
          <a:xfrm>
            <a:off x="479376" y="4557489"/>
            <a:ext cx="3623567" cy="281324"/>
          </a:xfrm>
          <a:prstGeom prst="rect">
            <a:avLst/>
          </a:prstGeom>
        </p:spPr>
      </p:pic>
      <p:pic>
        <p:nvPicPr>
          <p:cNvPr id="14" name="Grafik 13">
            <a:extLst>
              <a:ext uri="{FF2B5EF4-FFF2-40B4-BE49-F238E27FC236}">
                <a16:creationId xmlns:a16="http://schemas.microsoft.com/office/drawing/2014/main" id="{B85CE5E7-87E2-411A-AFBF-A3171EA9180D}"/>
              </a:ext>
            </a:extLst>
          </p:cNvPr>
          <p:cNvPicPr>
            <a:picLocks noChangeAspect="1"/>
          </p:cNvPicPr>
          <p:nvPr/>
        </p:nvPicPr>
        <p:blipFill>
          <a:blip r:embed="rId7"/>
          <a:stretch>
            <a:fillRect/>
          </a:stretch>
        </p:blipFill>
        <p:spPr>
          <a:xfrm>
            <a:off x="491581" y="4292196"/>
            <a:ext cx="3618139" cy="271742"/>
          </a:xfrm>
          <a:prstGeom prst="rect">
            <a:avLst/>
          </a:prstGeom>
        </p:spPr>
      </p:pic>
      <p:pic>
        <p:nvPicPr>
          <p:cNvPr id="15" name="Grafik 14">
            <a:extLst>
              <a:ext uri="{FF2B5EF4-FFF2-40B4-BE49-F238E27FC236}">
                <a16:creationId xmlns:a16="http://schemas.microsoft.com/office/drawing/2014/main" id="{B006C7ED-F442-4C13-BCFA-B8D648BD417C}"/>
              </a:ext>
            </a:extLst>
          </p:cNvPr>
          <p:cNvPicPr>
            <a:picLocks noChangeAspect="1"/>
          </p:cNvPicPr>
          <p:nvPr/>
        </p:nvPicPr>
        <p:blipFill>
          <a:blip r:embed="rId8"/>
          <a:stretch>
            <a:fillRect/>
          </a:stretch>
        </p:blipFill>
        <p:spPr>
          <a:xfrm>
            <a:off x="479378" y="4005026"/>
            <a:ext cx="3618139" cy="293115"/>
          </a:xfrm>
          <a:prstGeom prst="rect">
            <a:avLst/>
          </a:prstGeom>
        </p:spPr>
      </p:pic>
      <p:pic>
        <p:nvPicPr>
          <p:cNvPr id="16" name="Grafik 15">
            <a:extLst>
              <a:ext uri="{FF2B5EF4-FFF2-40B4-BE49-F238E27FC236}">
                <a16:creationId xmlns:a16="http://schemas.microsoft.com/office/drawing/2014/main" id="{2E90ACFE-5B2A-455F-9684-19C978265827}"/>
              </a:ext>
            </a:extLst>
          </p:cNvPr>
          <p:cNvPicPr>
            <a:picLocks noChangeAspect="1"/>
          </p:cNvPicPr>
          <p:nvPr/>
        </p:nvPicPr>
        <p:blipFill>
          <a:blip r:embed="rId9"/>
          <a:stretch>
            <a:fillRect/>
          </a:stretch>
        </p:blipFill>
        <p:spPr>
          <a:xfrm>
            <a:off x="5137141" y="3728311"/>
            <a:ext cx="3618140" cy="274795"/>
          </a:xfrm>
          <a:prstGeom prst="rect">
            <a:avLst/>
          </a:prstGeom>
        </p:spPr>
      </p:pic>
      <p:pic>
        <p:nvPicPr>
          <p:cNvPr id="17" name="Grafik 16">
            <a:extLst>
              <a:ext uri="{FF2B5EF4-FFF2-40B4-BE49-F238E27FC236}">
                <a16:creationId xmlns:a16="http://schemas.microsoft.com/office/drawing/2014/main" id="{D3A2DF0C-FEA7-459C-B7D6-3D939E9F94F2}"/>
              </a:ext>
            </a:extLst>
          </p:cNvPr>
          <p:cNvPicPr>
            <a:picLocks noChangeAspect="1"/>
          </p:cNvPicPr>
          <p:nvPr/>
        </p:nvPicPr>
        <p:blipFill>
          <a:blip r:embed="rId10"/>
          <a:stretch>
            <a:fillRect/>
          </a:stretch>
        </p:blipFill>
        <p:spPr>
          <a:xfrm>
            <a:off x="5139442" y="3447665"/>
            <a:ext cx="3618140" cy="280902"/>
          </a:xfrm>
          <a:prstGeom prst="rect">
            <a:avLst/>
          </a:prstGeom>
        </p:spPr>
      </p:pic>
      <p:pic>
        <p:nvPicPr>
          <p:cNvPr id="18" name="Grafik 17">
            <a:extLst>
              <a:ext uri="{FF2B5EF4-FFF2-40B4-BE49-F238E27FC236}">
                <a16:creationId xmlns:a16="http://schemas.microsoft.com/office/drawing/2014/main" id="{0C63A1AF-BDAC-4CE5-986C-AFA6A27ED98E}"/>
              </a:ext>
            </a:extLst>
          </p:cNvPr>
          <p:cNvPicPr>
            <a:picLocks noChangeAspect="1"/>
          </p:cNvPicPr>
          <p:nvPr/>
        </p:nvPicPr>
        <p:blipFill>
          <a:blip r:embed="rId11"/>
          <a:stretch>
            <a:fillRect/>
          </a:stretch>
        </p:blipFill>
        <p:spPr>
          <a:xfrm>
            <a:off x="5136729" y="3156959"/>
            <a:ext cx="3623567" cy="290497"/>
          </a:xfrm>
          <a:prstGeom prst="rect">
            <a:avLst/>
          </a:prstGeom>
        </p:spPr>
      </p:pic>
      <p:pic>
        <p:nvPicPr>
          <p:cNvPr id="19" name="Grafik 18">
            <a:extLst>
              <a:ext uri="{FF2B5EF4-FFF2-40B4-BE49-F238E27FC236}">
                <a16:creationId xmlns:a16="http://schemas.microsoft.com/office/drawing/2014/main" id="{63AEB373-8D30-4248-94CF-80BC7AF3B9A9}"/>
              </a:ext>
            </a:extLst>
          </p:cNvPr>
          <p:cNvPicPr>
            <a:picLocks noChangeAspect="1"/>
          </p:cNvPicPr>
          <p:nvPr/>
        </p:nvPicPr>
        <p:blipFill>
          <a:blip r:embed="rId12"/>
          <a:stretch>
            <a:fillRect/>
          </a:stretch>
        </p:blipFill>
        <p:spPr>
          <a:xfrm>
            <a:off x="5136729" y="2876301"/>
            <a:ext cx="3623567" cy="278265"/>
          </a:xfrm>
          <a:prstGeom prst="rect">
            <a:avLst/>
          </a:prstGeom>
        </p:spPr>
      </p:pic>
      <p:pic>
        <p:nvPicPr>
          <p:cNvPr id="20" name="Grafik 19">
            <a:extLst>
              <a:ext uri="{FF2B5EF4-FFF2-40B4-BE49-F238E27FC236}">
                <a16:creationId xmlns:a16="http://schemas.microsoft.com/office/drawing/2014/main" id="{59210D9D-81E3-4EA9-8C40-4D095523041D}"/>
              </a:ext>
            </a:extLst>
          </p:cNvPr>
          <p:cNvPicPr>
            <a:picLocks noChangeAspect="1"/>
          </p:cNvPicPr>
          <p:nvPr/>
        </p:nvPicPr>
        <p:blipFill>
          <a:blip r:embed="rId13"/>
          <a:stretch>
            <a:fillRect/>
          </a:stretch>
        </p:blipFill>
        <p:spPr>
          <a:xfrm>
            <a:off x="5137142" y="2600025"/>
            <a:ext cx="3623567" cy="281323"/>
          </a:xfrm>
          <a:prstGeom prst="rect">
            <a:avLst/>
          </a:prstGeom>
        </p:spPr>
      </p:pic>
      <p:pic>
        <p:nvPicPr>
          <p:cNvPr id="21" name="Grafik 20">
            <a:extLst>
              <a:ext uri="{FF2B5EF4-FFF2-40B4-BE49-F238E27FC236}">
                <a16:creationId xmlns:a16="http://schemas.microsoft.com/office/drawing/2014/main" id="{11AFDA47-242F-4265-99A3-42042F947D0C}"/>
              </a:ext>
            </a:extLst>
          </p:cNvPr>
          <p:cNvPicPr>
            <a:picLocks noChangeAspect="1"/>
          </p:cNvPicPr>
          <p:nvPr/>
        </p:nvPicPr>
        <p:blipFill>
          <a:blip r:embed="rId14"/>
          <a:stretch>
            <a:fillRect/>
          </a:stretch>
        </p:blipFill>
        <p:spPr>
          <a:xfrm>
            <a:off x="486157" y="2323310"/>
            <a:ext cx="3623567" cy="281323"/>
          </a:xfrm>
          <a:prstGeom prst="rect">
            <a:avLst/>
          </a:prstGeom>
        </p:spPr>
      </p:pic>
      <p:pic>
        <p:nvPicPr>
          <p:cNvPr id="22" name="Grafik 21">
            <a:extLst>
              <a:ext uri="{FF2B5EF4-FFF2-40B4-BE49-F238E27FC236}">
                <a16:creationId xmlns:a16="http://schemas.microsoft.com/office/drawing/2014/main" id="{DF97FCC2-08FE-4F52-BC07-2C257F0EE3ED}"/>
              </a:ext>
            </a:extLst>
          </p:cNvPr>
          <p:cNvPicPr>
            <a:picLocks noChangeAspect="1"/>
          </p:cNvPicPr>
          <p:nvPr/>
        </p:nvPicPr>
        <p:blipFill>
          <a:blip r:embed="rId15"/>
          <a:stretch>
            <a:fillRect/>
          </a:stretch>
        </p:blipFill>
        <p:spPr>
          <a:xfrm>
            <a:off x="5087888" y="2051542"/>
            <a:ext cx="3623567" cy="272150"/>
          </a:xfrm>
          <a:prstGeom prst="rect">
            <a:avLst/>
          </a:prstGeom>
        </p:spPr>
      </p:pic>
      <p:pic>
        <p:nvPicPr>
          <p:cNvPr id="23" name="Grafik 22">
            <a:extLst>
              <a:ext uri="{FF2B5EF4-FFF2-40B4-BE49-F238E27FC236}">
                <a16:creationId xmlns:a16="http://schemas.microsoft.com/office/drawing/2014/main" id="{5B44FCE4-3C74-45E4-9336-9BDC764F4DFB}"/>
              </a:ext>
            </a:extLst>
          </p:cNvPr>
          <p:cNvPicPr>
            <a:picLocks noChangeAspect="1"/>
          </p:cNvPicPr>
          <p:nvPr/>
        </p:nvPicPr>
        <p:blipFill>
          <a:blip r:embed="rId16"/>
          <a:stretch>
            <a:fillRect/>
          </a:stretch>
        </p:blipFill>
        <p:spPr>
          <a:xfrm>
            <a:off x="486157" y="1792645"/>
            <a:ext cx="3623567" cy="256860"/>
          </a:xfrm>
          <a:prstGeom prst="rect">
            <a:avLst/>
          </a:prstGeom>
        </p:spPr>
      </p:pic>
      <p:pic>
        <p:nvPicPr>
          <p:cNvPr id="24" name="Grafik 23">
            <a:extLst>
              <a:ext uri="{FF2B5EF4-FFF2-40B4-BE49-F238E27FC236}">
                <a16:creationId xmlns:a16="http://schemas.microsoft.com/office/drawing/2014/main" id="{C62FA648-9E26-4125-96E2-DABC62B7200E}"/>
              </a:ext>
            </a:extLst>
          </p:cNvPr>
          <p:cNvPicPr>
            <a:picLocks noChangeAspect="1"/>
          </p:cNvPicPr>
          <p:nvPr/>
        </p:nvPicPr>
        <p:blipFill>
          <a:blip r:embed="rId16"/>
          <a:stretch>
            <a:fillRect/>
          </a:stretch>
        </p:blipFill>
        <p:spPr>
          <a:xfrm>
            <a:off x="5126289" y="1773552"/>
            <a:ext cx="3623567" cy="256860"/>
          </a:xfrm>
          <a:prstGeom prst="rect">
            <a:avLst/>
          </a:prstGeom>
        </p:spPr>
      </p:pic>
      <p:sp>
        <p:nvSpPr>
          <p:cNvPr id="25" name="Rechteck 24">
            <a:extLst>
              <a:ext uri="{FF2B5EF4-FFF2-40B4-BE49-F238E27FC236}">
                <a16:creationId xmlns:a16="http://schemas.microsoft.com/office/drawing/2014/main" id="{7AFBE4AB-2279-442D-A78E-A3A3D9AFA6A3}"/>
              </a:ext>
            </a:extLst>
          </p:cNvPr>
          <p:cNvSpPr/>
          <p:nvPr/>
        </p:nvSpPr>
        <p:spPr bwMode="auto">
          <a:xfrm>
            <a:off x="3609138" y="818977"/>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Computer?</a:t>
            </a:r>
          </a:p>
        </p:txBody>
      </p:sp>
      <p:sp>
        <p:nvSpPr>
          <p:cNvPr id="26" name="Textfeld 25">
            <a:extLst>
              <a:ext uri="{FF2B5EF4-FFF2-40B4-BE49-F238E27FC236}">
                <a16:creationId xmlns:a16="http://schemas.microsoft.com/office/drawing/2014/main" id="{E13FDDA5-A59C-4210-9D6A-4166FDBE92E6}"/>
              </a:ext>
            </a:extLst>
          </p:cNvPr>
          <p:cNvSpPr txBox="1"/>
          <p:nvPr/>
        </p:nvSpPr>
        <p:spPr bwMode="auto">
          <a:xfrm>
            <a:off x="2699866" y="1062258"/>
            <a:ext cx="541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 Ja</a:t>
            </a:r>
          </a:p>
        </p:txBody>
      </p:sp>
      <p:sp>
        <p:nvSpPr>
          <p:cNvPr id="27" name="Rechteck 26">
            <a:extLst>
              <a:ext uri="{FF2B5EF4-FFF2-40B4-BE49-F238E27FC236}">
                <a16:creationId xmlns:a16="http://schemas.microsoft.com/office/drawing/2014/main" id="{BEE63CE8-B33A-4E12-83D2-908547BEBB9F}"/>
              </a:ext>
            </a:extLst>
          </p:cNvPr>
          <p:cNvSpPr/>
          <p:nvPr/>
        </p:nvSpPr>
        <p:spPr>
          <a:xfrm>
            <a:off x="5943829" y="1062258"/>
            <a:ext cx="6639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Nein</a:t>
            </a:r>
          </a:p>
        </p:txBody>
      </p:sp>
      <p:cxnSp>
        <p:nvCxnSpPr>
          <p:cNvPr id="28" name="Gerade Verbindung mit Pfeil 27">
            <a:extLst>
              <a:ext uri="{FF2B5EF4-FFF2-40B4-BE49-F238E27FC236}">
                <a16:creationId xmlns:a16="http://schemas.microsoft.com/office/drawing/2014/main" id="{4E8C49EE-D4B4-48B7-A5EA-1CD4D29C5380}"/>
              </a:ext>
            </a:extLst>
          </p:cNvPr>
          <p:cNvCxnSpPr>
            <a:cxnSpLocks/>
            <a:stCxn id="25" idx="1"/>
          </p:cNvCxnSpPr>
          <p:nvPr/>
        </p:nvCxnSpPr>
        <p:spPr bwMode="auto">
          <a:xfrm flipH="1">
            <a:off x="2538750" y="1111895"/>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425A09F3-0ED7-4AC6-913D-B24D3A5EA226}"/>
              </a:ext>
            </a:extLst>
          </p:cNvPr>
          <p:cNvCxnSpPr>
            <a:cxnSpLocks/>
          </p:cNvCxnSpPr>
          <p:nvPr/>
        </p:nvCxnSpPr>
        <p:spPr bwMode="auto">
          <a:xfrm>
            <a:off x="5474906" y="1089602"/>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679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39A6ED-5AB1-434B-9458-1003B2201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E6AA5693-5562-46BF-BAF4-16238AB6C896}" type="slidenum">
              <a:rPr kumimoji="0" lang="de-DE" sz="12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26</a:t>
            </a:fld>
            <a:endParaRPr kumimoji="0" lang="de-DE" sz="1200" b="1" i="0" u="none" strike="noStrike" kern="1200" cap="none" spc="0" normalizeH="0" baseline="0" noProof="0">
              <a:ln>
                <a:noFill/>
              </a:ln>
              <a:solidFill>
                <a:prstClr val="white"/>
              </a:solidFill>
              <a:effectLst/>
              <a:uLnTx/>
              <a:uFillTx/>
              <a:latin typeface="Segoe UI"/>
              <a:ea typeface="+mn-ea"/>
              <a:cs typeface="+mn-cs"/>
            </a:endParaRPr>
          </a:p>
        </p:txBody>
      </p:sp>
      <p:sp>
        <p:nvSpPr>
          <p:cNvPr id="8" name="Vertikaler Textplatzhalter 7">
            <a:extLst>
              <a:ext uri="{FF2B5EF4-FFF2-40B4-BE49-F238E27FC236}">
                <a16:creationId xmlns:a16="http://schemas.microsoft.com/office/drawing/2014/main" id="{ED6CD51B-F5FE-4205-A74A-0F91CF6E020B}"/>
              </a:ext>
            </a:extLst>
          </p:cNvPr>
          <p:cNvSpPr>
            <a:spLocks noGrp="1"/>
          </p:cNvSpPr>
          <p:nvPr>
            <p:ph type="body" orient="vert" idx="15"/>
          </p:nvPr>
        </p:nvSpPr>
        <p:spPr/>
        <p:txBody>
          <a:bodyPr/>
          <a:lstStyle/>
          <a:p>
            <a:r>
              <a:rPr lang="de-DE" b="1" dirty="0"/>
              <a:t>Datensplit durchführen</a:t>
            </a:r>
          </a:p>
          <a:p>
            <a:r>
              <a:rPr lang="de-DE" dirty="0"/>
              <a:t>Mehrheitsentscheidung  in Teildatensätzen</a:t>
            </a:r>
          </a:p>
          <a:p>
            <a:r>
              <a:rPr lang="de-DE" dirty="0"/>
              <a:t>Evaluation mit Fehlklassifikationen</a:t>
            </a:r>
          </a:p>
          <a:p>
            <a:r>
              <a:rPr lang="de-DE" dirty="0"/>
              <a:t>Repräsentation als Entscheidungsbaum</a:t>
            </a:r>
          </a:p>
        </p:txBody>
      </p:sp>
      <p:pic>
        <p:nvPicPr>
          <p:cNvPr id="9" name="Grafik 8">
            <a:extLst>
              <a:ext uri="{FF2B5EF4-FFF2-40B4-BE49-F238E27FC236}">
                <a16:creationId xmlns:a16="http://schemas.microsoft.com/office/drawing/2014/main" id="{334A6C70-3925-41EA-BECD-87004C5AE57B}"/>
              </a:ext>
            </a:extLst>
          </p:cNvPr>
          <p:cNvPicPr>
            <a:picLocks noChangeAspect="1"/>
          </p:cNvPicPr>
          <p:nvPr/>
        </p:nvPicPr>
        <p:blipFill>
          <a:blip r:embed="rId2"/>
          <a:stretch>
            <a:fillRect/>
          </a:stretch>
        </p:blipFill>
        <p:spPr>
          <a:xfrm>
            <a:off x="5128586" y="5695391"/>
            <a:ext cx="3626281" cy="281534"/>
          </a:xfrm>
          <a:prstGeom prst="rect">
            <a:avLst/>
          </a:prstGeom>
        </p:spPr>
      </p:pic>
      <p:pic>
        <p:nvPicPr>
          <p:cNvPr id="10" name="Grafik 9">
            <a:extLst>
              <a:ext uri="{FF2B5EF4-FFF2-40B4-BE49-F238E27FC236}">
                <a16:creationId xmlns:a16="http://schemas.microsoft.com/office/drawing/2014/main" id="{AFC8DC3B-91C9-4D51-A847-87F633E95688}"/>
              </a:ext>
            </a:extLst>
          </p:cNvPr>
          <p:cNvPicPr>
            <a:picLocks noChangeAspect="1"/>
          </p:cNvPicPr>
          <p:nvPr/>
        </p:nvPicPr>
        <p:blipFill>
          <a:blip r:embed="rId3"/>
          <a:stretch>
            <a:fillRect/>
          </a:stretch>
        </p:blipFill>
        <p:spPr>
          <a:xfrm>
            <a:off x="5136728" y="5407949"/>
            <a:ext cx="3610002" cy="280270"/>
          </a:xfrm>
          <a:prstGeom prst="rect">
            <a:avLst/>
          </a:prstGeom>
        </p:spPr>
      </p:pic>
      <p:pic>
        <p:nvPicPr>
          <p:cNvPr id="11" name="Grafik 10">
            <a:extLst>
              <a:ext uri="{FF2B5EF4-FFF2-40B4-BE49-F238E27FC236}">
                <a16:creationId xmlns:a16="http://schemas.microsoft.com/office/drawing/2014/main" id="{7175C350-67F7-4C93-93DB-C9F94A7911BD}"/>
              </a:ext>
            </a:extLst>
          </p:cNvPr>
          <p:cNvPicPr>
            <a:picLocks noChangeAspect="1"/>
          </p:cNvPicPr>
          <p:nvPr/>
        </p:nvPicPr>
        <p:blipFill>
          <a:blip r:embed="rId4"/>
          <a:stretch>
            <a:fillRect/>
          </a:stretch>
        </p:blipFill>
        <p:spPr>
          <a:xfrm>
            <a:off x="5131717" y="5129283"/>
            <a:ext cx="3618139" cy="277849"/>
          </a:xfrm>
          <a:prstGeom prst="rect">
            <a:avLst/>
          </a:prstGeom>
        </p:spPr>
      </p:pic>
      <p:pic>
        <p:nvPicPr>
          <p:cNvPr id="12" name="Grafik 11">
            <a:extLst>
              <a:ext uri="{FF2B5EF4-FFF2-40B4-BE49-F238E27FC236}">
                <a16:creationId xmlns:a16="http://schemas.microsoft.com/office/drawing/2014/main" id="{646A5BB2-5DDC-4FD3-A23F-A7AC01A3B1ED}"/>
              </a:ext>
            </a:extLst>
          </p:cNvPr>
          <p:cNvPicPr>
            <a:picLocks noChangeAspect="1"/>
          </p:cNvPicPr>
          <p:nvPr/>
        </p:nvPicPr>
        <p:blipFill>
          <a:blip r:embed="rId5"/>
          <a:stretch>
            <a:fillRect/>
          </a:stretch>
        </p:blipFill>
        <p:spPr>
          <a:xfrm>
            <a:off x="5136728" y="4843552"/>
            <a:ext cx="3623568" cy="281324"/>
          </a:xfrm>
          <a:prstGeom prst="rect">
            <a:avLst/>
          </a:prstGeom>
        </p:spPr>
      </p:pic>
      <p:pic>
        <p:nvPicPr>
          <p:cNvPr id="13" name="Grafik 12">
            <a:extLst>
              <a:ext uri="{FF2B5EF4-FFF2-40B4-BE49-F238E27FC236}">
                <a16:creationId xmlns:a16="http://schemas.microsoft.com/office/drawing/2014/main" id="{A29CFFCF-3DF1-4565-A498-781429B7DEE5}"/>
              </a:ext>
            </a:extLst>
          </p:cNvPr>
          <p:cNvPicPr>
            <a:picLocks noChangeAspect="1"/>
          </p:cNvPicPr>
          <p:nvPr/>
        </p:nvPicPr>
        <p:blipFill>
          <a:blip r:embed="rId6"/>
          <a:stretch>
            <a:fillRect/>
          </a:stretch>
        </p:blipFill>
        <p:spPr>
          <a:xfrm>
            <a:off x="456209" y="4557489"/>
            <a:ext cx="3623567" cy="281324"/>
          </a:xfrm>
          <a:prstGeom prst="rect">
            <a:avLst/>
          </a:prstGeom>
        </p:spPr>
      </p:pic>
      <p:pic>
        <p:nvPicPr>
          <p:cNvPr id="14" name="Grafik 13">
            <a:extLst>
              <a:ext uri="{FF2B5EF4-FFF2-40B4-BE49-F238E27FC236}">
                <a16:creationId xmlns:a16="http://schemas.microsoft.com/office/drawing/2014/main" id="{B85CE5E7-87E2-411A-AFBF-A3171EA9180D}"/>
              </a:ext>
            </a:extLst>
          </p:cNvPr>
          <p:cNvPicPr>
            <a:picLocks noChangeAspect="1"/>
          </p:cNvPicPr>
          <p:nvPr/>
        </p:nvPicPr>
        <p:blipFill>
          <a:blip r:embed="rId7"/>
          <a:stretch>
            <a:fillRect/>
          </a:stretch>
        </p:blipFill>
        <p:spPr>
          <a:xfrm>
            <a:off x="5134014" y="4292196"/>
            <a:ext cx="3618139" cy="271742"/>
          </a:xfrm>
          <a:prstGeom prst="rect">
            <a:avLst/>
          </a:prstGeom>
        </p:spPr>
      </p:pic>
      <p:pic>
        <p:nvPicPr>
          <p:cNvPr id="17" name="Grafik 16">
            <a:extLst>
              <a:ext uri="{FF2B5EF4-FFF2-40B4-BE49-F238E27FC236}">
                <a16:creationId xmlns:a16="http://schemas.microsoft.com/office/drawing/2014/main" id="{D3A2DF0C-FEA7-459C-B7D6-3D939E9F94F2}"/>
              </a:ext>
            </a:extLst>
          </p:cNvPr>
          <p:cNvPicPr>
            <a:picLocks noChangeAspect="1"/>
          </p:cNvPicPr>
          <p:nvPr/>
        </p:nvPicPr>
        <p:blipFill>
          <a:blip r:embed="rId8"/>
          <a:stretch>
            <a:fillRect/>
          </a:stretch>
        </p:blipFill>
        <p:spPr>
          <a:xfrm>
            <a:off x="5136727" y="3447665"/>
            <a:ext cx="3618140" cy="280902"/>
          </a:xfrm>
          <a:prstGeom prst="rect">
            <a:avLst/>
          </a:prstGeom>
        </p:spPr>
      </p:pic>
      <p:pic>
        <p:nvPicPr>
          <p:cNvPr id="18" name="Grafik 17">
            <a:extLst>
              <a:ext uri="{FF2B5EF4-FFF2-40B4-BE49-F238E27FC236}">
                <a16:creationId xmlns:a16="http://schemas.microsoft.com/office/drawing/2014/main" id="{0C63A1AF-BDAC-4CE5-986C-AFA6A27ED98E}"/>
              </a:ext>
            </a:extLst>
          </p:cNvPr>
          <p:cNvPicPr>
            <a:picLocks noChangeAspect="1"/>
          </p:cNvPicPr>
          <p:nvPr/>
        </p:nvPicPr>
        <p:blipFill>
          <a:blip r:embed="rId9"/>
          <a:stretch>
            <a:fillRect/>
          </a:stretch>
        </p:blipFill>
        <p:spPr>
          <a:xfrm>
            <a:off x="5134014" y="3156959"/>
            <a:ext cx="3623567" cy="290497"/>
          </a:xfrm>
          <a:prstGeom prst="rect">
            <a:avLst/>
          </a:prstGeom>
        </p:spPr>
      </p:pic>
      <p:pic>
        <p:nvPicPr>
          <p:cNvPr id="19" name="Grafik 18">
            <a:extLst>
              <a:ext uri="{FF2B5EF4-FFF2-40B4-BE49-F238E27FC236}">
                <a16:creationId xmlns:a16="http://schemas.microsoft.com/office/drawing/2014/main" id="{63AEB373-8D30-4248-94CF-80BC7AF3B9A9}"/>
              </a:ext>
            </a:extLst>
          </p:cNvPr>
          <p:cNvPicPr>
            <a:picLocks noChangeAspect="1"/>
          </p:cNvPicPr>
          <p:nvPr/>
        </p:nvPicPr>
        <p:blipFill>
          <a:blip r:embed="rId10"/>
          <a:stretch>
            <a:fillRect/>
          </a:stretch>
        </p:blipFill>
        <p:spPr>
          <a:xfrm>
            <a:off x="491581" y="2876301"/>
            <a:ext cx="3623567" cy="278265"/>
          </a:xfrm>
          <a:prstGeom prst="rect">
            <a:avLst/>
          </a:prstGeom>
        </p:spPr>
      </p:pic>
      <p:pic>
        <p:nvPicPr>
          <p:cNvPr id="20" name="Grafik 19">
            <a:extLst>
              <a:ext uri="{FF2B5EF4-FFF2-40B4-BE49-F238E27FC236}">
                <a16:creationId xmlns:a16="http://schemas.microsoft.com/office/drawing/2014/main" id="{59210D9D-81E3-4EA9-8C40-4D095523041D}"/>
              </a:ext>
            </a:extLst>
          </p:cNvPr>
          <p:cNvPicPr>
            <a:picLocks noChangeAspect="1"/>
          </p:cNvPicPr>
          <p:nvPr/>
        </p:nvPicPr>
        <p:blipFill>
          <a:blip r:embed="rId11"/>
          <a:stretch>
            <a:fillRect/>
          </a:stretch>
        </p:blipFill>
        <p:spPr>
          <a:xfrm>
            <a:off x="5137142" y="2600025"/>
            <a:ext cx="3623567" cy="281323"/>
          </a:xfrm>
          <a:prstGeom prst="rect">
            <a:avLst/>
          </a:prstGeom>
        </p:spPr>
      </p:pic>
      <p:pic>
        <p:nvPicPr>
          <p:cNvPr id="21" name="Grafik 20">
            <a:extLst>
              <a:ext uri="{FF2B5EF4-FFF2-40B4-BE49-F238E27FC236}">
                <a16:creationId xmlns:a16="http://schemas.microsoft.com/office/drawing/2014/main" id="{11AFDA47-242F-4265-99A3-42042F947D0C}"/>
              </a:ext>
            </a:extLst>
          </p:cNvPr>
          <p:cNvPicPr>
            <a:picLocks noChangeAspect="1"/>
          </p:cNvPicPr>
          <p:nvPr/>
        </p:nvPicPr>
        <p:blipFill>
          <a:blip r:embed="rId12"/>
          <a:stretch>
            <a:fillRect/>
          </a:stretch>
        </p:blipFill>
        <p:spPr>
          <a:xfrm>
            <a:off x="486157" y="2323310"/>
            <a:ext cx="3623567" cy="281323"/>
          </a:xfrm>
          <a:prstGeom prst="rect">
            <a:avLst/>
          </a:prstGeom>
        </p:spPr>
      </p:pic>
      <p:pic>
        <p:nvPicPr>
          <p:cNvPr id="22" name="Grafik 21">
            <a:extLst>
              <a:ext uri="{FF2B5EF4-FFF2-40B4-BE49-F238E27FC236}">
                <a16:creationId xmlns:a16="http://schemas.microsoft.com/office/drawing/2014/main" id="{DF97FCC2-08FE-4F52-BC07-2C257F0EE3ED}"/>
              </a:ext>
            </a:extLst>
          </p:cNvPr>
          <p:cNvPicPr>
            <a:picLocks noChangeAspect="1"/>
          </p:cNvPicPr>
          <p:nvPr/>
        </p:nvPicPr>
        <p:blipFill>
          <a:blip r:embed="rId13"/>
          <a:stretch>
            <a:fillRect/>
          </a:stretch>
        </p:blipFill>
        <p:spPr>
          <a:xfrm>
            <a:off x="486157" y="2051542"/>
            <a:ext cx="3623567" cy="272150"/>
          </a:xfrm>
          <a:prstGeom prst="rect">
            <a:avLst/>
          </a:prstGeom>
        </p:spPr>
      </p:pic>
      <p:pic>
        <p:nvPicPr>
          <p:cNvPr id="23" name="Grafik 22">
            <a:extLst>
              <a:ext uri="{FF2B5EF4-FFF2-40B4-BE49-F238E27FC236}">
                <a16:creationId xmlns:a16="http://schemas.microsoft.com/office/drawing/2014/main" id="{5B44FCE4-3C74-45E4-9336-9BDC764F4DFB}"/>
              </a:ext>
            </a:extLst>
          </p:cNvPr>
          <p:cNvPicPr>
            <a:picLocks noChangeAspect="1"/>
          </p:cNvPicPr>
          <p:nvPr/>
        </p:nvPicPr>
        <p:blipFill>
          <a:blip r:embed="rId14"/>
          <a:stretch>
            <a:fillRect/>
          </a:stretch>
        </p:blipFill>
        <p:spPr>
          <a:xfrm>
            <a:off x="486157" y="1792645"/>
            <a:ext cx="3623567" cy="256860"/>
          </a:xfrm>
          <a:prstGeom prst="rect">
            <a:avLst/>
          </a:prstGeom>
        </p:spPr>
      </p:pic>
      <p:pic>
        <p:nvPicPr>
          <p:cNvPr id="24" name="Grafik 23">
            <a:extLst>
              <a:ext uri="{FF2B5EF4-FFF2-40B4-BE49-F238E27FC236}">
                <a16:creationId xmlns:a16="http://schemas.microsoft.com/office/drawing/2014/main" id="{C62FA648-9E26-4125-96E2-DABC62B7200E}"/>
              </a:ext>
            </a:extLst>
          </p:cNvPr>
          <p:cNvPicPr>
            <a:picLocks noChangeAspect="1"/>
          </p:cNvPicPr>
          <p:nvPr/>
        </p:nvPicPr>
        <p:blipFill>
          <a:blip r:embed="rId14"/>
          <a:stretch>
            <a:fillRect/>
          </a:stretch>
        </p:blipFill>
        <p:spPr>
          <a:xfrm>
            <a:off x="5126289" y="1773552"/>
            <a:ext cx="3623567" cy="256860"/>
          </a:xfrm>
          <a:prstGeom prst="rect">
            <a:avLst/>
          </a:prstGeom>
        </p:spPr>
      </p:pic>
      <p:sp>
        <p:nvSpPr>
          <p:cNvPr id="25" name="Rechteck 24">
            <a:extLst>
              <a:ext uri="{FF2B5EF4-FFF2-40B4-BE49-F238E27FC236}">
                <a16:creationId xmlns:a16="http://schemas.microsoft.com/office/drawing/2014/main" id="{31180C9E-8040-4644-9F97-A3C9567D5F8E}"/>
              </a:ext>
            </a:extLst>
          </p:cNvPr>
          <p:cNvSpPr/>
          <p:nvPr/>
        </p:nvSpPr>
        <p:spPr bwMode="auto">
          <a:xfrm>
            <a:off x="3609138" y="818977"/>
            <a:ext cx="1865768" cy="585836"/>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Segoe UI"/>
                <a:ea typeface="+mn-ea"/>
                <a:cs typeface="+mn-cs"/>
              </a:rPr>
              <a:t>Instagram?</a:t>
            </a:r>
          </a:p>
        </p:txBody>
      </p:sp>
      <p:sp>
        <p:nvSpPr>
          <p:cNvPr id="26" name="Textfeld 25">
            <a:extLst>
              <a:ext uri="{FF2B5EF4-FFF2-40B4-BE49-F238E27FC236}">
                <a16:creationId xmlns:a16="http://schemas.microsoft.com/office/drawing/2014/main" id="{3B8F27CE-2336-4347-92E6-D6CD1871C26B}"/>
              </a:ext>
            </a:extLst>
          </p:cNvPr>
          <p:cNvSpPr txBox="1"/>
          <p:nvPr/>
        </p:nvSpPr>
        <p:spPr bwMode="auto">
          <a:xfrm>
            <a:off x="2279576" y="1062258"/>
            <a:ext cx="9613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Häufig</a:t>
            </a:r>
          </a:p>
        </p:txBody>
      </p:sp>
      <p:sp>
        <p:nvSpPr>
          <p:cNvPr id="27" name="Rechteck 26">
            <a:extLst>
              <a:ext uri="{FF2B5EF4-FFF2-40B4-BE49-F238E27FC236}">
                <a16:creationId xmlns:a16="http://schemas.microsoft.com/office/drawing/2014/main" id="{499F7ED5-4048-4DA0-9DC9-0F16B4281198}"/>
              </a:ext>
            </a:extLst>
          </p:cNvPr>
          <p:cNvSpPr/>
          <p:nvPr/>
        </p:nvSpPr>
        <p:spPr>
          <a:xfrm>
            <a:off x="5943829" y="1062258"/>
            <a:ext cx="8112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a:ea typeface="+mn-ea"/>
                <a:cs typeface="+mn-cs"/>
              </a:rPr>
              <a:t>Selten</a:t>
            </a:r>
          </a:p>
        </p:txBody>
      </p:sp>
      <p:cxnSp>
        <p:nvCxnSpPr>
          <p:cNvPr id="28" name="Gerade Verbindung mit Pfeil 27">
            <a:extLst>
              <a:ext uri="{FF2B5EF4-FFF2-40B4-BE49-F238E27FC236}">
                <a16:creationId xmlns:a16="http://schemas.microsoft.com/office/drawing/2014/main" id="{C6157345-A885-44F5-A760-67B7A456A03C}"/>
              </a:ext>
            </a:extLst>
          </p:cNvPr>
          <p:cNvCxnSpPr>
            <a:cxnSpLocks/>
            <a:stCxn id="25" idx="1"/>
          </p:cNvCxnSpPr>
          <p:nvPr/>
        </p:nvCxnSpPr>
        <p:spPr bwMode="auto">
          <a:xfrm flipH="1">
            <a:off x="2538750" y="1111895"/>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2AEE3504-256F-404E-BFA1-132976320B87}"/>
              </a:ext>
            </a:extLst>
          </p:cNvPr>
          <p:cNvCxnSpPr>
            <a:cxnSpLocks/>
          </p:cNvCxnSpPr>
          <p:nvPr/>
        </p:nvCxnSpPr>
        <p:spPr bwMode="auto">
          <a:xfrm>
            <a:off x="5474906" y="1089602"/>
            <a:ext cx="1070388" cy="588913"/>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30" name="Grafik 29">
            <a:extLst>
              <a:ext uri="{FF2B5EF4-FFF2-40B4-BE49-F238E27FC236}">
                <a16:creationId xmlns:a16="http://schemas.microsoft.com/office/drawing/2014/main" id="{6ECDA19F-4700-4515-B4BA-056C8BB0B4E7}"/>
              </a:ext>
            </a:extLst>
          </p:cNvPr>
          <p:cNvPicPr>
            <a:picLocks noChangeAspect="1"/>
          </p:cNvPicPr>
          <p:nvPr/>
        </p:nvPicPr>
        <p:blipFill>
          <a:blip r:embed="rId15"/>
          <a:stretch>
            <a:fillRect/>
          </a:stretch>
        </p:blipFill>
        <p:spPr>
          <a:xfrm>
            <a:off x="455796" y="4005967"/>
            <a:ext cx="3618139" cy="293115"/>
          </a:xfrm>
          <a:prstGeom prst="rect">
            <a:avLst/>
          </a:prstGeom>
        </p:spPr>
      </p:pic>
      <p:pic>
        <p:nvPicPr>
          <p:cNvPr id="31" name="Grafik 30">
            <a:extLst>
              <a:ext uri="{FF2B5EF4-FFF2-40B4-BE49-F238E27FC236}">
                <a16:creationId xmlns:a16="http://schemas.microsoft.com/office/drawing/2014/main" id="{13EFF4F9-FF33-485D-894C-2271BED12433}"/>
              </a:ext>
            </a:extLst>
          </p:cNvPr>
          <p:cNvPicPr>
            <a:picLocks noChangeAspect="1"/>
          </p:cNvPicPr>
          <p:nvPr/>
        </p:nvPicPr>
        <p:blipFill>
          <a:blip r:embed="rId16"/>
          <a:stretch>
            <a:fillRect/>
          </a:stretch>
        </p:blipFill>
        <p:spPr>
          <a:xfrm>
            <a:off x="455795" y="3729252"/>
            <a:ext cx="3618140" cy="274795"/>
          </a:xfrm>
          <a:prstGeom prst="rect">
            <a:avLst/>
          </a:prstGeom>
        </p:spPr>
      </p:pic>
    </p:spTree>
    <p:extLst>
      <p:ext uri="{BB962C8B-B14F-4D97-AF65-F5344CB8AC3E}">
        <p14:creationId xmlns:p14="http://schemas.microsoft.com/office/powerpoint/2010/main" val="3522031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C889EA8-1CC1-4BEB-AE78-15363C7202ED}"/>
              </a:ext>
            </a:extLst>
          </p:cNvPr>
          <p:cNvSpPr>
            <a:spLocks noGrp="1"/>
          </p:cNvSpPr>
          <p:nvPr>
            <p:ph type="sldNum" sz="quarter" idx="12"/>
          </p:nvPr>
        </p:nvSpPr>
        <p:spPr/>
        <p:txBody>
          <a:bodyPr/>
          <a:lstStyle/>
          <a:p>
            <a:fld id="{E6AA5693-5562-46BF-BAF4-16238AB6C896}" type="slidenum">
              <a:rPr lang="de-DE" smtClean="0"/>
              <a:t>27</a:t>
            </a:fld>
            <a:endParaRPr lang="de-DE"/>
          </a:p>
        </p:txBody>
      </p:sp>
      <p:sp>
        <p:nvSpPr>
          <p:cNvPr id="4" name="Inhaltsplatzhalter 3">
            <a:extLst>
              <a:ext uri="{FF2B5EF4-FFF2-40B4-BE49-F238E27FC236}">
                <a16:creationId xmlns:a16="http://schemas.microsoft.com/office/drawing/2014/main" id="{3045345E-D04A-40E4-93E2-891F96742345}"/>
              </a:ext>
            </a:extLst>
          </p:cNvPr>
          <p:cNvSpPr>
            <a:spLocks noGrp="1"/>
          </p:cNvSpPr>
          <p:nvPr>
            <p:ph idx="1"/>
          </p:nvPr>
        </p:nvSpPr>
        <p:spPr>
          <a:xfrm>
            <a:off x="422275" y="1851651"/>
            <a:ext cx="11349038" cy="3505200"/>
          </a:xfrm>
        </p:spPr>
        <p:txBody>
          <a:bodyPr/>
          <a:lstStyle/>
          <a:p>
            <a:r>
              <a:rPr lang="de-DE" sz="1200" dirty="0"/>
              <a:t>Optionale Folien (27 - 33):  </a:t>
            </a:r>
          </a:p>
          <a:p>
            <a:r>
              <a:rPr lang="de-DE" sz="1200" dirty="0"/>
              <a:t>Abschließend kann noch darauf eingegangen werden, dass man mehrstufige Entscheidungsbäume ebenfalls baut, indem man an die bestehenden Entscheidungsregeln weitere anhängt. Das Ziel dabei ist die Fehlklassifikationen noch weiter zu reduzieren, indem man die im ersten Schritt entstandenen Teildatensätze isoliert betrachtet und damit jeweils weitere Datensplits durchführt. Das reduziert in vielen Fällen die Fehlklassifikationen weiter, aber nicht immer. Wenn man irgendwann keine Möglichkeit mehr hat Fehlklassifikationen weiter zu reduzieren bricht der Erstellungsprozess ab. </a:t>
            </a:r>
          </a:p>
          <a:p>
            <a:r>
              <a:rPr lang="de-DE" sz="1200" dirty="0"/>
              <a:t> </a:t>
            </a:r>
          </a:p>
          <a:p>
            <a:r>
              <a:rPr lang="de-DE" sz="1200" dirty="0"/>
              <a:t>Dieser Teil wurde irgendwann als optional gekennzeichnet, damit nicht schon zu viel für die nächsten Phasen vorweggenommen wird, in denen die Schülerinnen und Schüler in CODAP intuitiv mehrstufige Entscheidungsbäume erkunden sollen. Je nach Lerngruppe, kann es aber sinnvoll sein dies schon stärker gemeinsam zu besprechen, wenn das intuitive Erkunden zu anspruchsvoll erscheint.  </a:t>
            </a:r>
            <a:endParaRPr lang="de-DE" sz="800" dirty="0"/>
          </a:p>
        </p:txBody>
      </p:sp>
      <p:sp>
        <p:nvSpPr>
          <p:cNvPr id="5" name="Titel 4">
            <a:extLst>
              <a:ext uri="{FF2B5EF4-FFF2-40B4-BE49-F238E27FC236}">
                <a16:creationId xmlns:a16="http://schemas.microsoft.com/office/drawing/2014/main" id="{DADE87A6-2C8A-4134-82C1-29D631EDD70A}"/>
              </a:ext>
            </a:extLst>
          </p:cNvPr>
          <p:cNvSpPr>
            <a:spLocks noGrp="1"/>
          </p:cNvSpPr>
          <p:nvPr>
            <p:ph type="title"/>
          </p:nvPr>
        </p:nvSpPr>
        <p:spPr>
          <a:xfrm>
            <a:off x="422275" y="1246189"/>
            <a:ext cx="11349038" cy="382611"/>
          </a:xfrm>
        </p:spPr>
        <p:txBody>
          <a:bodyPr/>
          <a:lstStyle/>
          <a:p>
            <a:r>
              <a:rPr lang="de-DE" dirty="0"/>
              <a:t>Kommentare für Lehrkräfte zu Folien 28-34</a:t>
            </a:r>
          </a:p>
        </p:txBody>
      </p:sp>
    </p:spTree>
    <p:extLst>
      <p:ext uri="{BB962C8B-B14F-4D97-AF65-F5344CB8AC3E}">
        <p14:creationId xmlns:p14="http://schemas.microsoft.com/office/powerpoint/2010/main" val="267589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32C7C-0E13-434A-B94E-252FE88C6E42}"/>
              </a:ext>
            </a:extLst>
          </p:cNvPr>
          <p:cNvSpPr>
            <a:spLocks noGrp="1"/>
          </p:cNvSpPr>
          <p:nvPr>
            <p:ph type="sldNum" sz="quarter" idx="12"/>
          </p:nvPr>
        </p:nvSpPr>
        <p:spPr/>
        <p:txBody>
          <a:bodyPr/>
          <a:lstStyle/>
          <a:p>
            <a:fld id="{E6AA5693-5562-46BF-BAF4-16238AB6C896}" type="slidenum">
              <a:rPr lang="de-DE" smtClean="0"/>
              <a:t>28</a:t>
            </a:fld>
            <a:endParaRPr lang="de-DE"/>
          </a:p>
        </p:txBody>
      </p:sp>
      <p:sp>
        <p:nvSpPr>
          <p:cNvPr id="30" name="Rechteck 29">
            <a:extLst>
              <a:ext uri="{FF2B5EF4-FFF2-40B4-BE49-F238E27FC236}">
                <a16:creationId xmlns:a16="http://schemas.microsoft.com/office/drawing/2014/main" id="{543FCAD2-2F24-4EE7-8E62-D0196C3F80DC}"/>
              </a:ext>
            </a:extLst>
          </p:cNvPr>
          <p:cNvSpPr/>
          <p:nvPr/>
        </p:nvSpPr>
        <p:spPr bwMode="auto">
          <a:xfrm>
            <a:off x="5015881" y="908721"/>
            <a:ext cx="1700741" cy="523565"/>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err="1">
                <a:ln>
                  <a:noFill/>
                </a:ln>
                <a:solidFill>
                  <a:srgbClr val="000000"/>
                </a:solidFill>
                <a:effectLst/>
                <a:uLnTx/>
                <a:uFillTx/>
                <a:latin typeface="Arial Narrow"/>
                <a:cs typeface="Arial"/>
              </a:rPr>
              <a:t>FesteKonsole</a:t>
            </a:r>
            <a:r>
              <a:rPr kumimoji="0" lang="de-DE" sz="2000" b="1" i="0" u="none" strike="noStrike" kern="0" cap="none" spc="0" normalizeH="0" baseline="0" noProof="0" dirty="0">
                <a:ln>
                  <a:noFill/>
                </a:ln>
                <a:solidFill>
                  <a:srgbClr val="000000"/>
                </a:solidFill>
                <a:effectLst/>
                <a:uLnTx/>
                <a:uFillTx/>
                <a:latin typeface="Arial Narrow"/>
                <a:cs typeface="Arial"/>
              </a:rPr>
              <a:t>?</a:t>
            </a:r>
          </a:p>
        </p:txBody>
      </p:sp>
      <p:pic>
        <p:nvPicPr>
          <p:cNvPr id="31" name="Grafik 30">
            <a:extLst>
              <a:ext uri="{FF2B5EF4-FFF2-40B4-BE49-F238E27FC236}">
                <a16:creationId xmlns:a16="http://schemas.microsoft.com/office/drawing/2014/main" id="{962CDC92-891E-45E3-90CE-1B3EC8D1DD7A}"/>
              </a:ext>
            </a:extLst>
          </p:cNvPr>
          <p:cNvPicPr>
            <a:picLocks/>
          </p:cNvPicPr>
          <p:nvPr/>
        </p:nvPicPr>
        <p:blipFill>
          <a:blip r:embed="rId3"/>
          <a:stretch>
            <a:fillRect/>
          </a:stretch>
        </p:blipFill>
        <p:spPr>
          <a:xfrm>
            <a:off x="3403834" y="3953106"/>
            <a:ext cx="2376264" cy="234925"/>
          </a:xfrm>
          <a:prstGeom prst="rect">
            <a:avLst/>
          </a:prstGeom>
        </p:spPr>
      </p:pic>
      <p:pic>
        <p:nvPicPr>
          <p:cNvPr id="32" name="Grafik 31">
            <a:extLst>
              <a:ext uri="{FF2B5EF4-FFF2-40B4-BE49-F238E27FC236}">
                <a16:creationId xmlns:a16="http://schemas.microsoft.com/office/drawing/2014/main" id="{13D8B5C3-F335-44E2-8610-9E5B1B4B517E}"/>
              </a:ext>
            </a:extLst>
          </p:cNvPr>
          <p:cNvPicPr>
            <a:picLocks/>
          </p:cNvPicPr>
          <p:nvPr/>
        </p:nvPicPr>
        <p:blipFill>
          <a:blip r:embed="rId4"/>
          <a:stretch>
            <a:fillRect/>
          </a:stretch>
        </p:blipFill>
        <p:spPr>
          <a:xfrm>
            <a:off x="3404984" y="4191612"/>
            <a:ext cx="2375830" cy="212513"/>
          </a:xfrm>
          <a:prstGeom prst="rect">
            <a:avLst/>
          </a:prstGeom>
        </p:spPr>
      </p:pic>
      <p:pic>
        <p:nvPicPr>
          <p:cNvPr id="33" name="Grafik 32">
            <a:extLst>
              <a:ext uri="{FF2B5EF4-FFF2-40B4-BE49-F238E27FC236}">
                <a16:creationId xmlns:a16="http://schemas.microsoft.com/office/drawing/2014/main" id="{8E867717-BABB-48BB-AEBD-4F314B8D53C5}"/>
              </a:ext>
            </a:extLst>
          </p:cNvPr>
          <p:cNvPicPr>
            <a:picLocks/>
          </p:cNvPicPr>
          <p:nvPr/>
        </p:nvPicPr>
        <p:blipFill>
          <a:blip r:embed="rId5"/>
          <a:stretch>
            <a:fillRect/>
          </a:stretch>
        </p:blipFill>
        <p:spPr>
          <a:xfrm>
            <a:off x="3410831" y="4411559"/>
            <a:ext cx="2376264" cy="218145"/>
          </a:xfrm>
          <a:prstGeom prst="rect">
            <a:avLst/>
          </a:prstGeom>
        </p:spPr>
      </p:pic>
      <p:pic>
        <p:nvPicPr>
          <p:cNvPr id="34" name="Grafik 33">
            <a:extLst>
              <a:ext uri="{FF2B5EF4-FFF2-40B4-BE49-F238E27FC236}">
                <a16:creationId xmlns:a16="http://schemas.microsoft.com/office/drawing/2014/main" id="{A4B7A0B4-90D7-4EAB-89D9-1D6246C546D3}"/>
              </a:ext>
            </a:extLst>
          </p:cNvPr>
          <p:cNvPicPr>
            <a:picLocks/>
          </p:cNvPicPr>
          <p:nvPr/>
        </p:nvPicPr>
        <p:blipFill>
          <a:blip r:embed="rId6"/>
          <a:stretch>
            <a:fillRect/>
          </a:stretch>
        </p:blipFill>
        <p:spPr>
          <a:xfrm>
            <a:off x="3406851" y="2929432"/>
            <a:ext cx="2376264" cy="229331"/>
          </a:xfrm>
          <a:prstGeom prst="rect">
            <a:avLst/>
          </a:prstGeom>
        </p:spPr>
      </p:pic>
      <p:pic>
        <p:nvPicPr>
          <p:cNvPr id="35" name="Grafik 34">
            <a:extLst>
              <a:ext uri="{FF2B5EF4-FFF2-40B4-BE49-F238E27FC236}">
                <a16:creationId xmlns:a16="http://schemas.microsoft.com/office/drawing/2014/main" id="{56E80513-7D3A-457D-BE06-8929EFADD7BC}"/>
              </a:ext>
            </a:extLst>
          </p:cNvPr>
          <p:cNvPicPr>
            <a:picLocks/>
          </p:cNvPicPr>
          <p:nvPr/>
        </p:nvPicPr>
        <p:blipFill>
          <a:blip r:embed="rId7"/>
          <a:stretch>
            <a:fillRect/>
          </a:stretch>
        </p:blipFill>
        <p:spPr>
          <a:xfrm>
            <a:off x="3406851" y="3154490"/>
            <a:ext cx="2376264" cy="212550"/>
          </a:xfrm>
          <a:prstGeom prst="rect">
            <a:avLst/>
          </a:prstGeom>
        </p:spPr>
      </p:pic>
      <p:pic>
        <p:nvPicPr>
          <p:cNvPr id="36" name="Grafik 35">
            <a:extLst>
              <a:ext uri="{FF2B5EF4-FFF2-40B4-BE49-F238E27FC236}">
                <a16:creationId xmlns:a16="http://schemas.microsoft.com/office/drawing/2014/main" id="{A215E02F-82D5-48CC-9459-9662346ABCCA}"/>
              </a:ext>
            </a:extLst>
          </p:cNvPr>
          <p:cNvPicPr>
            <a:picLocks/>
          </p:cNvPicPr>
          <p:nvPr/>
        </p:nvPicPr>
        <p:blipFill>
          <a:blip r:embed="rId8"/>
          <a:stretch>
            <a:fillRect/>
          </a:stretch>
        </p:blipFill>
        <p:spPr>
          <a:xfrm>
            <a:off x="3406851" y="3358447"/>
            <a:ext cx="2376264" cy="206959"/>
          </a:xfrm>
          <a:prstGeom prst="rect">
            <a:avLst/>
          </a:prstGeom>
        </p:spPr>
      </p:pic>
      <p:pic>
        <p:nvPicPr>
          <p:cNvPr id="37" name="Grafik 36">
            <a:extLst>
              <a:ext uri="{FF2B5EF4-FFF2-40B4-BE49-F238E27FC236}">
                <a16:creationId xmlns:a16="http://schemas.microsoft.com/office/drawing/2014/main" id="{197BA39F-0596-4943-80FE-F7F90D937180}"/>
              </a:ext>
            </a:extLst>
          </p:cNvPr>
          <p:cNvPicPr>
            <a:picLocks/>
          </p:cNvPicPr>
          <p:nvPr/>
        </p:nvPicPr>
        <p:blipFill>
          <a:blip r:embed="rId9"/>
          <a:stretch>
            <a:fillRect/>
          </a:stretch>
        </p:blipFill>
        <p:spPr>
          <a:xfrm>
            <a:off x="3410831" y="3550792"/>
            <a:ext cx="2375288" cy="218055"/>
          </a:xfrm>
          <a:prstGeom prst="rect">
            <a:avLst/>
          </a:prstGeom>
        </p:spPr>
      </p:pic>
      <p:pic>
        <p:nvPicPr>
          <p:cNvPr id="38" name="Grafik 37">
            <a:extLst>
              <a:ext uri="{FF2B5EF4-FFF2-40B4-BE49-F238E27FC236}">
                <a16:creationId xmlns:a16="http://schemas.microsoft.com/office/drawing/2014/main" id="{983999E0-D9FD-448B-B9F7-A23063A403FD}"/>
              </a:ext>
            </a:extLst>
          </p:cNvPr>
          <p:cNvPicPr>
            <a:picLocks/>
          </p:cNvPicPr>
          <p:nvPr/>
        </p:nvPicPr>
        <p:blipFill>
          <a:blip r:embed="rId10"/>
          <a:stretch>
            <a:fillRect/>
          </a:stretch>
        </p:blipFill>
        <p:spPr>
          <a:xfrm>
            <a:off x="3403834" y="3773296"/>
            <a:ext cx="2376264" cy="218145"/>
          </a:xfrm>
          <a:prstGeom prst="rect">
            <a:avLst/>
          </a:prstGeom>
        </p:spPr>
      </p:pic>
      <p:pic>
        <p:nvPicPr>
          <p:cNvPr id="39" name="Grafik 38">
            <a:extLst>
              <a:ext uri="{FF2B5EF4-FFF2-40B4-BE49-F238E27FC236}">
                <a16:creationId xmlns:a16="http://schemas.microsoft.com/office/drawing/2014/main" id="{C33A4082-7F10-4F9E-893D-EDFF216EA311}"/>
              </a:ext>
            </a:extLst>
          </p:cNvPr>
          <p:cNvPicPr>
            <a:picLocks/>
          </p:cNvPicPr>
          <p:nvPr/>
        </p:nvPicPr>
        <p:blipFill>
          <a:blip r:embed="rId11"/>
          <a:stretch>
            <a:fillRect/>
          </a:stretch>
        </p:blipFill>
        <p:spPr>
          <a:xfrm>
            <a:off x="3406851" y="2492606"/>
            <a:ext cx="2376264" cy="240519"/>
          </a:xfrm>
          <a:prstGeom prst="rect">
            <a:avLst/>
          </a:prstGeom>
        </p:spPr>
      </p:pic>
      <p:pic>
        <p:nvPicPr>
          <p:cNvPr id="40" name="Grafik 39">
            <a:extLst>
              <a:ext uri="{FF2B5EF4-FFF2-40B4-BE49-F238E27FC236}">
                <a16:creationId xmlns:a16="http://schemas.microsoft.com/office/drawing/2014/main" id="{B52E3BDF-2CC1-4D1A-8197-825696F59F93}"/>
              </a:ext>
            </a:extLst>
          </p:cNvPr>
          <p:cNvPicPr>
            <a:picLocks/>
          </p:cNvPicPr>
          <p:nvPr/>
        </p:nvPicPr>
        <p:blipFill>
          <a:blip r:embed="rId11"/>
          <a:stretch>
            <a:fillRect/>
          </a:stretch>
        </p:blipFill>
        <p:spPr>
          <a:xfrm>
            <a:off x="6312024" y="2482634"/>
            <a:ext cx="2376264" cy="240519"/>
          </a:xfrm>
          <a:prstGeom prst="rect">
            <a:avLst/>
          </a:prstGeom>
        </p:spPr>
      </p:pic>
      <p:pic>
        <p:nvPicPr>
          <p:cNvPr id="41" name="Grafik 40">
            <a:extLst>
              <a:ext uri="{FF2B5EF4-FFF2-40B4-BE49-F238E27FC236}">
                <a16:creationId xmlns:a16="http://schemas.microsoft.com/office/drawing/2014/main" id="{301410B1-4608-4850-8024-5B97D66B382F}"/>
              </a:ext>
            </a:extLst>
          </p:cNvPr>
          <p:cNvPicPr>
            <a:picLocks/>
          </p:cNvPicPr>
          <p:nvPr/>
        </p:nvPicPr>
        <p:blipFill>
          <a:blip r:embed="rId12"/>
          <a:stretch>
            <a:fillRect/>
          </a:stretch>
        </p:blipFill>
        <p:spPr>
          <a:xfrm>
            <a:off x="3406851" y="2748788"/>
            <a:ext cx="2376264" cy="212550"/>
          </a:xfrm>
          <a:prstGeom prst="rect">
            <a:avLst/>
          </a:prstGeom>
        </p:spPr>
      </p:pic>
      <p:pic>
        <p:nvPicPr>
          <p:cNvPr id="42" name="Grafik 41">
            <a:extLst>
              <a:ext uri="{FF2B5EF4-FFF2-40B4-BE49-F238E27FC236}">
                <a16:creationId xmlns:a16="http://schemas.microsoft.com/office/drawing/2014/main" id="{89A04D06-021E-491D-9799-BBA28AC3BAAB}"/>
              </a:ext>
            </a:extLst>
          </p:cNvPr>
          <p:cNvPicPr>
            <a:picLocks/>
          </p:cNvPicPr>
          <p:nvPr/>
        </p:nvPicPr>
        <p:blipFill>
          <a:blip r:embed="rId13"/>
          <a:stretch>
            <a:fillRect/>
          </a:stretch>
        </p:blipFill>
        <p:spPr>
          <a:xfrm>
            <a:off x="6304361" y="3387188"/>
            <a:ext cx="2379235" cy="212550"/>
          </a:xfrm>
          <a:prstGeom prst="rect">
            <a:avLst/>
          </a:prstGeom>
        </p:spPr>
      </p:pic>
      <p:pic>
        <p:nvPicPr>
          <p:cNvPr id="43" name="Grafik 42">
            <a:extLst>
              <a:ext uri="{FF2B5EF4-FFF2-40B4-BE49-F238E27FC236}">
                <a16:creationId xmlns:a16="http://schemas.microsoft.com/office/drawing/2014/main" id="{3BAF7C86-2BC5-40D4-8C19-5866BD215438}"/>
              </a:ext>
            </a:extLst>
          </p:cNvPr>
          <p:cNvPicPr>
            <a:picLocks/>
          </p:cNvPicPr>
          <p:nvPr/>
        </p:nvPicPr>
        <p:blipFill>
          <a:blip r:embed="rId14"/>
          <a:stretch>
            <a:fillRect/>
          </a:stretch>
        </p:blipFill>
        <p:spPr>
          <a:xfrm>
            <a:off x="6301565" y="3592081"/>
            <a:ext cx="2376799" cy="217921"/>
          </a:xfrm>
          <a:prstGeom prst="rect">
            <a:avLst/>
          </a:prstGeom>
        </p:spPr>
      </p:pic>
      <p:pic>
        <p:nvPicPr>
          <p:cNvPr id="44" name="Grafik 43">
            <a:extLst>
              <a:ext uri="{FF2B5EF4-FFF2-40B4-BE49-F238E27FC236}">
                <a16:creationId xmlns:a16="http://schemas.microsoft.com/office/drawing/2014/main" id="{009E2565-CCDC-4ED0-B133-EDFC9445C418}"/>
              </a:ext>
            </a:extLst>
          </p:cNvPr>
          <p:cNvPicPr>
            <a:picLocks/>
          </p:cNvPicPr>
          <p:nvPr/>
        </p:nvPicPr>
        <p:blipFill>
          <a:blip r:embed="rId15"/>
          <a:stretch>
            <a:fillRect/>
          </a:stretch>
        </p:blipFill>
        <p:spPr>
          <a:xfrm>
            <a:off x="6306266" y="2946826"/>
            <a:ext cx="2379235" cy="218144"/>
          </a:xfrm>
          <a:prstGeom prst="rect">
            <a:avLst/>
          </a:prstGeom>
        </p:spPr>
      </p:pic>
      <p:pic>
        <p:nvPicPr>
          <p:cNvPr id="45" name="Grafik 44">
            <a:extLst>
              <a:ext uri="{FF2B5EF4-FFF2-40B4-BE49-F238E27FC236}">
                <a16:creationId xmlns:a16="http://schemas.microsoft.com/office/drawing/2014/main" id="{B42ED60E-72FE-4B1C-94AA-AD28E7B05541}"/>
              </a:ext>
            </a:extLst>
          </p:cNvPr>
          <p:cNvPicPr>
            <a:picLocks/>
          </p:cNvPicPr>
          <p:nvPr/>
        </p:nvPicPr>
        <p:blipFill>
          <a:blip r:embed="rId16"/>
          <a:stretch>
            <a:fillRect/>
          </a:stretch>
        </p:blipFill>
        <p:spPr>
          <a:xfrm>
            <a:off x="6306265" y="3180696"/>
            <a:ext cx="2379235" cy="218144"/>
          </a:xfrm>
          <a:prstGeom prst="rect">
            <a:avLst/>
          </a:prstGeom>
        </p:spPr>
      </p:pic>
      <p:pic>
        <p:nvPicPr>
          <p:cNvPr id="46" name="Grafik 45">
            <a:extLst>
              <a:ext uri="{FF2B5EF4-FFF2-40B4-BE49-F238E27FC236}">
                <a16:creationId xmlns:a16="http://schemas.microsoft.com/office/drawing/2014/main" id="{5BBFC925-0A95-42CC-A7C1-4A1D76CA6F69}"/>
              </a:ext>
            </a:extLst>
          </p:cNvPr>
          <p:cNvPicPr>
            <a:picLocks/>
          </p:cNvPicPr>
          <p:nvPr/>
        </p:nvPicPr>
        <p:blipFill>
          <a:blip r:embed="rId17"/>
          <a:stretch>
            <a:fillRect/>
          </a:stretch>
        </p:blipFill>
        <p:spPr>
          <a:xfrm>
            <a:off x="6299129" y="2735709"/>
            <a:ext cx="2379235" cy="212550"/>
          </a:xfrm>
          <a:prstGeom prst="rect">
            <a:avLst/>
          </a:prstGeom>
        </p:spPr>
      </p:pic>
      <p:cxnSp>
        <p:nvCxnSpPr>
          <p:cNvPr id="54" name="Gerade Verbindung mit Pfeil 53">
            <a:extLst>
              <a:ext uri="{FF2B5EF4-FFF2-40B4-BE49-F238E27FC236}">
                <a16:creationId xmlns:a16="http://schemas.microsoft.com/office/drawing/2014/main" id="{C6E61DE9-3893-4309-87B9-75CDC887F9E8}"/>
              </a:ext>
            </a:extLst>
          </p:cNvPr>
          <p:cNvCxnSpPr/>
          <p:nvPr/>
        </p:nvCxnSpPr>
        <p:spPr bwMode="auto">
          <a:xfrm>
            <a:off x="6716621" y="1432286"/>
            <a:ext cx="1326274" cy="1066429"/>
          </a:xfrm>
          <a:prstGeom prst="straightConnector1">
            <a:avLst/>
          </a:prstGeom>
          <a:noFill/>
          <a:ln w="19050" cap="flat" cmpd="sng" algn="ctr">
            <a:solidFill>
              <a:srgbClr val="000000"/>
            </a:solidFill>
            <a:prstDash val="solid"/>
            <a:miter lim="800000"/>
            <a:tailEnd type="triangle" w="lg" len="lg"/>
          </a:ln>
          <a:effectLst/>
        </p:spPr>
      </p:cxnSp>
      <p:cxnSp>
        <p:nvCxnSpPr>
          <p:cNvPr id="55" name="Gerade Verbindung mit Pfeil 54">
            <a:extLst>
              <a:ext uri="{FF2B5EF4-FFF2-40B4-BE49-F238E27FC236}">
                <a16:creationId xmlns:a16="http://schemas.microsoft.com/office/drawing/2014/main" id="{9F73C884-45B2-4320-B680-040956B0CC85}"/>
              </a:ext>
            </a:extLst>
          </p:cNvPr>
          <p:cNvCxnSpPr/>
          <p:nvPr/>
        </p:nvCxnSpPr>
        <p:spPr bwMode="auto">
          <a:xfrm flipH="1">
            <a:off x="3935760" y="1432285"/>
            <a:ext cx="1080122" cy="1060320"/>
          </a:xfrm>
          <a:prstGeom prst="straightConnector1">
            <a:avLst/>
          </a:prstGeom>
          <a:noFill/>
          <a:ln w="19050" cap="flat" cmpd="sng" algn="ctr">
            <a:solidFill>
              <a:srgbClr val="000000"/>
            </a:solidFill>
            <a:prstDash val="solid"/>
            <a:miter lim="800000"/>
            <a:tailEnd type="triangle" w="lg" len="lg"/>
          </a:ln>
          <a:effectLst/>
        </p:spPr>
      </p:cxnSp>
      <p:sp>
        <p:nvSpPr>
          <p:cNvPr id="56" name="Textfeld 55">
            <a:extLst>
              <a:ext uri="{FF2B5EF4-FFF2-40B4-BE49-F238E27FC236}">
                <a16:creationId xmlns:a16="http://schemas.microsoft.com/office/drawing/2014/main" id="{5D503D10-BACB-4553-B3D0-D346052331FB}"/>
              </a:ext>
            </a:extLst>
          </p:cNvPr>
          <p:cNvSpPr txBox="1"/>
          <p:nvPr/>
        </p:nvSpPr>
        <p:spPr bwMode="auto">
          <a:xfrm>
            <a:off x="4550429" y="1767194"/>
            <a:ext cx="3525324" cy="369332"/>
          </a:xfrm>
          <a:prstGeom prst="rect">
            <a:avLst/>
          </a:prstGeom>
          <a:noFill/>
        </p:spPr>
        <p:txBody>
          <a:bodyPr wrap="none" rtlCol="0">
            <a:spAutoFit/>
          </a:bodyPr>
          <a:lstStyle/>
          <a:p>
            <a:r>
              <a:rPr lang="de-DE" dirty="0">
                <a:solidFill>
                  <a:srgbClr val="555555"/>
                </a:solidFill>
                <a:latin typeface="Arial Narrow"/>
                <a:cs typeface="Arial"/>
              </a:rPr>
              <a:t> Ja                                                   Nein</a:t>
            </a:r>
          </a:p>
        </p:txBody>
      </p:sp>
    </p:spTree>
    <p:extLst>
      <p:ext uri="{BB962C8B-B14F-4D97-AF65-F5344CB8AC3E}">
        <p14:creationId xmlns:p14="http://schemas.microsoft.com/office/powerpoint/2010/main" val="1753603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32C7C-0E13-434A-B94E-252FE88C6E42}"/>
              </a:ext>
            </a:extLst>
          </p:cNvPr>
          <p:cNvSpPr>
            <a:spLocks noGrp="1"/>
          </p:cNvSpPr>
          <p:nvPr>
            <p:ph type="sldNum" sz="quarter" idx="12"/>
          </p:nvPr>
        </p:nvSpPr>
        <p:spPr/>
        <p:txBody>
          <a:bodyPr/>
          <a:lstStyle/>
          <a:p>
            <a:fld id="{E6AA5693-5562-46BF-BAF4-16238AB6C896}" type="slidenum">
              <a:rPr lang="de-DE" smtClean="0"/>
              <a:t>29</a:t>
            </a:fld>
            <a:endParaRPr lang="de-DE"/>
          </a:p>
        </p:txBody>
      </p:sp>
      <p:sp>
        <p:nvSpPr>
          <p:cNvPr id="3" name="Rechteck 2">
            <a:extLst>
              <a:ext uri="{FF2B5EF4-FFF2-40B4-BE49-F238E27FC236}">
                <a16:creationId xmlns:a16="http://schemas.microsoft.com/office/drawing/2014/main" id="{E4C81B76-A981-4C51-BDA3-CB983FC91F66}"/>
              </a:ext>
            </a:extLst>
          </p:cNvPr>
          <p:cNvSpPr/>
          <p:nvPr/>
        </p:nvSpPr>
        <p:spPr bwMode="auto">
          <a:xfrm>
            <a:off x="5015881" y="908721"/>
            <a:ext cx="1700741" cy="523565"/>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err="1">
                <a:ln>
                  <a:noFill/>
                </a:ln>
                <a:solidFill>
                  <a:srgbClr val="000000"/>
                </a:solidFill>
                <a:effectLst/>
                <a:uLnTx/>
                <a:uFillTx/>
                <a:latin typeface="Arial Narrow"/>
                <a:cs typeface="Arial"/>
              </a:rPr>
              <a:t>FesteKonsole</a:t>
            </a:r>
            <a:r>
              <a:rPr kumimoji="0" lang="de-DE" sz="2000" b="1" i="0" u="none" strike="noStrike" kern="0" cap="none" spc="0" normalizeH="0" baseline="0" noProof="0" dirty="0">
                <a:ln>
                  <a:noFill/>
                </a:ln>
                <a:solidFill>
                  <a:srgbClr val="000000"/>
                </a:solidFill>
                <a:effectLst/>
                <a:uLnTx/>
                <a:uFillTx/>
                <a:latin typeface="Arial Narrow"/>
                <a:cs typeface="Arial"/>
              </a:rPr>
              <a:t>?</a:t>
            </a:r>
          </a:p>
        </p:txBody>
      </p:sp>
      <p:cxnSp>
        <p:nvCxnSpPr>
          <p:cNvPr id="4" name="Gerade Verbindung mit Pfeil 3">
            <a:extLst>
              <a:ext uri="{FF2B5EF4-FFF2-40B4-BE49-F238E27FC236}">
                <a16:creationId xmlns:a16="http://schemas.microsoft.com/office/drawing/2014/main" id="{C1B4A699-4F4D-4A37-B11D-E4E4637F8B3A}"/>
              </a:ext>
            </a:extLst>
          </p:cNvPr>
          <p:cNvCxnSpPr/>
          <p:nvPr/>
        </p:nvCxnSpPr>
        <p:spPr bwMode="auto">
          <a:xfrm>
            <a:off x="6716621" y="1432286"/>
            <a:ext cx="1326274" cy="1066429"/>
          </a:xfrm>
          <a:prstGeom prst="straightConnector1">
            <a:avLst/>
          </a:prstGeom>
          <a:noFill/>
          <a:ln w="19050" cap="flat" cmpd="sng" algn="ctr">
            <a:solidFill>
              <a:srgbClr val="000000"/>
            </a:solidFill>
            <a:prstDash val="solid"/>
            <a:miter lim="800000"/>
            <a:tailEnd type="triangle" w="lg" len="lg"/>
          </a:ln>
          <a:effectLst/>
        </p:spPr>
      </p:cxnSp>
      <p:pic>
        <p:nvPicPr>
          <p:cNvPr id="5" name="Grafik 4">
            <a:extLst>
              <a:ext uri="{FF2B5EF4-FFF2-40B4-BE49-F238E27FC236}">
                <a16:creationId xmlns:a16="http://schemas.microsoft.com/office/drawing/2014/main" id="{650FB2E7-08B1-4784-9F63-FF32BF146F7A}"/>
              </a:ext>
            </a:extLst>
          </p:cNvPr>
          <p:cNvPicPr>
            <a:picLocks/>
          </p:cNvPicPr>
          <p:nvPr/>
        </p:nvPicPr>
        <p:blipFill>
          <a:blip r:embed="rId3"/>
          <a:stretch>
            <a:fillRect/>
          </a:stretch>
        </p:blipFill>
        <p:spPr>
          <a:xfrm>
            <a:off x="3403834" y="3953106"/>
            <a:ext cx="2376264" cy="234925"/>
          </a:xfrm>
          <a:prstGeom prst="rect">
            <a:avLst/>
          </a:prstGeom>
        </p:spPr>
      </p:pic>
      <p:pic>
        <p:nvPicPr>
          <p:cNvPr id="6" name="Grafik 5">
            <a:extLst>
              <a:ext uri="{FF2B5EF4-FFF2-40B4-BE49-F238E27FC236}">
                <a16:creationId xmlns:a16="http://schemas.microsoft.com/office/drawing/2014/main" id="{BE43087B-258D-41D9-AF9C-4C8BB476D76F}"/>
              </a:ext>
            </a:extLst>
          </p:cNvPr>
          <p:cNvPicPr>
            <a:picLocks/>
          </p:cNvPicPr>
          <p:nvPr/>
        </p:nvPicPr>
        <p:blipFill>
          <a:blip r:embed="rId4"/>
          <a:stretch>
            <a:fillRect/>
          </a:stretch>
        </p:blipFill>
        <p:spPr>
          <a:xfrm>
            <a:off x="3404984" y="4191612"/>
            <a:ext cx="2375830" cy="212513"/>
          </a:xfrm>
          <a:prstGeom prst="rect">
            <a:avLst/>
          </a:prstGeom>
        </p:spPr>
      </p:pic>
      <p:pic>
        <p:nvPicPr>
          <p:cNvPr id="7" name="Grafik 6">
            <a:extLst>
              <a:ext uri="{FF2B5EF4-FFF2-40B4-BE49-F238E27FC236}">
                <a16:creationId xmlns:a16="http://schemas.microsoft.com/office/drawing/2014/main" id="{DD7BAC75-E11D-4347-B8A6-4AE1D4523C35}"/>
              </a:ext>
            </a:extLst>
          </p:cNvPr>
          <p:cNvPicPr>
            <a:picLocks/>
          </p:cNvPicPr>
          <p:nvPr/>
        </p:nvPicPr>
        <p:blipFill>
          <a:blip r:embed="rId5"/>
          <a:stretch>
            <a:fillRect/>
          </a:stretch>
        </p:blipFill>
        <p:spPr>
          <a:xfrm>
            <a:off x="3410831" y="4411559"/>
            <a:ext cx="2376264" cy="218145"/>
          </a:xfrm>
          <a:prstGeom prst="rect">
            <a:avLst/>
          </a:prstGeom>
        </p:spPr>
      </p:pic>
      <p:pic>
        <p:nvPicPr>
          <p:cNvPr id="8" name="Grafik 7">
            <a:extLst>
              <a:ext uri="{FF2B5EF4-FFF2-40B4-BE49-F238E27FC236}">
                <a16:creationId xmlns:a16="http://schemas.microsoft.com/office/drawing/2014/main" id="{A7B9DE1D-2A07-4882-883E-7E49E6D4C5E9}"/>
              </a:ext>
            </a:extLst>
          </p:cNvPr>
          <p:cNvPicPr>
            <a:picLocks/>
          </p:cNvPicPr>
          <p:nvPr/>
        </p:nvPicPr>
        <p:blipFill>
          <a:blip r:embed="rId6"/>
          <a:stretch>
            <a:fillRect/>
          </a:stretch>
        </p:blipFill>
        <p:spPr>
          <a:xfrm>
            <a:off x="3406851" y="2929432"/>
            <a:ext cx="2376264" cy="229331"/>
          </a:xfrm>
          <a:prstGeom prst="rect">
            <a:avLst/>
          </a:prstGeom>
        </p:spPr>
      </p:pic>
      <p:pic>
        <p:nvPicPr>
          <p:cNvPr id="9" name="Grafik 8">
            <a:extLst>
              <a:ext uri="{FF2B5EF4-FFF2-40B4-BE49-F238E27FC236}">
                <a16:creationId xmlns:a16="http://schemas.microsoft.com/office/drawing/2014/main" id="{219203D8-FDAA-4FEF-93D4-F5F159755C28}"/>
              </a:ext>
            </a:extLst>
          </p:cNvPr>
          <p:cNvPicPr>
            <a:picLocks/>
          </p:cNvPicPr>
          <p:nvPr/>
        </p:nvPicPr>
        <p:blipFill>
          <a:blip r:embed="rId7"/>
          <a:stretch>
            <a:fillRect/>
          </a:stretch>
        </p:blipFill>
        <p:spPr>
          <a:xfrm>
            <a:off x="3406851" y="3154490"/>
            <a:ext cx="2376264" cy="212550"/>
          </a:xfrm>
          <a:prstGeom prst="rect">
            <a:avLst/>
          </a:prstGeom>
        </p:spPr>
      </p:pic>
      <p:pic>
        <p:nvPicPr>
          <p:cNvPr id="10" name="Grafik 9">
            <a:extLst>
              <a:ext uri="{FF2B5EF4-FFF2-40B4-BE49-F238E27FC236}">
                <a16:creationId xmlns:a16="http://schemas.microsoft.com/office/drawing/2014/main" id="{BB2B30A9-6F36-43D6-8160-A144E2CFB086}"/>
              </a:ext>
            </a:extLst>
          </p:cNvPr>
          <p:cNvPicPr>
            <a:picLocks/>
          </p:cNvPicPr>
          <p:nvPr/>
        </p:nvPicPr>
        <p:blipFill>
          <a:blip r:embed="rId8"/>
          <a:stretch>
            <a:fillRect/>
          </a:stretch>
        </p:blipFill>
        <p:spPr>
          <a:xfrm>
            <a:off x="3406851" y="3358447"/>
            <a:ext cx="2376264" cy="206959"/>
          </a:xfrm>
          <a:prstGeom prst="rect">
            <a:avLst/>
          </a:prstGeom>
        </p:spPr>
      </p:pic>
      <p:pic>
        <p:nvPicPr>
          <p:cNvPr id="11" name="Grafik 10">
            <a:extLst>
              <a:ext uri="{FF2B5EF4-FFF2-40B4-BE49-F238E27FC236}">
                <a16:creationId xmlns:a16="http://schemas.microsoft.com/office/drawing/2014/main" id="{4E697E1B-7CA4-4446-8B4A-CB3AE9A0688C}"/>
              </a:ext>
            </a:extLst>
          </p:cNvPr>
          <p:cNvPicPr>
            <a:picLocks/>
          </p:cNvPicPr>
          <p:nvPr/>
        </p:nvPicPr>
        <p:blipFill>
          <a:blip r:embed="rId9"/>
          <a:stretch>
            <a:fillRect/>
          </a:stretch>
        </p:blipFill>
        <p:spPr>
          <a:xfrm>
            <a:off x="3410831" y="3550792"/>
            <a:ext cx="2375288" cy="218055"/>
          </a:xfrm>
          <a:prstGeom prst="rect">
            <a:avLst/>
          </a:prstGeom>
        </p:spPr>
      </p:pic>
      <p:pic>
        <p:nvPicPr>
          <p:cNvPr id="12" name="Grafik 11">
            <a:extLst>
              <a:ext uri="{FF2B5EF4-FFF2-40B4-BE49-F238E27FC236}">
                <a16:creationId xmlns:a16="http://schemas.microsoft.com/office/drawing/2014/main" id="{4A0AE2F1-646A-415B-8E40-7667D0C987B7}"/>
              </a:ext>
            </a:extLst>
          </p:cNvPr>
          <p:cNvPicPr>
            <a:picLocks/>
          </p:cNvPicPr>
          <p:nvPr/>
        </p:nvPicPr>
        <p:blipFill>
          <a:blip r:embed="rId10"/>
          <a:stretch>
            <a:fillRect/>
          </a:stretch>
        </p:blipFill>
        <p:spPr>
          <a:xfrm>
            <a:off x="3403834" y="3773296"/>
            <a:ext cx="2376264" cy="218145"/>
          </a:xfrm>
          <a:prstGeom prst="rect">
            <a:avLst/>
          </a:prstGeom>
        </p:spPr>
      </p:pic>
      <p:pic>
        <p:nvPicPr>
          <p:cNvPr id="13" name="Grafik 12">
            <a:extLst>
              <a:ext uri="{FF2B5EF4-FFF2-40B4-BE49-F238E27FC236}">
                <a16:creationId xmlns:a16="http://schemas.microsoft.com/office/drawing/2014/main" id="{DBB31E7D-C902-4162-ACE4-79839E4A69C8}"/>
              </a:ext>
            </a:extLst>
          </p:cNvPr>
          <p:cNvPicPr>
            <a:picLocks/>
          </p:cNvPicPr>
          <p:nvPr/>
        </p:nvPicPr>
        <p:blipFill>
          <a:blip r:embed="rId11"/>
          <a:stretch>
            <a:fillRect/>
          </a:stretch>
        </p:blipFill>
        <p:spPr>
          <a:xfrm>
            <a:off x="3406851" y="2492606"/>
            <a:ext cx="2376264" cy="240519"/>
          </a:xfrm>
          <a:prstGeom prst="rect">
            <a:avLst/>
          </a:prstGeom>
        </p:spPr>
      </p:pic>
      <p:pic>
        <p:nvPicPr>
          <p:cNvPr id="14" name="Grafik 13">
            <a:extLst>
              <a:ext uri="{FF2B5EF4-FFF2-40B4-BE49-F238E27FC236}">
                <a16:creationId xmlns:a16="http://schemas.microsoft.com/office/drawing/2014/main" id="{2BA2A6C8-B995-47A7-9932-1E5ED1877752}"/>
              </a:ext>
            </a:extLst>
          </p:cNvPr>
          <p:cNvPicPr>
            <a:picLocks/>
          </p:cNvPicPr>
          <p:nvPr/>
        </p:nvPicPr>
        <p:blipFill>
          <a:blip r:embed="rId12"/>
          <a:stretch>
            <a:fillRect/>
          </a:stretch>
        </p:blipFill>
        <p:spPr>
          <a:xfrm>
            <a:off x="3406851" y="2748788"/>
            <a:ext cx="2376264" cy="212550"/>
          </a:xfrm>
          <a:prstGeom prst="rect">
            <a:avLst/>
          </a:prstGeom>
        </p:spPr>
      </p:pic>
      <p:pic>
        <p:nvPicPr>
          <p:cNvPr id="15" name="Grafik 14">
            <a:extLst>
              <a:ext uri="{FF2B5EF4-FFF2-40B4-BE49-F238E27FC236}">
                <a16:creationId xmlns:a16="http://schemas.microsoft.com/office/drawing/2014/main" id="{9867356B-59B1-4A3F-B9E4-1FD79E2D3E70}"/>
              </a:ext>
            </a:extLst>
          </p:cNvPr>
          <p:cNvPicPr>
            <a:picLocks/>
          </p:cNvPicPr>
          <p:nvPr/>
        </p:nvPicPr>
        <p:blipFill>
          <a:blip r:embed="rId11"/>
          <a:stretch>
            <a:fillRect/>
          </a:stretch>
        </p:blipFill>
        <p:spPr>
          <a:xfrm>
            <a:off x="6023993" y="4581128"/>
            <a:ext cx="2025693" cy="175662"/>
          </a:xfrm>
          <a:prstGeom prst="rect">
            <a:avLst/>
          </a:prstGeom>
        </p:spPr>
      </p:pic>
      <p:pic>
        <p:nvPicPr>
          <p:cNvPr id="16" name="Grafik 15">
            <a:extLst>
              <a:ext uri="{FF2B5EF4-FFF2-40B4-BE49-F238E27FC236}">
                <a16:creationId xmlns:a16="http://schemas.microsoft.com/office/drawing/2014/main" id="{6FC0C431-5DB4-4DFA-BD42-63ED013316A5}"/>
              </a:ext>
            </a:extLst>
          </p:cNvPr>
          <p:cNvPicPr>
            <a:picLocks/>
          </p:cNvPicPr>
          <p:nvPr/>
        </p:nvPicPr>
        <p:blipFill>
          <a:blip r:embed="rId13"/>
          <a:stretch>
            <a:fillRect/>
          </a:stretch>
        </p:blipFill>
        <p:spPr>
          <a:xfrm>
            <a:off x="6014669" y="4902472"/>
            <a:ext cx="2028226" cy="159321"/>
          </a:xfrm>
          <a:prstGeom prst="rect">
            <a:avLst/>
          </a:prstGeom>
        </p:spPr>
      </p:pic>
      <p:pic>
        <p:nvPicPr>
          <p:cNvPr id="17" name="Grafik 16">
            <a:extLst>
              <a:ext uri="{FF2B5EF4-FFF2-40B4-BE49-F238E27FC236}">
                <a16:creationId xmlns:a16="http://schemas.microsoft.com/office/drawing/2014/main" id="{67E0A459-ABFC-4B0C-8FF5-2554555ADE9F}"/>
              </a:ext>
            </a:extLst>
          </p:cNvPr>
          <p:cNvPicPr>
            <a:picLocks/>
          </p:cNvPicPr>
          <p:nvPr/>
        </p:nvPicPr>
        <p:blipFill>
          <a:blip r:embed="rId14"/>
          <a:stretch>
            <a:fillRect/>
          </a:stretch>
        </p:blipFill>
        <p:spPr>
          <a:xfrm>
            <a:off x="6014669" y="5079831"/>
            <a:ext cx="2028226" cy="159321"/>
          </a:xfrm>
          <a:prstGeom prst="rect">
            <a:avLst/>
          </a:prstGeom>
        </p:spPr>
      </p:pic>
      <p:pic>
        <p:nvPicPr>
          <p:cNvPr id="18" name="Grafik 17">
            <a:extLst>
              <a:ext uri="{FF2B5EF4-FFF2-40B4-BE49-F238E27FC236}">
                <a16:creationId xmlns:a16="http://schemas.microsoft.com/office/drawing/2014/main" id="{A799EBBB-94DA-4C9D-87C6-66008D882C14}"/>
              </a:ext>
            </a:extLst>
          </p:cNvPr>
          <p:cNvPicPr>
            <a:picLocks/>
          </p:cNvPicPr>
          <p:nvPr/>
        </p:nvPicPr>
        <p:blipFill>
          <a:blip r:embed="rId15"/>
          <a:stretch>
            <a:fillRect/>
          </a:stretch>
        </p:blipFill>
        <p:spPr>
          <a:xfrm>
            <a:off x="6014669" y="4756385"/>
            <a:ext cx="2028226" cy="155235"/>
          </a:xfrm>
          <a:prstGeom prst="rect">
            <a:avLst/>
          </a:prstGeom>
        </p:spPr>
      </p:pic>
      <p:pic>
        <p:nvPicPr>
          <p:cNvPr id="19" name="Grafik 18">
            <a:extLst>
              <a:ext uri="{FF2B5EF4-FFF2-40B4-BE49-F238E27FC236}">
                <a16:creationId xmlns:a16="http://schemas.microsoft.com/office/drawing/2014/main" id="{033FCF72-6E5E-4371-B2E3-2A8A4DE10C4A}"/>
              </a:ext>
            </a:extLst>
          </p:cNvPr>
          <p:cNvPicPr>
            <a:picLocks/>
          </p:cNvPicPr>
          <p:nvPr/>
        </p:nvPicPr>
        <p:blipFill>
          <a:blip r:embed="rId11"/>
          <a:stretch>
            <a:fillRect/>
          </a:stretch>
        </p:blipFill>
        <p:spPr>
          <a:xfrm>
            <a:off x="8390332" y="4581128"/>
            <a:ext cx="2025693" cy="175662"/>
          </a:xfrm>
          <a:prstGeom prst="rect">
            <a:avLst/>
          </a:prstGeom>
        </p:spPr>
      </p:pic>
      <p:pic>
        <p:nvPicPr>
          <p:cNvPr id="20" name="Grafik 19">
            <a:extLst>
              <a:ext uri="{FF2B5EF4-FFF2-40B4-BE49-F238E27FC236}">
                <a16:creationId xmlns:a16="http://schemas.microsoft.com/office/drawing/2014/main" id="{5F46114A-6BB4-4270-B4CD-79679E642324}"/>
              </a:ext>
            </a:extLst>
          </p:cNvPr>
          <p:cNvPicPr>
            <a:picLocks/>
          </p:cNvPicPr>
          <p:nvPr/>
        </p:nvPicPr>
        <p:blipFill>
          <a:blip r:embed="rId16"/>
          <a:stretch>
            <a:fillRect/>
          </a:stretch>
        </p:blipFill>
        <p:spPr>
          <a:xfrm>
            <a:off x="8393128" y="4754675"/>
            <a:ext cx="2028226" cy="155235"/>
          </a:xfrm>
          <a:prstGeom prst="rect">
            <a:avLst/>
          </a:prstGeom>
        </p:spPr>
      </p:pic>
      <p:pic>
        <p:nvPicPr>
          <p:cNvPr id="21" name="Grafik 20">
            <a:extLst>
              <a:ext uri="{FF2B5EF4-FFF2-40B4-BE49-F238E27FC236}">
                <a16:creationId xmlns:a16="http://schemas.microsoft.com/office/drawing/2014/main" id="{53EE5389-5712-4DD9-A746-771C20F5CF8B}"/>
              </a:ext>
            </a:extLst>
          </p:cNvPr>
          <p:cNvPicPr>
            <a:picLocks/>
          </p:cNvPicPr>
          <p:nvPr/>
        </p:nvPicPr>
        <p:blipFill>
          <a:blip r:embed="rId17"/>
          <a:stretch>
            <a:fillRect/>
          </a:stretch>
        </p:blipFill>
        <p:spPr>
          <a:xfrm>
            <a:off x="8389876" y="4917138"/>
            <a:ext cx="2026149" cy="159158"/>
          </a:xfrm>
          <a:prstGeom prst="rect">
            <a:avLst/>
          </a:prstGeom>
        </p:spPr>
      </p:pic>
      <p:sp>
        <p:nvSpPr>
          <p:cNvPr id="22" name="Rechteck 21">
            <a:extLst>
              <a:ext uri="{FF2B5EF4-FFF2-40B4-BE49-F238E27FC236}">
                <a16:creationId xmlns:a16="http://schemas.microsoft.com/office/drawing/2014/main" id="{6B38AE22-C3BA-4D14-8367-7DE7A2C2A0DE}"/>
              </a:ext>
            </a:extLst>
          </p:cNvPr>
          <p:cNvSpPr/>
          <p:nvPr/>
        </p:nvSpPr>
        <p:spPr bwMode="auto">
          <a:xfrm>
            <a:off x="7248128" y="2516753"/>
            <a:ext cx="1584176" cy="782604"/>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Computer?</a:t>
            </a:r>
          </a:p>
        </p:txBody>
      </p:sp>
      <p:cxnSp>
        <p:nvCxnSpPr>
          <p:cNvPr id="23" name="Gerade Verbindung mit Pfeil 22">
            <a:extLst>
              <a:ext uri="{FF2B5EF4-FFF2-40B4-BE49-F238E27FC236}">
                <a16:creationId xmlns:a16="http://schemas.microsoft.com/office/drawing/2014/main" id="{1F3C32C7-E1D6-450C-AC72-B89A43A47AF3}"/>
              </a:ext>
            </a:extLst>
          </p:cNvPr>
          <p:cNvCxnSpPr/>
          <p:nvPr/>
        </p:nvCxnSpPr>
        <p:spPr bwMode="auto">
          <a:xfrm>
            <a:off x="8472265" y="3317396"/>
            <a:ext cx="497555" cy="1267195"/>
          </a:xfrm>
          <a:prstGeom prst="straightConnector1">
            <a:avLst/>
          </a:prstGeom>
          <a:noFill/>
          <a:ln w="19050" cap="flat" cmpd="sng" algn="ctr">
            <a:solidFill>
              <a:srgbClr val="000000"/>
            </a:solidFill>
            <a:prstDash val="solid"/>
            <a:miter lim="800000"/>
            <a:tailEnd type="triangle" w="lg" len="lg"/>
          </a:ln>
          <a:effectLst/>
        </p:spPr>
      </p:cxnSp>
      <p:cxnSp>
        <p:nvCxnSpPr>
          <p:cNvPr id="24" name="Gerade Verbindung mit Pfeil 23">
            <a:extLst>
              <a:ext uri="{FF2B5EF4-FFF2-40B4-BE49-F238E27FC236}">
                <a16:creationId xmlns:a16="http://schemas.microsoft.com/office/drawing/2014/main" id="{CF136B26-D767-454D-821B-ECE933D35869}"/>
              </a:ext>
            </a:extLst>
          </p:cNvPr>
          <p:cNvCxnSpPr/>
          <p:nvPr/>
        </p:nvCxnSpPr>
        <p:spPr bwMode="auto">
          <a:xfrm flipH="1">
            <a:off x="7077790" y="3317396"/>
            <a:ext cx="530378" cy="1267195"/>
          </a:xfrm>
          <a:prstGeom prst="straightConnector1">
            <a:avLst/>
          </a:prstGeom>
          <a:noFill/>
          <a:ln w="19050" cap="flat" cmpd="sng" algn="ctr">
            <a:solidFill>
              <a:srgbClr val="000000"/>
            </a:solidFill>
            <a:prstDash val="solid"/>
            <a:miter lim="800000"/>
            <a:tailEnd type="triangle" w="lg" len="lg"/>
          </a:ln>
          <a:effectLst/>
        </p:spPr>
      </p:cxnSp>
      <p:sp>
        <p:nvSpPr>
          <p:cNvPr id="25" name="Textfeld 24">
            <a:extLst>
              <a:ext uri="{FF2B5EF4-FFF2-40B4-BE49-F238E27FC236}">
                <a16:creationId xmlns:a16="http://schemas.microsoft.com/office/drawing/2014/main" id="{6340E5A3-951C-4010-982D-266BB6143690}"/>
              </a:ext>
            </a:extLst>
          </p:cNvPr>
          <p:cNvSpPr txBox="1"/>
          <p:nvPr/>
        </p:nvSpPr>
        <p:spPr bwMode="auto">
          <a:xfrm>
            <a:off x="7377544" y="3821748"/>
            <a:ext cx="1779654" cy="369332"/>
          </a:xfrm>
          <a:prstGeom prst="rect">
            <a:avLst/>
          </a:prstGeom>
          <a:noFill/>
        </p:spPr>
        <p:txBody>
          <a:bodyPr wrap="none" rtlCol="0">
            <a:spAutoFit/>
          </a:bodyPr>
          <a:lstStyle/>
          <a:p>
            <a:r>
              <a:rPr lang="de-DE" dirty="0">
                <a:solidFill>
                  <a:srgbClr val="555555"/>
                </a:solidFill>
                <a:latin typeface="Arial Narrow"/>
                <a:cs typeface="Arial"/>
              </a:rPr>
              <a:t>Nein                   Ja</a:t>
            </a:r>
          </a:p>
        </p:txBody>
      </p:sp>
      <p:cxnSp>
        <p:nvCxnSpPr>
          <p:cNvPr id="26" name="Gerade Verbindung mit Pfeil 25">
            <a:extLst>
              <a:ext uri="{FF2B5EF4-FFF2-40B4-BE49-F238E27FC236}">
                <a16:creationId xmlns:a16="http://schemas.microsoft.com/office/drawing/2014/main" id="{4350F9A7-C15C-4298-8000-A1E5FB00D24F}"/>
              </a:ext>
            </a:extLst>
          </p:cNvPr>
          <p:cNvCxnSpPr/>
          <p:nvPr/>
        </p:nvCxnSpPr>
        <p:spPr bwMode="auto">
          <a:xfrm flipH="1">
            <a:off x="3935760" y="1432285"/>
            <a:ext cx="1080122" cy="1060320"/>
          </a:xfrm>
          <a:prstGeom prst="straightConnector1">
            <a:avLst/>
          </a:prstGeom>
          <a:noFill/>
          <a:ln w="19050" cap="flat" cmpd="sng" algn="ctr">
            <a:solidFill>
              <a:srgbClr val="000000"/>
            </a:solidFill>
            <a:prstDash val="solid"/>
            <a:miter lim="800000"/>
            <a:tailEnd type="triangle" w="lg" len="lg"/>
          </a:ln>
          <a:effectLst/>
        </p:spPr>
      </p:cxnSp>
      <p:sp>
        <p:nvSpPr>
          <p:cNvPr id="27" name="Textfeld 26">
            <a:extLst>
              <a:ext uri="{FF2B5EF4-FFF2-40B4-BE49-F238E27FC236}">
                <a16:creationId xmlns:a16="http://schemas.microsoft.com/office/drawing/2014/main" id="{8DDA1F4A-E958-4D7D-B8EC-5D125A512BA5}"/>
              </a:ext>
            </a:extLst>
          </p:cNvPr>
          <p:cNvSpPr txBox="1"/>
          <p:nvPr/>
        </p:nvSpPr>
        <p:spPr bwMode="auto">
          <a:xfrm>
            <a:off x="4550429" y="1767194"/>
            <a:ext cx="3525324" cy="369332"/>
          </a:xfrm>
          <a:prstGeom prst="rect">
            <a:avLst/>
          </a:prstGeom>
          <a:noFill/>
        </p:spPr>
        <p:txBody>
          <a:bodyPr wrap="none" rtlCol="0">
            <a:spAutoFit/>
          </a:bodyPr>
          <a:lstStyle/>
          <a:p>
            <a:r>
              <a:rPr lang="de-DE" dirty="0">
                <a:solidFill>
                  <a:srgbClr val="555555"/>
                </a:solidFill>
                <a:latin typeface="Arial Narrow"/>
                <a:cs typeface="Arial"/>
              </a:rPr>
              <a:t> Ja                                                   Nein</a:t>
            </a:r>
          </a:p>
        </p:txBody>
      </p:sp>
    </p:spTree>
    <p:extLst>
      <p:ext uri="{BB962C8B-B14F-4D97-AF65-F5344CB8AC3E}">
        <p14:creationId xmlns:p14="http://schemas.microsoft.com/office/powerpoint/2010/main" val="820439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32C7C-0E13-434A-B94E-252FE88C6E42}"/>
              </a:ext>
            </a:extLst>
          </p:cNvPr>
          <p:cNvSpPr>
            <a:spLocks noGrp="1"/>
          </p:cNvSpPr>
          <p:nvPr>
            <p:ph type="sldNum" sz="quarter" idx="12"/>
          </p:nvPr>
        </p:nvSpPr>
        <p:spPr/>
        <p:txBody>
          <a:bodyPr/>
          <a:lstStyle/>
          <a:p>
            <a:fld id="{E6AA5693-5562-46BF-BAF4-16238AB6C896}" type="slidenum">
              <a:rPr lang="de-DE" smtClean="0"/>
              <a:t>3</a:t>
            </a:fld>
            <a:endParaRPr lang="de-DE"/>
          </a:p>
        </p:txBody>
      </p:sp>
      <p:pic>
        <p:nvPicPr>
          <p:cNvPr id="10" name="Grafik 9">
            <a:extLst>
              <a:ext uri="{FF2B5EF4-FFF2-40B4-BE49-F238E27FC236}">
                <a16:creationId xmlns:a16="http://schemas.microsoft.com/office/drawing/2014/main" id="{8BE439C0-44EB-4C3A-9082-2049F3F70C40}"/>
              </a:ext>
            </a:extLst>
          </p:cNvPr>
          <p:cNvPicPr>
            <a:picLocks noChangeAspect="1"/>
          </p:cNvPicPr>
          <p:nvPr/>
        </p:nvPicPr>
        <p:blipFill>
          <a:blip r:embed="rId3"/>
          <a:stretch/>
        </p:blipFill>
        <p:spPr bwMode="auto">
          <a:xfrm>
            <a:off x="4871864" y="908721"/>
            <a:ext cx="2448272" cy="4352483"/>
          </a:xfrm>
          <a:prstGeom prst="rect">
            <a:avLst/>
          </a:prstGeom>
        </p:spPr>
      </p:pic>
      <p:sp>
        <p:nvSpPr>
          <p:cNvPr id="11" name="Textfeld 10">
            <a:extLst>
              <a:ext uri="{FF2B5EF4-FFF2-40B4-BE49-F238E27FC236}">
                <a16:creationId xmlns:a16="http://schemas.microsoft.com/office/drawing/2014/main" id="{A1529945-E6FE-4652-A34C-35FA82D64A92}"/>
              </a:ext>
            </a:extLst>
          </p:cNvPr>
          <p:cNvSpPr txBox="1"/>
          <p:nvPr/>
        </p:nvSpPr>
        <p:spPr bwMode="auto">
          <a:xfrm>
            <a:off x="4151785" y="5445225"/>
            <a:ext cx="4031873" cy="1200329"/>
          </a:xfrm>
          <a:prstGeom prst="rect">
            <a:avLst/>
          </a:prstGeom>
          <a:noFill/>
        </p:spPr>
        <p:txBody>
          <a:bodyPr wrap="none" rtlCol="0">
            <a:spAutoFit/>
          </a:bodyPr>
          <a:lstStyle/>
          <a:p>
            <a:r>
              <a:rPr lang="de-DE" dirty="0"/>
              <a:t>Mit dieser Werbung sollen diejenigen erreicht </a:t>
            </a:r>
            <a:br>
              <a:rPr lang="de-DE" dirty="0"/>
            </a:br>
            <a:r>
              <a:rPr lang="de-DE" dirty="0"/>
              <a:t>werden, die häufig Onlinespiele spielen.</a:t>
            </a:r>
          </a:p>
          <a:p>
            <a:endParaRPr lang="de-DE" dirty="0"/>
          </a:p>
          <a:p>
            <a:r>
              <a:rPr lang="de-DE" dirty="0"/>
              <a:t>Zielgruppe: Onlinespiele = Häufig</a:t>
            </a:r>
          </a:p>
        </p:txBody>
      </p:sp>
    </p:spTree>
    <p:extLst>
      <p:ext uri="{BB962C8B-B14F-4D97-AF65-F5344CB8AC3E}">
        <p14:creationId xmlns:p14="http://schemas.microsoft.com/office/powerpoint/2010/main" val="391012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32C7C-0E13-434A-B94E-252FE88C6E42}"/>
              </a:ext>
            </a:extLst>
          </p:cNvPr>
          <p:cNvSpPr>
            <a:spLocks noGrp="1"/>
          </p:cNvSpPr>
          <p:nvPr>
            <p:ph type="sldNum" sz="quarter" idx="12"/>
          </p:nvPr>
        </p:nvSpPr>
        <p:spPr/>
        <p:txBody>
          <a:bodyPr/>
          <a:lstStyle/>
          <a:p>
            <a:fld id="{E6AA5693-5562-46BF-BAF4-16238AB6C896}" type="slidenum">
              <a:rPr lang="de-DE" smtClean="0"/>
              <a:t>30</a:t>
            </a:fld>
            <a:endParaRPr lang="de-DE"/>
          </a:p>
        </p:txBody>
      </p:sp>
      <p:sp>
        <p:nvSpPr>
          <p:cNvPr id="3" name="Rechteck 2">
            <a:extLst>
              <a:ext uri="{FF2B5EF4-FFF2-40B4-BE49-F238E27FC236}">
                <a16:creationId xmlns:a16="http://schemas.microsoft.com/office/drawing/2014/main" id="{35EA7697-A927-4A83-8A02-C876A8410EBA}"/>
              </a:ext>
            </a:extLst>
          </p:cNvPr>
          <p:cNvSpPr/>
          <p:nvPr/>
        </p:nvSpPr>
        <p:spPr bwMode="auto">
          <a:xfrm>
            <a:off x="5015881" y="908721"/>
            <a:ext cx="1700741" cy="523565"/>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err="1">
                <a:ln>
                  <a:noFill/>
                </a:ln>
                <a:solidFill>
                  <a:srgbClr val="000000"/>
                </a:solidFill>
                <a:effectLst/>
                <a:uLnTx/>
                <a:uFillTx/>
                <a:latin typeface="Arial Narrow"/>
                <a:cs typeface="Arial"/>
              </a:rPr>
              <a:t>FesteKonsole</a:t>
            </a:r>
            <a:r>
              <a:rPr kumimoji="0" lang="de-DE" sz="2000" b="1" i="0" u="none" strike="noStrike" kern="0" cap="none" spc="0" normalizeH="0" baseline="0" noProof="0" dirty="0">
                <a:ln>
                  <a:noFill/>
                </a:ln>
                <a:solidFill>
                  <a:srgbClr val="000000"/>
                </a:solidFill>
                <a:effectLst/>
                <a:uLnTx/>
                <a:uFillTx/>
                <a:latin typeface="Arial Narrow"/>
                <a:cs typeface="Arial"/>
              </a:rPr>
              <a:t>?</a:t>
            </a:r>
          </a:p>
        </p:txBody>
      </p:sp>
      <p:cxnSp>
        <p:nvCxnSpPr>
          <p:cNvPr id="4" name="Gerade Verbindung mit Pfeil 3">
            <a:extLst>
              <a:ext uri="{FF2B5EF4-FFF2-40B4-BE49-F238E27FC236}">
                <a16:creationId xmlns:a16="http://schemas.microsoft.com/office/drawing/2014/main" id="{F8E388C1-8716-4B4F-BACB-1D04603AAA78}"/>
              </a:ext>
            </a:extLst>
          </p:cNvPr>
          <p:cNvCxnSpPr/>
          <p:nvPr/>
        </p:nvCxnSpPr>
        <p:spPr bwMode="auto">
          <a:xfrm>
            <a:off x="6716621" y="1432286"/>
            <a:ext cx="1326274" cy="1066429"/>
          </a:xfrm>
          <a:prstGeom prst="straightConnector1">
            <a:avLst/>
          </a:prstGeom>
          <a:noFill/>
          <a:ln w="19050" cap="flat" cmpd="sng" algn="ctr">
            <a:solidFill>
              <a:srgbClr val="000000"/>
            </a:solidFill>
            <a:prstDash val="solid"/>
            <a:miter lim="800000"/>
            <a:tailEnd type="triangle" w="lg" len="lg"/>
          </a:ln>
          <a:effectLst/>
        </p:spPr>
      </p:cxnSp>
      <p:pic>
        <p:nvPicPr>
          <p:cNvPr id="5" name="Grafik 4">
            <a:extLst>
              <a:ext uri="{FF2B5EF4-FFF2-40B4-BE49-F238E27FC236}">
                <a16:creationId xmlns:a16="http://schemas.microsoft.com/office/drawing/2014/main" id="{3B5C7A33-642D-472A-BE7D-7EE210F8EA67}"/>
              </a:ext>
            </a:extLst>
          </p:cNvPr>
          <p:cNvPicPr>
            <a:picLocks/>
          </p:cNvPicPr>
          <p:nvPr/>
        </p:nvPicPr>
        <p:blipFill>
          <a:blip r:embed="rId3"/>
          <a:stretch>
            <a:fillRect/>
          </a:stretch>
        </p:blipFill>
        <p:spPr>
          <a:xfrm>
            <a:off x="3403834" y="3953106"/>
            <a:ext cx="2376264" cy="234925"/>
          </a:xfrm>
          <a:prstGeom prst="rect">
            <a:avLst/>
          </a:prstGeom>
        </p:spPr>
      </p:pic>
      <p:pic>
        <p:nvPicPr>
          <p:cNvPr id="6" name="Grafik 5">
            <a:extLst>
              <a:ext uri="{FF2B5EF4-FFF2-40B4-BE49-F238E27FC236}">
                <a16:creationId xmlns:a16="http://schemas.microsoft.com/office/drawing/2014/main" id="{79A14C3F-E89C-4A35-905E-87F8FB7FD10D}"/>
              </a:ext>
            </a:extLst>
          </p:cNvPr>
          <p:cNvPicPr>
            <a:picLocks/>
          </p:cNvPicPr>
          <p:nvPr/>
        </p:nvPicPr>
        <p:blipFill>
          <a:blip r:embed="rId4"/>
          <a:stretch>
            <a:fillRect/>
          </a:stretch>
        </p:blipFill>
        <p:spPr>
          <a:xfrm>
            <a:off x="3404984" y="4191612"/>
            <a:ext cx="2375830" cy="212513"/>
          </a:xfrm>
          <a:prstGeom prst="rect">
            <a:avLst/>
          </a:prstGeom>
        </p:spPr>
      </p:pic>
      <p:pic>
        <p:nvPicPr>
          <p:cNvPr id="7" name="Grafik 6">
            <a:extLst>
              <a:ext uri="{FF2B5EF4-FFF2-40B4-BE49-F238E27FC236}">
                <a16:creationId xmlns:a16="http://schemas.microsoft.com/office/drawing/2014/main" id="{63211862-E13D-4A95-9BA4-0BDB9732273E}"/>
              </a:ext>
            </a:extLst>
          </p:cNvPr>
          <p:cNvPicPr>
            <a:picLocks/>
          </p:cNvPicPr>
          <p:nvPr/>
        </p:nvPicPr>
        <p:blipFill>
          <a:blip r:embed="rId5"/>
          <a:stretch>
            <a:fillRect/>
          </a:stretch>
        </p:blipFill>
        <p:spPr>
          <a:xfrm>
            <a:off x="3410831" y="4411559"/>
            <a:ext cx="2376264" cy="218145"/>
          </a:xfrm>
          <a:prstGeom prst="rect">
            <a:avLst/>
          </a:prstGeom>
        </p:spPr>
      </p:pic>
      <p:pic>
        <p:nvPicPr>
          <p:cNvPr id="8" name="Grafik 7">
            <a:extLst>
              <a:ext uri="{FF2B5EF4-FFF2-40B4-BE49-F238E27FC236}">
                <a16:creationId xmlns:a16="http://schemas.microsoft.com/office/drawing/2014/main" id="{C54CC7D1-DA58-405B-8BB3-3566AB0D8B3C}"/>
              </a:ext>
            </a:extLst>
          </p:cNvPr>
          <p:cNvPicPr>
            <a:picLocks/>
          </p:cNvPicPr>
          <p:nvPr/>
        </p:nvPicPr>
        <p:blipFill>
          <a:blip r:embed="rId6"/>
          <a:stretch>
            <a:fillRect/>
          </a:stretch>
        </p:blipFill>
        <p:spPr>
          <a:xfrm>
            <a:off x="3406851" y="2929432"/>
            <a:ext cx="2376264" cy="229331"/>
          </a:xfrm>
          <a:prstGeom prst="rect">
            <a:avLst/>
          </a:prstGeom>
        </p:spPr>
      </p:pic>
      <p:pic>
        <p:nvPicPr>
          <p:cNvPr id="9" name="Grafik 8">
            <a:extLst>
              <a:ext uri="{FF2B5EF4-FFF2-40B4-BE49-F238E27FC236}">
                <a16:creationId xmlns:a16="http://schemas.microsoft.com/office/drawing/2014/main" id="{65936150-A8CB-4D8F-8B1F-26EB52E227C1}"/>
              </a:ext>
            </a:extLst>
          </p:cNvPr>
          <p:cNvPicPr>
            <a:picLocks/>
          </p:cNvPicPr>
          <p:nvPr/>
        </p:nvPicPr>
        <p:blipFill>
          <a:blip r:embed="rId7"/>
          <a:stretch>
            <a:fillRect/>
          </a:stretch>
        </p:blipFill>
        <p:spPr>
          <a:xfrm>
            <a:off x="3406851" y="3154490"/>
            <a:ext cx="2376264" cy="212550"/>
          </a:xfrm>
          <a:prstGeom prst="rect">
            <a:avLst/>
          </a:prstGeom>
        </p:spPr>
      </p:pic>
      <p:pic>
        <p:nvPicPr>
          <p:cNvPr id="10" name="Grafik 9">
            <a:extLst>
              <a:ext uri="{FF2B5EF4-FFF2-40B4-BE49-F238E27FC236}">
                <a16:creationId xmlns:a16="http://schemas.microsoft.com/office/drawing/2014/main" id="{D22F4AB2-FF0D-428A-9153-99528B2EDAB0}"/>
              </a:ext>
            </a:extLst>
          </p:cNvPr>
          <p:cNvPicPr>
            <a:picLocks/>
          </p:cNvPicPr>
          <p:nvPr/>
        </p:nvPicPr>
        <p:blipFill>
          <a:blip r:embed="rId8"/>
          <a:stretch>
            <a:fillRect/>
          </a:stretch>
        </p:blipFill>
        <p:spPr>
          <a:xfrm>
            <a:off x="3406851" y="3358447"/>
            <a:ext cx="2376264" cy="206959"/>
          </a:xfrm>
          <a:prstGeom prst="rect">
            <a:avLst/>
          </a:prstGeom>
        </p:spPr>
      </p:pic>
      <p:pic>
        <p:nvPicPr>
          <p:cNvPr id="11" name="Grafik 10">
            <a:extLst>
              <a:ext uri="{FF2B5EF4-FFF2-40B4-BE49-F238E27FC236}">
                <a16:creationId xmlns:a16="http://schemas.microsoft.com/office/drawing/2014/main" id="{D3A48A87-8C97-42CE-BDAD-E5D6B64A00A8}"/>
              </a:ext>
            </a:extLst>
          </p:cNvPr>
          <p:cNvPicPr>
            <a:picLocks/>
          </p:cNvPicPr>
          <p:nvPr/>
        </p:nvPicPr>
        <p:blipFill>
          <a:blip r:embed="rId9"/>
          <a:stretch>
            <a:fillRect/>
          </a:stretch>
        </p:blipFill>
        <p:spPr>
          <a:xfrm>
            <a:off x="3410831" y="3550792"/>
            <a:ext cx="2375288" cy="218055"/>
          </a:xfrm>
          <a:prstGeom prst="rect">
            <a:avLst/>
          </a:prstGeom>
        </p:spPr>
      </p:pic>
      <p:pic>
        <p:nvPicPr>
          <p:cNvPr id="12" name="Grafik 11">
            <a:extLst>
              <a:ext uri="{FF2B5EF4-FFF2-40B4-BE49-F238E27FC236}">
                <a16:creationId xmlns:a16="http://schemas.microsoft.com/office/drawing/2014/main" id="{12634AA9-8B5B-4A82-AD28-5E103B11EBE0}"/>
              </a:ext>
            </a:extLst>
          </p:cNvPr>
          <p:cNvPicPr>
            <a:picLocks/>
          </p:cNvPicPr>
          <p:nvPr/>
        </p:nvPicPr>
        <p:blipFill>
          <a:blip r:embed="rId10"/>
          <a:stretch>
            <a:fillRect/>
          </a:stretch>
        </p:blipFill>
        <p:spPr>
          <a:xfrm>
            <a:off x="3403834" y="3773296"/>
            <a:ext cx="2376264" cy="218145"/>
          </a:xfrm>
          <a:prstGeom prst="rect">
            <a:avLst/>
          </a:prstGeom>
        </p:spPr>
      </p:pic>
      <p:pic>
        <p:nvPicPr>
          <p:cNvPr id="13" name="Grafik 12">
            <a:extLst>
              <a:ext uri="{FF2B5EF4-FFF2-40B4-BE49-F238E27FC236}">
                <a16:creationId xmlns:a16="http://schemas.microsoft.com/office/drawing/2014/main" id="{80747C30-8163-4A59-A11E-099C8DF6BB40}"/>
              </a:ext>
            </a:extLst>
          </p:cNvPr>
          <p:cNvPicPr>
            <a:picLocks/>
          </p:cNvPicPr>
          <p:nvPr/>
        </p:nvPicPr>
        <p:blipFill>
          <a:blip r:embed="rId11"/>
          <a:stretch>
            <a:fillRect/>
          </a:stretch>
        </p:blipFill>
        <p:spPr>
          <a:xfrm>
            <a:off x="3406851" y="2492606"/>
            <a:ext cx="2376264" cy="240519"/>
          </a:xfrm>
          <a:prstGeom prst="rect">
            <a:avLst/>
          </a:prstGeom>
        </p:spPr>
      </p:pic>
      <p:pic>
        <p:nvPicPr>
          <p:cNvPr id="14" name="Grafik 13">
            <a:extLst>
              <a:ext uri="{FF2B5EF4-FFF2-40B4-BE49-F238E27FC236}">
                <a16:creationId xmlns:a16="http://schemas.microsoft.com/office/drawing/2014/main" id="{24B8F686-452E-47B2-A07B-E4170CF36491}"/>
              </a:ext>
            </a:extLst>
          </p:cNvPr>
          <p:cNvPicPr>
            <a:picLocks/>
          </p:cNvPicPr>
          <p:nvPr/>
        </p:nvPicPr>
        <p:blipFill>
          <a:blip r:embed="rId12"/>
          <a:stretch>
            <a:fillRect/>
          </a:stretch>
        </p:blipFill>
        <p:spPr>
          <a:xfrm>
            <a:off x="3406851" y="2748788"/>
            <a:ext cx="2376264" cy="212550"/>
          </a:xfrm>
          <a:prstGeom prst="rect">
            <a:avLst/>
          </a:prstGeom>
        </p:spPr>
      </p:pic>
      <p:sp>
        <p:nvSpPr>
          <p:cNvPr id="15" name="Rechteck 14">
            <a:extLst>
              <a:ext uri="{FF2B5EF4-FFF2-40B4-BE49-F238E27FC236}">
                <a16:creationId xmlns:a16="http://schemas.microsoft.com/office/drawing/2014/main" id="{E69CD05B-82FC-498C-9A86-C4E61592EC1C}"/>
              </a:ext>
            </a:extLst>
          </p:cNvPr>
          <p:cNvSpPr/>
          <p:nvPr/>
        </p:nvSpPr>
        <p:spPr bwMode="auto">
          <a:xfrm>
            <a:off x="7248128" y="2516753"/>
            <a:ext cx="1584176" cy="782604"/>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Computer?</a:t>
            </a:r>
          </a:p>
        </p:txBody>
      </p:sp>
      <p:cxnSp>
        <p:nvCxnSpPr>
          <p:cNvPr id="16" name="Gerade Verbindung mit Pfeil 15">
            <a:extLst>
              <a:ext uri="{FF2B5EF4-FFF2-40B4-BE49-F238E27FC236}">
                <a16:creationId xmlns:a16="http://schemas.microsoft.com/office/drawing/2014/main" id="{F1BA924D-40F0-4B12-A7D9-7CD2B75827A4}"/>
              </a:ext>
            </a:extLst>
          </p:cNvPr>
          <p:cNvCxnSpPr/>
          <p:nvPr/>
        </p:nvCxnSpPr>
        <p:spPr bwMode="auto">
          <a:xfrm>
            <a:off x="8472265" y="3317396"/>
            <a:ext cx="497555" cy="1267195"/>
          </a:xfrm>
          <a:prstGeom prst="straightConnector1">
            <a:avLst/>
          </a:prstGeom>
          <a:noFill/>
          <a:ln w="19050" cap="flat" cmpd="sng" algn="ctr">
            <a:solidFill>
              <a:srgbClr val="000000"/>
            </a:solidFill>
            <a:prstDash val="solid"/>
            <a:miter lim="800000"/>
            <a:tailEnd type="triangle" w="lg" len="lg"/>
          </a:ln>
          <a:effectLst/>
        </p:spPr>
      </p:cxnSp>
      <p:cxnSp>
        <p:nvCxnSpPr>
          <p:cNvPr id="17" name="Gerade Verbindung mit Pfeil 16">
            <a:extLst>
              <a:ext uri="{FF2B5EF4-FFF2-40B4-BE49-F238E27FC236}">
                <a16:creationId xmlns:a16="http://schemas.microsoft.com/office/drawing/2014/main" id="{83EE298C-AA8E-44DE-A427-237EB809C2F1}"/>
              </a:ext>
            </a:extLst>
          </p:cNvPr>
          <p:cNvCxnSpPr/>
          <p:nvPr/>
        </p:nvCxnSpPr>
        <p:spPr bwMode="auto">
          <a:xfrm flipH="1">
            <a:off x="7077790" y="3317396"/>
            <a:ext cx="530378" cy="1267195"/>
          </a:xfrm>
          <a:prstGeom prst="straightConnector1">
            <a:avLst/>
          </a:prstGeom>
          <a:noFill/>
          <a:ln w="19050" cap="flat" cmpd="sng" algn="ctr">
            <a:solidFill>
              <a:srgbClr val="000000"/>
            </a:solidFill>
            <a:prstDash val="solid"/>
            <a:miter lim="800000"/>
            <a:tailEnd type="triangle" w="lg" len="lg"/>
          </a:ln>
          <a:effectLst/>
        </p:spPr>
      </p:cxnSp>
      <p:sp>
        <p:nvSpPr>
          <p:cNvPr id="18" name="Textfeld 17">
            <a:extLst>
              <a:ext uri="{FF2B5EF4-FFF2-40B4-BE49-F238E27FC236}">
                <a16:creationId xmlns:a16="http://schemas.microsoft.com/office/drawing/2014/main" id="{D29309E4-5E77-48FB-8569-03A890409571}"/>
              </a:ext>
            </a:extLst>
          </p:cNvPr>
          <p:cNvSpPr txBox="1"/>
          <p:nvPr/>
        </p:nvSpPr>
        <p:spPr bwMode="auto">
          <a:xfrm>
            <a:off x="7377544" y="3821748"/>
            <a:ext cx="1779654" cy="369332"/>
          </a:xfrm>
          <a:prstGeom prst="rect">
            <a:avLst/>
          </a:prstGeom>
          <a:noFill/>
        </p:spPr>
        <p:txBody>
          <a:bodyPr wrap="none" rtlCol="0">
            <a:spAutoFit/>
          </a:bodyPr>
          <a:lstStyle/>
          <a:p>
            <a:r>
              <a:rPr lang="de-DE" dirty="0">
                <a:solidFill>
                  <a:srgbClr val="555555"/>
                </a:solidFill>
                <a:latin typeface="Arial Narrow"/>
                <a:cs typeface="Arial"/>
              </a:rPr>
              <a:t>Nein                   Ja</a:t>
            </a:r>
          </a:p>
        </p:txBody>
      </p:sp>
      <p:cxnSp>
        <p:nvCxnSpPr>
          <p:cNvPr id="19" name="Gerade Verbindung mit Pfeil 18">
            <a:extLst>
              <a:ext uri="{FF2B5EF4-FFF2-40B4-BE49-F238E27FC236}">
                <a16:creationId xmlns:a16="http://schemas.microsoft.com/office/drawing/2014/main" id="{98B18B8B-51A9-4066-9F7C-F9B03BFA54B8}"/>
              </a:ext>
            </a:extLst>
          </p:cNvPr>
          <p:cNvCxnSpPr/>
          <p:nvPr/>
        </p:nvCxnSpPr>
        <p:spPr bwMode="auto">
          <a:xfrm flipH="1">
            <a:off x="3935760" y="1432285"/>
            <a:ext cx="1080122" cy="1060320"/>
          </a:xfrm>
          <a:prstGeom prst="straightConnector1">
            <a:avLst/>
          </a:prstGeom>
          <a:noFill/>
          <a:ln w="19050" cap="flat" cmpd="sng" algn="ctr">
            <a:solidFill>
              <a:srgbClr val="000000"/>
            </a:solidFill>
            <a:prstDash val="solid"/>
            <a:miter lim="800000"/>
            <a:tailEnd type="triangle" w="lg" len="lg"/>
          </a:ln>
          <a:effectLst/>
        </p:spPr>
      </p:cxnSp>
      <p:sp>
        <p:nvSpPr>
          <p:cNvPr id="20" name="Textfeld 19">
            <a:extLst>
              <a:ext uri="{FF2B5EF4-FFF2-40B4-BE49-F238E27FC236}">
                <a16:creationId xmlns:a16="http://schemas.microsoft.com/office/drawing/2014/main" id="{32749758-9D63-4F87-97DE-CF4B2B5E25AA}"/>
              </a:ext>
            </a:extLst>
          </p:cNvPr>
          <p:cNvSpPr txBox="1"/>
          <p:nvPr/>
        </p:nvSpPr>
        <p:spPr bwMode="auto">
          <a:xfrm>
            <a:off x="4550429" y="1767194"/>
            <a:ext cx="3525324" cy="369332"/>
          </a:xfrm>
          <a:prstGeom prst="rect">
            <a:avLst/>
          </a:prstGeom>
          <a:noFill/>
        </p:spPr>
        <p:txBody>
          <a:bodyPr wrap="none" rtlCol="0">
            <a:spAutoFit/>
          </a:bodyPr>
          <a:lstStyle/>
          <a:p>
            <a:r>
              <a:rPr lang="de-DE" dirty="0">
                <a:solidFill>
                  <a:srgbClr val="555555"/>
                </a:solidFill>
                <a:latin typeface="Arial Narrow"/>
                <a:cs typeface="Arial"/>
              </a:rPr>
              <a:t> Ja                                                   Nein</a:t>
            </a:r>
          </a:p>
        </p:txBody>
      </p:sp>
      <p:sp>
        <p:nvSpPr>
          <p:cNvPr id="21" name="Rechteck 20">
            <a:extLst>
              <a:ext uri="{FF2B5EF4-FFF2-40B4-BE49-F238E27FC236}">
                <a16:creationId xmlns:a16="http://schemas.microsoft.com/office/drawing/2014/main" id="{D4B3BBFF-8B82-4941-AC1E-03D2DA2F336B}"/>
              </a:ext>
            </a:extLst>
          </p:cNvPr>
          <p:cNvSpPr/>
          <p:nvPr/>
        </p:nvSpPr>
        <p:spPr bwMode="auto">
          <a:xfrm>
            <a:off x="8473199" y="4587618"/>
            <a:ext cx="1088059" cy="860549"/>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Häufig</a:t>
            </a:r>
          </a:p>
        </p:txBody>
      </p:sp>
      <p:sp>
        <p:nvSpPr>
          <p:cNvPr id="22" name="Rechteck 21">
            <a:extLst>
              <a:ext uri="{FF2B5EF4-FFF2-40B4-BE49-F238E27FC236}">
                <a16:creationId xmlns:a16="http://schemas.microsoft.com/office/drawing/2014/main" id="{EBC8A74F-4E4B-4D95-9F23-47847803706C}"/>
              </a:ext>
            </a:extLst>
          </p:cNvPr>
          <p:cNvSpPr/>
          <p:nvPr/>
        </p:nvSpPr>
        <p:spPr bwMode="auto">
          <a:xfrm>
            <a:off x="6563396" y="4584591"/>
            <a:ext cx="1088059" cy="860549"/>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Selten</a:t>
            </a:r>
          </a:p>
        </p:txBody>
      </p:sp>
    </p:spTree>
    <p:extLst>
      <p:ext uri="{BB962C8B-B14F-4D97-AF65-F5344CB8AC3E}">
        <p14:creationId xmlns:p14="http://schemas.microsoft.com/office/powerpoint/2010/main" val="2287789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32C7C-0E13-434A-B94E-252FE88C6E42}"/>
              </a:ext>
            </a:extLst>
          </p:cNvPr>
          <p:cNvSpPr>
            <a:spLocks noGrp="1"/>
          </p:cNvSpPr>
          <p:nvPr>
            <p:ph type="sldNum" sz="quarter" idx="12"/>
          </p:nvPr>
        </p:nvSpPr>
        <p:spPr/>
        <p:txBody>
          <a:bodyPr/>
          <a:lstStyle/>
          <a:p>
            <a:fld id="{E6AA5693-5562-46BF-BAF4-16238AB6C896}" type="slidenum">
              <a:rPr lang="de-DE" smtClean="0"/>
              <a:t>31</a:t>
            </a:fld>
            <a:endParaRPr lang="de-DE"/>
          </a:p>
        </p:txBody>
      </p:sp>
      <p:sp>
        <p:nvSpPr>
          <p:cNvPr id="3" name="Rechteck 2">
            <a:extLst>
              <a:ext uri="{FF2B5EF4-FFF2-40B4-BE49-F238E27FC236}">
                <a16:creationId xmlns:a16="http://schemas.microsoft.com/office/drawing/2014/main" id="{251B557C-1A85-4BAD-9DC5-8CF1CFE6E84F}"/>
              </a:ext>
            </a:extLst>
          </p:cNvPr>
          <p:cNvSpPr/>
          <p:nvPr/>
        </p:nvSpPr>
        <p:spPr bwMode="auto">
          <a:xfrm>
            <a:off x="5015881" y="908721"/>
            <a:ext cx="1700741" cy="523565"/>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err="1">
                <a:ln>
                  <a:noFill/>
                </a:ln>
                <a:solidFill>
                  <a:srgbClr val="000000"/>
                </a:solidFill>
                <a:effectLst/>
                <a:uLnTx/>
                <a:uFillTx/>
                <a:latin typeface="Arial Narrow"/>
                <a:cs typeface="Arial"/>
              </a:rPr>
              <a:t>FesteKonsole</a:t>
            </a:r>
            <a:r>
              <a:rPr kumimoji="0" lang="de-DE" sz="2000" b="1" i="0" u="none" strike="noStrike" kern="0" cap="none" spc="0" normalizeH="0" baseline="0" noProof="0" dirty="0">
                <a:ln>
                  <a:noFill/>
                </a:ln>
                <a:solidFill>
                  <a:srgbClr val="000000"/>
                </a:solidFill>
                <a:effectLst/>
                <a:uLnTx/>
                <a:uFillTx/>
                <a:latin typeface="Arial Narrow"/>
                <a:cs typeface="Arial"/>
              </a:rPr>
              <a:t>?</a:t>
            </a:r>
          </a:p>
        </p:txBody>
      </p:sp>
      <p:cxnSp>
        <p:nvCxnSpPr>
          <p:cNvPr id="4" name="Gerade Verbindung mit Pfeil 3">
            <a:extLst>
              <a:ext uri="{FF2B5EF4-FFF2-40B4-BE49-F238E27FC236}">
                <a16:creationId xmlns:a16="http://schemas.microsoft.com/office/drawing/2014/main" id="{830AA425-3783-47B2-BC62-D26177C94223}"/>
              </a:ext>
            </a:extLst>
          </p:cNvPr>
          <p:cNvCxnSpPr/>
          <p:nvPr/>
        </p:nvCxnSpPr>
        <p:spPr bwMode="auto">
          <a:xfrm>
            <a:off x="6716621" y="1432286"/>
            <a:ext cx="1326274" cy="1066429"/>
          </a:xfrm>
          <a:prstGeom prst="straightConnector1">
            <a:avLst/>
          </a:prstGeom>
          <a:noFill/>
          <a:ln w="19050" cap="flat" cmpd="sng" algn="ctr">
            <a:solidFill>
              <a:srgbClr val="000000"/>
            </a:solidFill>
            <a:prstDash val="solid"/>
            <a:miter lim="800000"/>
            <a:tailEnd type="triangle" w="lg" len="lg"/>
          </a:ln>
          <a:effectLst/>
        </p:spPr>
      </p:cxnSp>
      <p:sp>
        <p:nvSpPr>
          <p:cNvPr id="5" name="Rechteck 4">
            <a:extLst>
              <a:ext uri="{FF2B5EF4-FFF2-40B4-BE49-F238E27FC236}">
                <a16:creationId xmlns:a16="http://schemas.microsoft.com/office/drawing/2014/main" id="{C0544E9E-E154-4F9A-B5C6-BE4DB7CB2E40}"/>
              </a:ext>
            </a:extLst>
          </p:cNvPr>
          <p:cNvSpPr/>
          <p:nvPr/>
        </p:nvSpPr>
        <p:spPr bwMode="auto">
          <a:xfrm>
            <a:off x="7248128" y="2516753"/>
            <a:ext cx="1584176" cy="782604"/>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Computer?</a:t>
            </a:r>
          </a:p>
        </p:txBody>
      </p:sp>
      <p:cxnSp>
        <p:nvCxnSpPr>
          <p:cNvPr id="6" name="Gerade Verbindung mit Pfeil 5">
            <a:extLst>
              <a:ext uri="{FF2B5EF4-FFF2-40B4-BE49-F238E27FC236}">
                <a16:creationId xmlns:a16="http://schemas.microsoft.com/office/drawing/2014/main" id="{7916A01D-C800-4575-8A95-7578C80B3354}"/>
              </a:ext>
            </a:extLst>
          </p:cNvPr>
          <p:cNvCxnSpPr/>
          <p:nvPr/>
        </p:nvCxnSpPr>
        <p:spPr bwMode="auto">
          <a:xfrm>
            <a:off x="8472265" y="3317396"/>
            <a:ext cx="497555" cy="1267195"/>
          </a:xfrm>
          <a:prstGeom prst="straightConnector1">
            <a:avLst/>
          </a:prstGeom>
          <a:noFill/>
          <a:ln w="19050" cap="flat" cmpd="sng" algn="ctr">
            <a:solidFill>
              <a:srgbClr val="000000"/>
            </a:solidFill>
            <a:prstDash val="solid"/>
            <a:miter lim="800000"/>
            <a:tailEnd type="triangle" w="lg" len="lg"/>
          </a:ln>
          <a:effectLst/>
        </p:spPr>
      </p:cxnSp>
      <p:cxnSp>
        <p:nvCxnSpPr>
          <p:cNvPr id="7" name="Gerade Verbindung mit Pfeil 6">
            <a:extLst>
              <a:ext uri="{FF2B5EF4-FFF2-40B4-BE49-F238E27FC236}">
                <a16:creationId xmlns:a16="http://schemas.microsoft.com/office/drawing/2014/main" id="{83C6FD53-E203-4381-AE1B-2A0A2510E97C}"/>
              </a:ext>
            </a:extLst>
          </p:cNvPr>
          <p:cNvCxnSpPr/>
          <p:nvPr/>
        </p:nvCxnSpPr>
        <p:spPr bwMode="auto">
          <a:xfrm flipH="1">
            <a:off x="7077790" y="3317396"/>
            <a:ext cx="530378" cy="1267195"/>
          </a:xfrm>
          <a:prstGeom prst="straightConnector1">
            <a:avLst/>
          </a:prstGeom>
          <a:noFill/>
          <a:ln w="19050" cap="flat" cmpd="sng" algn="ctr">
            <a:solidFill>
              <a:srgbClr val="000000"/>
            </a:solidFill>
            <a:prstDash val="solid"/>
            <a:miter lim="800000"/>
            <a:tailEnd type="triangle" w="lg" len="lg"/>
          </a:ln>
          <a:effectLst/>
        </p:spPr>
      </p:cxnSp>
      <p:sp>
        <p:nvSpPr>
          <p:cNvPr id="8" name="Textfeld 7">
            <a:extLst>
              <a:ext uri="{FF2B5EF4-FFF2-40B4-BE49-F238E27FC236}">
                <a16:creationId xmlns:a16="http://schemas.microsoft.com/office/drawing/2014/main" id="{D57463EA-F6A3-43C5-8279-8DD9F1DB1ED0}"/>
              </a:ext>
            </a:extLst>
          </p:cNvPr>
          <p:cNvSpPr txBox="1"/>
          <p:nvPr/>
        </p:nvSpPr>
        <p:spPr bwMode="auto">
          <a:xfrm>
            <a:off x="7377544" y="3821748"/>
            <a:ext cx="1779654" cy="369332"/>
          </a:xfrm>
          <a:prstGeom prst="rect">
            <a:avLst/>
          </a:prstGeom>
          <a:noFill/>
        </p:spPr>
        <p:txBody>
          <a:bodyPr wrap="none" rtlCol="0">
            <a:spAutoFit/>
          </a:bodyPr>
          <a:lstStyle/>
          <a:p>
            <a:r>
              <a:rPr lang="de-DE" dirty="0">
                <a:solidFill>
                  <a:srgbClr val="555555"/>
                </a:solidFill>
                <a:latin typeface="Arial Narrow"/>
                <a:cs typeface="Arial"/>
              </a:rPr>
              <a:t>Nein                   Ja</a:t>
            </a:r>
          </a:p>
        </p:txBody>
      </p:sp>
      <p:cxnSp>
        <p:nvCxnSpPr>
          <p:cNvPr id="9" name="Gerade Verbindung mit Pfeil 8">
            <a:extLst>
              <a:ext uri="{FF2B5EF4-FFF2-40B4-BE49-F238E27FC236}">
                <a16:creationId xmlns:a16="http://schemas.microsoft.com/office/drawing/2014/main" id="{18F708B6-5DDB-47A0-A815-15BDCEE3B593}"/>
              </a:ext>
            </a:extLst>
          </p:cNvPr>
          <p:cNvCxnSpPr/>
          <p:nvPr/>
        </p:nvCxnSpPr>
        <p:spPr bwMode="auto">
          <a:xfrm flipH="1">
            <a:off x="3935760" y="1432285"/>
            <a:ext cx="1080122" cy="1060320"/>
          </a:xfrm>
          <a:prstGeom prst="straightConnector1">
            <a:avLst/>
          </a:prstGeom>
          <a:noFill/>
          <a:ln w="19050" cap="flat" cmpd="sng" algn="ctr">
            <a:solidFill>
              <a:srgbClr val="000000"/>
            </a:solidFill>
            <a:prstDash val="solid"/>
            <a:miter lim="800000"/>
            <a:tailEnd type="triangle" w="lg" len="lg"/>
          </a:ln>
          <a:effectLst/>
        </p:spPr>
      </p:cxnSp>
      <p:sp>
        <p:nvSpPr>
          <p:cNvPr id="10" name="Textfeld 9">
            <a:extLst>
              <a:ext uri="{FF2B5EF4-FFF2-40B4-BE49-F238E27FC236}">
                <a16:creationId xmlns:a16="http://schemas.microsoft.com/office/drawing/2014/main" id="{F0E53827-0D11-4A0C-A8E5-440E51D9962B}"/>
              </a:ext>
            </a:extLst>
          </p:cNvPr>
          <p:cNvSpPr txBox="1"/>
          <p:nvPr/>
        </p:nvSpPr>
        <p:spPr bwMode="auto">
          <a:xfrm>
            <a:off x="4550429" y="1767194"/>
            <a:ext cx="3525324" cy="369332"/>
          </a:xfrm>
          <a:prstGeom prst="rect">
            <a:avLst/>
          </a:prstGeom>
          <a:noFill/>
        </p:spPr>
        <p:txBody>
          <a:bodyPr wrap="none" rtlCol="0">
            <a:spAutoFit/>
          </a:bodyPr>
          <a:lstStyle/>
          <a:p>
            <a:r>
              <a:rPr lang="de-DE" dirty="0">
                <a:solidFill>
                  <a:srgbClr val="555555"/>
                </a:solidFill>
                <a:latin typeface="Arial Narrow"/>
                <a:cs typeface="Arial"/>
              </a:rPr>
              <a:t> Ja                                                   Nein</a:t>
            </a:r>
          </a:p>
        </p:txBody>
      </p:sp>
      <p:sp>
        <p:nvSpPr>
          <p:cNvPr id="11" name="Rechteck 10">
            <a:extLst>
              <a:ext uri="{FF2B5EF4-FFF2-40B4-BE49-F238E27FC236}">
                <a16:creationId xmlns:a16="http://schemas.microsoft.com/office/drawing/2014/main" id="{98F11817-9276-42D8-9B77-AB0D07673416}"/>
              </a:ext>
            </a:extLst>
          </p:cNvPr>
          <p:cNvSpPr/>
          <p:nvPr/>
        </p:nvSpPr>
        <p:spPr bwMode="auto">
          <a:xfrm>
            <a:off x="8473199" y="4587618"/>
            <a:ext cx="1088059" cy="860549"/>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Häufig</a:t>
            </a:r>
          </a:p>
        </p:txBody>
      </p:sp>
      <p:sp>
        <p:nvSpPr>
          <p:cNvPr id="12" name="Rechteck 11">
            <a:extLst>
              <a:ext uri="{FF2B5EF4-FFF2-40B4-BE49-F238E27FC236}">
                <a16:creationId xmlns:a16="http://schemas.microsoft.com/office/drawing/2014/main" id="{CE2CD357-D5BD-45F4-B51F-190143DDD452}"/>
              </a:ext>
            </a:extLst>
          </p:cNvPr>
          <p:cNvSpPr/>
          <p:nvPr/>
        </p:nvSpPr>
        <p:spPr bwMode="auto">
          <a:xfrm>
            <a:off x="6563396" y="4584591"/>
            <a:ext cx="1088059" cy="860549"/>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Selten</a:t>
            </a:r>
          </a:p>
        </p:txBody>
      </p:sp>
      <p:pic>
        <p:nvPicPr>
          <p:cNvPr id="13" name="Grafik 12">
            <a:extLst>
              <a:ext uri="{FF2B5EF4-FFF2-40B4-BE49-F238E27FC236}">
                <a16:creationId xmlns:a16="http://schemas.microsoft.com/office/drawing/2014/main" id="{44FC2CE8-F842-4CF8-A9BE-FD845D75AA7B}"/>
              </a:ext>
            </a:extLst>
          </p:cNvPr>
          <p:cNvPicPr>
            <a:picLocks/>
          </p:cNvPicPr>
          <p:nvPr/>
        </p:nvPicPr>
        <p:blipFill>
          <a:blip r:embed="rId3"/>
          <a:stretch>
            <a:fillRect/>
          </a:stretch>
        </p:blipFill>
        <p:spPr>
          <a:xfrm>
            <a:off x="1847528" y="5614741"/>
            <a:ext cx="1989526" cy="204342"/>
          </a:xfrm>
          <a:prstGeom prst="rect">
            <a:avLst/>
          </a:prstGeom>
        </p:spPr>
      </p:pic>
      <p:pic>
        <p:nvPicPr>
          <p:cNvPr id="14" name="Grafik 13">
            <a:extLst>
              <a:ext uri="{FF2B5EF4-FFF2-40B4-BE49-F238E27FC236}">
                <a16:creationId xmlns:a16="http://schemas.microsoft.com/office/drawing/2014/main" id="{F347E135-CF89-4FDA-AA25-22ACFA8FB1B6}"/>
              </a:ext>
            </a:extLst>
          </p:cNvPr>
          <p:cNvPicPr>
            <a:picLocks/>
          </p:cNvPicPr>
          <p:nvPr/>
        </p:nvPicPr>
        <p:blipFill>
          <a:blip r:embed="rId4"/>
          <a:stretch>
            <a:fillRect/>
          </a:stretch>
        </p:blipFill>
        <p:spPr>
          <a:xfrm>
            <a:off x="1847528" y="5833741"/>
            <a:ext cx="1989526" cy="189747"/>
          </a:xfrm>
          <a:prstGeom prst="rect">
            <a:avLst/>
          </a:prstGeom>
        </p:spPr>
      </p:pic>
      <p:pic>
        <p:nvPicPr>
          <p:cNvPr id="15" name="Grafik 14">
            <a:extLst>
              <a:ext uri="{FF2B5EF4-FFF2-40B4-BE49-F238E27FC236}">
                <a16:creationId xmlns:a16="http://schemas.microsoft.com/office/drawing/2014/main" id="{88126986-7E70-4CFA-A0ED-7ED6978178C3}"/>
              </a:ext>
            </a:extLst>
          </p:cNvPr>
          <p:cNvPicPr>
            <a:picLocks/>
          </p:cNvPicPr>
          <p:nvPr/>
        </p:nvPicPr>
        <p:blipFill>
          <a:blip r:embed="rId5"/>
          <a:stretch>
            <a:fillRect/>
          </a:stretch>
        </p:blipFill>
        <p:spPr>
          <a:xfrm>
            <a:off x="1850545" y="5027623"/>
            <a:ext cx="1989526" cy="199477"/>
          </a:xfrm>
          <a:prstGeom prst="rect">
            <a:avLst/>
          </a:prstGeom>
        </p:spPr>
      </p:pic>
      <p:pic>
        <p:nvPicPr>
          <p:cNvPr id="16" name="Grafik 15">
            <a:extLst>
              <a:ext uri="{FF2B5EF4-FFF2-40B4-BE49-F238E27FC236}">
                <a16:creationId xmlns:a16="http://schemas.microsoft.com/office/drawing/2014/main" id="{C08E7D84-53CB-4C9C-A960-B2E0C7842D2E}"/>
              </a:ext>
            </a:extLst>
          </p:cNvPr>
          <p:cNvPicPr>
            <a:picLocks/>
          </p:cNvPicPr>
          <p:nvPr/>
        </p:nvPicPr>
        <p:blipFill>
          <a:blip r:embed="rId6"/>
          <a:stretch>
            <a:fillRect/>
          </a:stretch>
        </p:blipFill>
        <p:spPr>
          <a:xfrm>
            <a:off x="1854525" y="5252694"/>
            <a:ext cx="1989526" cy="180017"/>
          </a:xfrm>
          <a:prstGeom prst="rect">
            <a:avLst/>
          </a:prstGeom>
        </p:spPr>
      </p:pic>
      <p:pic>
        <p:nvPicPr>
          <p:cNvPr id="17" name="Grafik 16">
            <a:extLst>
              <a:ext uri="{FF2B5EF4-FFF2-40B4-BE49-F238E27FC236}">
                <a16:creationId xmlns:a16="http://schemas.microsoft.com/office/drawing/2014/main" id="{319CAFE2-2B00-4C92-B18B-38830B2C5A3D}"/>
              </a:ext>
            </a:extLst>
          </p:cNvPr>
          <p:cNvPicPr>
            <a:picLocks/>
          </p:cNvPicPr>
          <p:nvPr/>
        </p:nvPicPr>
        <p:blipFill>
          <a:blip r:embed="rId7"/>
          <a:stretch>
            <a:fillRect/>
          </a:stretch>
        </p:blipFill>
        <p:spPr>
          <a:xfrm>
            <a:off x="1847528" y="5439822"/>
            <a:ext cx="1989526" cy="189747"/>
          </a:xfrm>
          <a:prstGeom prst="rect">
            <a:avLst/>
          </a:prstGeom>
        </p:spPr>
      </p:pic>
      <p:pic>
        <p:nvPicPr>
          <p:cNvPr id="18" name="Grafik 17">
            <a:extLst>
              <a:ext uri="{FF2B5EF4-FFF2-40B4-BE49-F238E27FC236}">
                <a16:creationId xmlns:a16="http://schemas.microsoft.com/office/drawing/2014/main" id="{CFBF4A5D-41D4-4B47-B895-C18238C6DE9F}"/>
              </a:ext>
            </a:extLst>
          </p:cNvPr>
          <p:cNvPicPr>
            <a:picLocks/>
          </p:cNvPicPr>
          <p:nvPr/>
        </p:nvPicPr>
        <p:blipFill>
          <a:blip r:embed="rId8"/>
          <a:stretch>
            <a:fillRect/>
          </a:stretch>
        </p:blipFill>
        <p:spPr>
          <a:xfrm>
            <a:off x="1850545" y="4623972"/>
            <a:ext cx="1989526" cy="209208"/>
          </a:xfrm>
          <a:prstGeom prst="rect">
            <a:avLst/>
          </a:prstGeom>
        </p:spPr>
      </p:pic>
      <p:pic>
        <p:nvPicPr>
          <p:cNvPr id="19" name="Grafik 18">
            <a:extLst>
              <a:ext uri="{FF2B5EF4-FFF2-40B4-BE49-F238E27FC236}">
                <a16:creationId xmlns:a16="http://schemas.microsoft.com/office/drawing/2014/main" id="{74602000-8AE9-431B-8DCF-183420116AFE}"/>
              </a:ext>
            </a:extLst>
          </p:cNvPr>
          <p:cNvPicPr>
            <a:picLocks/>
          </p:cNvPicPr>
          <p:nvPr/>
        </p:nvPicPr>
        <p:blipFill>
          <a:blip r:embed="rId9"/>
          <a:stretch>
            <a:fillRect/>
          </a:stretch>
        </p:blipFill>
        <p:spPr>
          <a:xfrm>
            <a:off x="1850545" y="4846979"/>
            <a:ext cx="1989526" cy="184880"/>
          </a:xfrm>
          <a:prstGeom prst="rect">
            <a:avLst/>
          </a:prstGeom>
        </p:spPr>
      </p:pic>
      <p:pic>
        <p:nvPicPr>
          <p:cNvPr id="20" name="Grafik 19">
            <a:extLst>
              <a:ext uri="{FF2B5EF4-FFF2-40B4-BE49-F238E27FC236}">
                <a16:creationId xmlns:a16="http://schemas.microsoft.com/office/drawing/2014/main" id="{B6AD0655-B531-408E-B535-4B8A957B49A6}"/>
              </a:ext>
            </a:extLst>
          </p:cNvPr>
          <p:cNvPicPr>
            <a:picLocks/>
          </p:cNvPicPr>
          <p:nvPr/>
        </p:nvPicPr>
        <p:blipFill>
          <a:blip r:embed="rId10"/>
          <a:stretch>
            <a:fillRect/>
          </a:stretch>
        </p:blipFill>
        <p:spPr>
          <a:xfrm>
            <a:off x="4215920" y="5239933"/>
            <a:ext cx="1989163" cy="184848"/>
          </a:xfrm>
          <a:prstGeom prst="rect">
            <a:avLst/>
          </a:prstGeom>
        </p:spPr>
      </p:pic>
      <p:pic>
        <p:nvPicPr>
          <p:cNvPr id="21" name="Grafik 20">
            <a:extLst>
              <a:ext uri="{FF2B5EF4-FFF2-40B4-BE49-F238E27FC236}">
                <a16:creationId xmlns:a16="http://schemas.microsoft.com/office/drawing/2014/main" id="{60A5D16F-479C-4A2C-BE29-848A4B310D69}"/>
              </a:ext>
            </a:extLst>
          </p:cNvPr>
          <p:cNvPicPr>
            <a:picLocks/>
          </p:cNvPicPr>
          <p:nvPr/>
        </p:nvPicPr>
        <p:blipFill>
          <a:blip r:embed="rId11"/>
          <a:stretch>
            <a:fillRect/>
          </a:stretch>
        </p:blipFill>
        <p:spPr>
          <a:xfrm>
            <a:off x="4219899" y="4848302"/>
            <a:ext cx="1989526" cy="184880"/>
          </a:xfrm>
          <a:prstGeom prst="rect">
            <a:avLst/>
          </a:prstGeom>
        </p:spPr>
      </p:pic>
      <p:pic>
        <p:nvPicPr>
          <p:cNvPr id="22" name="Grafik 21">
            <a:extLst>
              <a:ext uri="{FF2B5EF4-FFF2-40B4-BE49-F238E27FC236}">
                <a16:creationId xmlns:a16="http://schemas.microsoft.com/office/drawing/2014/main" id="{A38D2239-1F0A-4B8B-8139-AC3970B8743A}"/>
              </a:ext>
            </a:extLst>
          </p:cNvPr>
          <p:cNvPicPr>
            <a:picLocks/>
          </p:cNvPicPr>
          <p:nvPr/>
        </p:nvPicPr>
        <p:blipFill>
          <a:blip r:embed="rId12"/>
          <a:stretch>
            <a:fillRect/>
          </a:stretch>
        </p:blipFill>
        <p:spPr>
          <a:xfrm>
            <a:off x="4219900" y="5039795"/>
            <a:ext cx="1988709" cy="189669"/>
          </a:xfrm>
          <a:prstGeom prst="rect">
            <a:avLst/>
          </a:prstGeom>
        </p:spPr>
      </p:pic>
      <p:pic>
        <p:nvPicPr>
          <p:cNvPr id="23" name="Grafik 22">
            <a:extLst>
              <a:ext uri="{FF2B5EF4-FFF2-40B4-BE49-F238E27FC236}">
                <a16:creationId xmlns:a16="http://schemas.microsoft.com/office/drawing/2014/main" id="{83361F98-2BA4-4114-B63B-A15F7178DB77}"/>
              </a:ext>
            </a:extLst>
          </p:cNvPr>
          <p:cNvPicPr>
            <a:picLocks/>
          </p:cNvPicPr>
          <p:nvPr/>
        </p:nvPicPr>
        <p:blipFill>
          <a:blip r:embed="rId8"/>
          <a:stretch>
            <a:fillRect/>
          </a:stretch>
        </p:blipFill>
        <p:spPr>
          <a:xfrm>
            <a:off x="4223792" y="4632524"/>
            <a:ext cx="1989526" cy="209208"/>
          </a:xfrm>
          <a:prstGeom prst="rect">
            <a:avLst/>
          </a:prstGeom>
        </p:spPr>
      </p:pic>
      <p:sp>
        <p:nvSpPr>
          <p:cNvPr id="24" name="Rechteck 23">
            <a:extLst>
              <a:ext uri="{FF2B5EF4-FFF2-40B4-BE49-F238E27FC236}">
                <a16:creationId xmlns:a16="http://schemas.microsoft.com/office/drawing/2014/main" id="{BF5B20C9-B448-4D66-9999-4E7292B529BA}"/>
              </a:ext>
            </a:extLst>
          </p:cNvPr>
          <p:cNvSpPr/>
          <p:nvPr/>
        </p:nvSpPr>
        <p:spPr bwMode="auto">
          <a:xfrm>
            <a:off x="3111753" y="2516753"/>
            <a:ext cx="1584176" cy="782604"/>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Instagram?</a:t>
            </a:r>
          </a:p>
        </p:txBody>
      </p:sp>
      <p:cxnSp>
        <p:nvCxnSpPr>
          <p:cNvPr id="25" name="Gerade Verbindung mit Pfeil 24">
            <a:extLst>
              <a:ext uri="{FF2B5EF4-FFF2-40B4-BE49-F238E27FC236}">
                <a16:creationId xmlns:a16="http://schemas.microsoft.com/office/drawing/2014/main" id="{771F5684-EEF6-4F53-BA2D-1075080836C6}"/>
              </a:ext>
            </a:extLst>
          </p:cNvPr>
          <p:cNvCxnSpPr/>
          <p:nvPr/>
        </p:nvCxnSpPr>
        <p:spPr bwMode="auto">
          <a:xfrm>
            <a:off x="4335890" y="3317396"/>
            <a:ext cx="497555" cy="1267195"/>
          </a:xfrm>
          <a:prstGeom prst="straightConnector1">
            <a:avLst/>
          </a:prstGeom>
          <a:noFill/>
          <a:ln w="19050" cap="flat" cmpd="sng" algn="ctr">
            <a:solidFill>
              <a:srgbClr val="000000"/>
            </a:solidFill>
            <a:prstDash val="solid"/>
            <a:miter lim="800000"/>
            <a:tailEnd type="triangle" w="lg" len="lg"/>
          </a:ln>
          <a:effectLst/>
        </p:spPr>
      </p:cxnSp>
      <p:cxnSp>
        <p:nvCxnSpPr>
          <p:cNvPr id="26" name="Gerade Verbindung mit Pfeil 25">
            <a:extLst>
              <a:ext uri="{FF2B5EF4-FFF2-40B4-BE49-F238E27FC236}">
                <a16:creationId xmlns:a16="http://schemas.microsoft.com/office/drawing/2014/main" id="{026C4F18-A0BD-4531-90C2-92AD5A4BC4E2}"/>
              </a:ext>
            </a:extLst>
          </p:cNvPr>
          <p:cNvCxnSpPr/>
          <p:nvPr/>
        </p:nvCxnSpPr>
        <p:spPr bwMode="auto">
          <a:xfrm flipH="1">
            <a:off x="2941415" y="3317396"/>
            <a:ext cx="530378" cy="1267195"/>
          </a:xfrm>
          <a:prstGeom prst="straightConnector1">
            <a:avLst/>
          </a:prstGeom>
          <a:noFill/>
          <a:ln w="19050" cap="flat" cmpd="sng" algn="ctr">
            <a:solidFill>
              <a:srgbClr val="000000"/>
            </a:solidFill>
            <a:prstDash val="solid"/>
            <a:miter lim="800000"/>
            <a:tailEnd type="triangle" w="lg" len="lg"/>
          </a:ln>
          <a:effectLst/>
        </p:spPr>
      </p:cxnSp>
      <p:sp>
        <p:nvSpPr>
          <p:cNvPr id="27" name="Textfeld 26">
            <a:extLst>
              <a:ext uri="{FF2B5EF4-FFF2-40B4-BE49-F238E27FC236}">
                <a16:creationId xmlns:a16="http://schemas.microsoft.com/office/drawing/2014/main" id="{785407FE-A672-482E-8BF7-E77AB1FB2849}"/>
              </a:ext>
            </a:extLst>
          </p:cNvPr>
          <p:cNvSpPr txBox="1"/>
          <p:nvPr/>
        </p:nvSpPr>
        <p:spPr bwMode="auto">
          <a:xfrm>
            <a:off x="3241170" y="3821748"/>
            <a:ext cx="2117887" cy="369332"/>
          </a:xfrm>
          <a:prstGeom prst="rect">
            <a:avLst/>
          </a:prstGeom>
          <a:noFill/>
        </p:spPr>
        <p:txBody>
          <a:bodyPr wrap="none" rtlCol="0">
            <a:spAutoFit/>
          </a:bodyPr>
          <a:lstStyle/>
          <a:p>
            <a:r>
              <a:rPr lang="de-DE" dirty="0">
                <a:solidFill>
                  <a:srgbClr val="555555"/>
                </a:solidFill>
                <a:latin typeface="Arial Narrow"/>
                <a:cs typeface="Arial"/>
              </a:rPr>
              <a:t>Häufig                Selten</a:t>
            </a:r>
          </a:p>
        </p:txBody>
      </p:sp>
    </p:spTree>
    <p:extLst>
      <p:ext uri="{BB962C8B-B14F-4D97-AF65-F5344CB8AC3E}">
        <p14:creationId xmlns:p14="http://schemas.microsoft.com/office/powerpoint/2010/main" val="4090902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32C7C-0E13-434A-B94E-252FE88C6E42}"/>
              </a:ext>
            </a:extLst>
          </p:cNvPr>
          <p:cNvSpPr>
            <a:spLocks noGrp="1"/>
          </p:cNvSpPr>
          <p:nvPr>
            <p:ph type="sldNum" sz="quarter" idx="12"/>
          </p:nvPr>
        </p:nvSpPr>
        <p:spPr/>
        <p:txBody>
          <a:bodyPr/>
          <a:lstStyle/>
          <a:p>
            <a:fld id="{E6AA5693-5562-46BF-BAF4-16238AB6C896}" type="slidenum">
              <a:rPr lang="de-DE" smtClean="0"/>
              <a:t>32</a:t>
            </a:fld>
            <a:endParaRPr lang="de-DE"/>
          </a:p>
        </p:txBody>
      </p:sp>
      <p:sp>
        <p:nvSpPr>
          <p:cNvPr id="3" name="Rechteck 2">
            <a:extLst>
              <a:ext uri="{FF2B5EF4-FFF2-40B4-BE49-F238E27FC236}">
                <a16:creationId xmlns:a16="http://schemas.microsoft.com/office/drawing/2014/main" id="{A762256C-1573-4D5E-8ADD-AB46D3356D3A}"/>
              </a:ext>
            </a:extLst>
          </p:cNvPr>
          <p:cNvSpPr/>
          <p:nvPr/>
        </p:nvSpPr>
        <p:spPr bwMode="auto">
          <a:xfrm>
            <a:off x="5015881" y="908721"/>
            <a:ext cx="1700741" cy="523565"/>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err="1">
                <a:ln>
                  <a:noFill/>
                </a:ln>
                <a:solidFill>
                  <a:srgbClr val="000000"/>
                </a:solidFill>
                <a:effectLst/>
                <a:uLnTx/>
                <a:uFillTx/>
                <a:latin typeface="Arial Narrow"/>
                <a:cs typeface="Arial"/>
              </a:rPr>
              <a:t>FesteKonsole</a:t>
            </a:r>
            <a:r>
              <a:rPr kumimoji="0" lang="de-DE" sz="2000" b="1" i="0" u="none" strike="noStrike" kern="0" cap="none" spc="0" normalizeH="0" baseline="0" noProof="0" dirty="0">
                <a:ln>
                  <a:noFill/>
                </a:ln>
                <a:solidFill>
                  <a:srgbClr val="000000"/>
                </a:solidFill>
                <a:effectLst/>
                <a:uLnTx/>
                <a:uFillTx/>
                <a:latin typeface="Arial Narrow"/>
                <a:cs typeface="Arial"/>
              </a:rPr>
              <a:t>?</a:t>
            </a:r>
          </a:p>
        </p:txBody>
      </p:sp>
      <p:cxnSp>
        <p:nvCxnSpPr>
          <p:cNvPr id="4" name="Gerade Verbindung mit Pfeil 3">
            <a:extLst>
              <a:ext uri="{FF2B5EF4-FFF2-40B4-BE49-F238E27FC236}">
                <a16:creationId xmlns:a16="http://schemas.microsoft.com/office/drawing/2014/main" id="{FD5039F2-245C-4721-ACB5-6C86C0DE38A5}"/>
              </a:ext>
            </a:extLst>
          </p:cNvPr>
          <p:cNvCxnSpPr/>
          <p:nvPr/>
        </p:nvCxnSpPr>
        <p:spPr bwMode="auto">
          <a:xfrm>
            <a:off x="6716621" y="1432286"/>
            <a:ext cx="1326274" cy="1066429"/>
          </a:xfrm>
          <a:prstGeom prst="straightConnector1">
            <a:avLst/>
          </a:prstGeom>
          <a:noFill/>
          <a:ln w="19050" cap="flat" cmpd="sng" algn="ctr">
            <a:solidFill>
              <a:srgbClr val="000000"/>
            </a:solidFill>
            <a:prstDash val="solid"/>
            <a:miter lim="800000"/>
            <a:tailEnd type="triangle" w="lg" len="lg"/>
          </a:ln>
          <a:effectLst/>
        </p:spPr>
      </p:cxnSp>
      <p:sp>
        <p:nvSpPr>
          <p:cNvPr id="5" name="Rechteck 4">
            <a:extLst>
              <a:ext uri="{FF2B5EF4-FFF2-40B4-BE49-F238E27FC236}">
                <a16:creationId xmlns:a16="http://schemas.microsoft.com/office/drawing/2014/main" id="{7BE21CE2-4A3B-4043-90FE-1FA8F939E9CD}"/>
              </a:ext>
            </a:extLst>
          </p:cNvPr>
          <p:cNvSpPr/>
          <p:nvPr/>
        </p:nvSpPr>
        <p:spPr bwMode="auto">
          <a:xfrm>
            <a:off x="7248128" y="2516753"/>
            <a:ext cx="1584176" cy="782604"/>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Computer?</a:t>
            </a:r>
          </a:p>
        </p:txBody>
      </p:sp>
      <p:cxnSp>
        <p:nvCxnSpPr>
          <p:cNvPr id="6" name="Gerade Verbindung mit Pfeil 5">
            <a:extLst>
              <a:ext uri="{FF2B5EF4-FFF2-40B4-BE49-F238E27FC236}">
                <a16:creationId xmlns:a16="http://schemas.microsoft.com/office/drawing/2014/main" id="{C9130CD1-3A5F-41E8-B6F8-9C5BD9C025A4}"/>
              </a:ext>
            </a:extLst>
          </p:cNvPr>
          <p:cNvCxnSpPr/>
          <p:nvPr/>
        </p:nvCxnSpPr>
        <p:spPr bwMode="auto">
          <a:xfrm>
            <a:off x="8472265" y="3317396"/>
            <a:ext cx="497555" cy="1267195"/>
          </a:xfrm>
          <a:prstGeom prst="straightConnector1">
            <a:avLst/>
          </a:prstGeom>
          <a:noFill/>
          <a:ln w="19050" cap="flat" cmpd="sng" algn="ctr">
            <a:solidFill>
              <a:srgbClr val="000000"/>
            </a:solidFill>
            <a:prstDash val="solid"/>
            <a:miter lim="800000"/>
            <a:tailEnd type="triangle" w="lg" len="lg"/>
          </a:ln>
          <a:effectLst/>
        </p:spPr>
      </p:cxnSp>
      <p:cxnSp>
        <p:nvCxnSpPr>
          <p:cNvPr id="7" name="Gerade Verbindung mit Pfeil 6">
            <a:extLst>
              <a:ext uri="{FF2B5EF4-FFF2-40B4-BE49-F238E27FC236}">
                <a16:creationId xmlns:a16="http://schemas.microsoft.com/office/drawing/2014/main" id="{515827C1-7C49-4D3D-8FD5-A979A49E9B8F}"/>
              </a:ext>
            </a:extLst>
          </p:cNvPr>
          <p:cNvCxnSpPr/>
          <p:nvPr/>
        </p:nvCxnSpPr>
        <p:spPr bwMode="auto">
          <a:xfrm flipH="1">
            <a:off x="7077790" y="3317396"/>
            <a:ext cx="530378" cy="1267195"/>
          </a:xfrm>
          <a:prstGeom prst="straightConnector1">
            <a:avLst/>
          </a:prstGeom>
          <a:noFill/>
          <a:ln w="19050" cap="flat" cmpd="sng" algn="ctr">
            <a:solidFill>
              <a:srgbClr val="000000"/>
            </a:solidFill>
            <a:prstDash val="solid"/>
            <a:miter lim="800000"/>
            <a:tailEnd type="triangle" w="lg" len="lg"/>
          </a:ln>
          <a:effectLst/>
        </p:spPr>
      </p:cxnSp>
      <p:sp>
        <p:nvSpPr>
          <p:cNvPr id="8" name="Textfeld 7">
            <a:extLst>
              <a:ext uri="{FF2B5EF4-FFF2-40B4-BE49-F238E27FC236}">
                <a16:creationId xmlns:a16="http://schemas.microsoft.com/office/drawing/2014/main" id="{09B5B6C0-BE78-4FC0-A4DA-F0645F792B3E}"/>
              </a:ext>
            </a:extLst>
          </p:cNvPr>
          <p:cNvSpPr txBox="1"/>
          <p:nvPr/>
        </p:nvSpPr>
        <p:spPr bwMode="auto">
          <a:xfrm>
            <a:off x="7377544" y="3821748"/>
            <a:ext cx="1779654" cy="369332"/>
          </a:xfrm>
          <a:prstGeom prst="rect">
            <a:avLst/>
          </a:prstGeom>
          <a:noFill/>
        </p:spPr>
        <p:txBody>
          <a:bodyPr wrap="none" rtlCol="0">
            <a:spAutoFit/>
          </a:bodyPr>
          <a:lstStyle/>
          <a:p>
            <a:r>
              <a:rPr lang="de-DE" dirty="0">
                <a:solidFill>
                  <a:srgbClr val="555555"/>
                </a:solidFill>
                <a:latin typeface="Arial Narrow"/>
                <a:cs typeface="Arial"/>
              </a:rPr>
              <a:t>Nein                   Ja</a:t>
            </a:r>
          </a:p>
        </p:txBody>
      </p:sp>
      <p:cxnSp>
        <p:nvCxnSpPr>
          <p:cNvPr id="9" name="Gerade Verbindung mit Pfeil 8">
            <a:extLst>
              <a:ext uri="{FF2B5EF4-FFF2-40B4-BE49-F238E27FC236}">
                <a16:creationId xmlns:a16="http://schemas.microsoft.com/office/drawing/2014/main" id="{903B5935-3130-4A43-A56D-50E8C25F461B}"/>
              </a:ext>
            </a:extLst>
          </p:cNvPr>
          <p:cNvCxnSpPr/>
          <p:nvPr/>
        </p:nvCxnSpPr>
        <p:spPr bwMode="auto">
          <a:xfrm flipH="1">
            <a:off x="3935760" y="1432285"/>
            <a:ext cx="1080122" cy="1060320"/>
          </a:xfrm>
          <a:prstGeom prst="straightConnector1">
            <a:avLst/>
          </a:prstGeom>
          <a:noFill/>
          <a:ln w="19050" cap="flat" cmpd="sng" algn="ctr">
            <a:solidFill>
              <a:srgbClr val="000000"/>
            </a:solidFill>
            <a:prstDash val="solid"/>
            <a:miter lim="800000"/>
            <a:tailEnd type="triangle" w="lg" len="lg"/>
          </a:ln>
          <a:effectLst/>
        </p:spPr>
      </p:cxnSp>
      <p:sp>
        <p:nvSpPr>
          <p:cNvPr id="10" name="Textfeld 9">
            <a:extLst>
              <a:ext uri="{FF2B5EF4-FFF2-40B4-BE49-F238E27FC236}">
                <a16:creationId xmlns:a16="http://schemas.microsoft.com/office/drawing/2014/main" id="{84B4324C-8297-40ED-AC88-612E9609DDB3}"/>
              </a:ext>
            </a:extLst>
          </p:cNvPr>
          <p:cNvSpPr txBox="1"/>
          <p:nvPr/>
        </p:nvSpPr>
        <p:spPr bwMode="auto">
          <a:xfrm>
            <a:off x="4550429" y="1767194"/>
            <a:ext cx="3525324" cy="369332"/>
          </a:xfrm>
          <a:prstGeom prst="rect">
            <a:avLst/>
          </a:prstGeom>
          <a:noFill/>
        </p:spPr>
        <p:txBody>
          <a:bodyPr wrap="none" rtlCol="0">
            <a:spAutoFit/>
          </a:bodyPr>
          <a:lstStyle/>
          <a:p>
            <a:r>
              <a:rPr lang="de-DE" dirty="0">
                <a:solidFill>
                  <a:srgbClr val="555555"/>
                </a:solidFill>
                <a:latin typeface="Arial Narrow"/>
                <a:cs typeface="Arial"/>
              </a:rPr>
              <a:t> Ja                                                   Nein</a:t>
            </a:r>
          </a:p>
        </p:txBody>
      </p:sp>
      <p:sp>
        <p:nvSpPr>
          <p:cNvPr id="11" name="Rechteck 10">
            <a:extLst>
              <a:ext uri="{FF2B5EF4-FFF2-40B4-BE49-F238E27FC236}">
                <a16:creationId xmlns:a16="http://schemas.microsoft.com/office/drawing/2014/main" id="{F36648F0-3C14-44EB-A76D-327953D4100A}"/>
              </a:ext>
            </a:extLst>
          </p:cNvPr>
          <p:cNvSpPr/>
          <p:nvPr/>
        </p:nvSpPr>
        <p:spPr bwMode="auto">
          <a:xfrm>
            <a:off x="8473199" y="4587618"/>
            <a:ext cx="1088059" cy="860549"/>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Häufig</a:t>
            </a:r>
          </a:p>
        </p:txBody>
      </p:sp>
      <p:sp>
        <p:nvSpPr>
          <p:cNvPr id="12" name="Rechteck 11">
            <a:extLst>
              <a:ext uri="{FF2B5EF4-FFF2-40B4-BE49-F238E27FC236}">
                <a16:creationId xmlns:a16="http://schemas.microsoft.com/office/drawing/2014/main" id="{37825C6A-2BDA-479E-9530-C87D02171E99}"/>
              </a:ext>
            </a:extLst>
          </p:cNvPr>
          <p:cNvSpPr/>
          <p:nvPr/>
        </p:nvSpPr>
        <p:spPr bwMode="auto">
          <a:xfrm>
            <a:off x="6563396" y="4584591"/>
            <a:ext cx="1088059" cy="860549"/>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Selten</a:t>
            </a:r>
          </a:p>
        </p:txBody>
      </p:sp>
      <p:pic>
        <p:nvPicPr>
          <p:cNvPr id="13" name="Grafik 12">
            <a:extLst>
              <a:ext uri="{FF2B5EF4-FFF2-40B4-BE49-F238E27FC236}">
                <a16:creationId xmlns:a16="http://schemas.microsoft.com/office/drawing/2014/main" id="{69D70EB6-7D1A-4AB6-9AEB-2CD78C53CBEC}"/>
              </a:ext>
            </a:extLst>
          </p:cNvPr>
          <p:cNvPicPr>
            <a:picLocks/>
          </p:cNvPicPr>
          <p:nvPr/>
        </p:nvPicPr>
        <p:blipFill>
          <a:blip r:embed="rId3"/>
          <a:stretch>
            <a:fillRect/>
          </a:stretch>
        </p:blipFill>
        <p:spPr>
          <a:xfrm>
            <a:off x="4215920" y="5239933"/>
            <a:ext cx="1989163" cy="184848"/>
          </a:xfrm>
          <a:prstGeom prst="rect">
            <a:avLst/>
          </a:prstGeom>
        </p:spPr>
      </p:pic>
      <p:pic>
        <p:nvPicPr>
          <p:cNvPr id="14" name="Grafik 13">
            <a:extLst>
              <a:ext uri="{FF2B5EF4-FFF2-40B4-BE49-F238E27FC236}">
                <a16:creationId xmlns:a16="http://schemas.microsoft.com/office/drawing/2014/main" id="{F2FB7163-980F-4DBF-91FD-70DC9FBBAD8C}"/>
              </a:ext>
            </a:extLst>
          </p:cNvPr>
          <p:cNvPicPr>
            <a:picLocks/>
          </p:cNvPicPr>
          <p:nvPr/>
        </p:nvPicPr>
        <p:blipFill>
          <a:blip r:embed="rId4"/>
          <a:stretch>
            <a:fillRect/>
          </a:stretch>
        </p:blipFill>
        <p:spPr>
          <a:xfrm>
            <a:off x="4219899" y="4848302"/>
            <a:ext cx="1989526" cy="184880"/>
          </a:xfrm>
          <a:prstGeom prst="rect">
            <a:avLst/>
          </a:prstGeom>
        </p:spPr>
      </p:pic>
      <p:pic>
        <p:nvPicPr>
          <p:cNvPr id="15" name="Grafik 14">
            <a:extLst>
              <a:ext uri="{FF2B5EF4-FFF2-40B4-BE49-F238E27FC236}">
                <a16:creationId xmlns:a16="http://schemas.microsoft.com/office/drawing/2014/main" id="{DC0A5150-19C7-4F66-9E84-A6A532C9D4CC}"/>
              </a:ext>
            </a:extLst>
          </p:cNvPr>
          <p:cNvPicPr>
            <a:picLocks/>
          </p:cNvPicPr>
          <p:nvPr/>
        </p:nvPicPr>
        <p:blipFill>
          <a:blip r:embed="rId5"/>
          <a:stretch>
            <a:fillRect/>
          </a:stretch>
        </p:blipFill>
        <p:spPr>
          <a:xfrm>
            <a:off x="4219900" y="5039795"/>
            <a:ext cx="1988709" cy="189669"/>
          </a:xfrm>
          <a:prstGeom prst="rect">
            <a:avLst/>
          </a:prstGeom>
        </p:spPr>
      </p:pic>
      <p:pic>
        <p:nvPicPr>
          <p:cNvPr id="16" name="Grafik 15">
            <a:extLst>
              <a:ext uri="{FF2B5EF4-FFF2-40B4-BE49-F238E27FC236}">
                <a16:creationId xmlns:a16="http://schemas.microsoft.com/office/drawing/2014/main" id="{636F1D8F-91D6-47C4-B385-D8F66FEBB781}"/>
              </a:ext>
            </a:extLst>
          </p:cNvPr>
          <p:cNvPicPr>
            <a:picLocks/>
          </p:cNvPicPr>
          <p:nvPr/>
        </p:nvPicPr>
        <p:blipFill>
          <a:blip r:embed="rId6"/>
          <a:stretch>
            <a:fillRect/>
          </a:stretch>
        </p:blipFill>
        <p:spPr>
          <a:xfrm>
            <a:off x="4223792" y="4632524"/>
            <a:ext cx="1989526" cy="209208"/>
          </a:xfrm>
          <a:prstGeom prst="rect">
            <a:avLst/>
          </a:prstGeom>
        </p:spPr>
      </p:pic>
      <p:sp>
        <p:nvSpPr>
          <p:cNvPr id="17" name="Rechteck 16">
            <a:extLst>
              <a:ext uri="{FF2B5EF4-FFF2-40B4-BE49-F238E27FC236}">
                <a16:creationId xmlns:a16="http://schemas.microsoft.com/office/drawing/2014/main" id="{3A6B1A2A-2765-49DC-8C14-633E02CE4BFA}"/>
              </a:ext>
            </a:extLst>
          </p:cNvPr>
          <p:cNvSpPr/>
          <p:nvPr/>
        </p:nvSpPr>
        <p:spPr bwMode="auto">
          <a:xfrm>
            <a:off x="3111753" y="2516753"/>
            <a:ext cx="1584176" cy="782604"/>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Instagram?</a:t>
            </a:r>
          </a:p>
        </p:txBody>
      </p:sp>
      <p:cxnSp>
        <p:nvCxnSpPr>
          <p:cNvPr id="18" name="Gerade Verbindung mit Pfeil 17">
            <a:extLst>
              <a:ext uri="{FF2B5EF4-FFF2-40B4-BE49-F238E27FC236}">
                <a16:creationId xmlns:a16="http://schemas.microsoft.com/office/drawing/2014/main" id="{65A8CE0D-C534-4948-8D8B-55FA19E1D7F2}"/>
              </a:ext>
            </a:extLst>
          </p:cNvPr>
          <p:cNvCxnSpPr/>
          <p:nvPr/>
        </p:nvCxnSpPr>
        <p:spPr bwMode="auto">
          <a:xfrm>
            <a:off x="4335890" y="3317396"/>
            <a:ext cx="497555" cy="1267195"/>
          </a:xfrm>
          <a:prstGeom prst="straightConnector1">
            <a:avLst/>
          </a:prstGeom>
          <a:noFill/>
          <a:ln w="19050" cap="flat" cmpd="sng" algn="ctr">
            <a:solidFill>
              <a:srgbClr val="000000"/>
            </a:solidFill>
            <a:prstDash val="solid"/>
            <a:miter lim="800000"/>
            <a:tailEnd type="triangle" w="lg" len="lg"/>
          </a:ln>
          <a:effectLst/>
        </p:spPr>
      </p:cxnSp>
      <p:cxnSp>
        <p:nvCxnSpPr>
          <p:cNvPr id="19" name="Gerade Verbindung mit Pfeil 18">
            <a:extLst>
              <a:ext uri="{FF2B5EF4-FFF2-40B4-BE49-F238E27FC236}">
                <a16:creationId xmlns:a16="http://schemas.microsoft.com/office/drawing/2014/main" id="{37DFF51A-A9B3-4581-AC0B-E70D77E28CC7}"/>
              </a:ext>
            </a:extLst>
          </p:cNvPr>
          <p:cNvCxnSpPr/>
          <p:nvPr/>
        </p:nvCxnSpPr>
        <p:spPr bwMode="auto">
          <a:xfrm flipH="1">
            <a:off x="2941415" y="3317396"/>
            <a:ext cx="530378" cy="1267195"/>
          </a:xfrm>
          <a:prstGeom prst="straightConnector1">
            <a:avLst/>
          </a:prstGeom>
          <a:noFill/>
          <a:ln w="19050" cap="flat" cmpd="sng" algn="ctr">
            <a:solidFill>
              <a:srgbClr val="000000"/>
            </a:solidFill>
            <a:prstDash val="solid"/>
            <a:miter lim="800000"/>
            <a:tailEnd type="triangle" w="lg" len="lg"/>
          </a:ln>
          <a:effectLst/>
        </p:spPr>
      </p:cxnSp>
      <p:sp>
        <p:nvSpPr>
          <p:cNvPr id="20" name="Textfeld 19">
            <a:extLst>
              <a:ext uri="{FF2B5EF4-FFF2-40B4-BE49-F238E27FC236}">
                <a16:creationId xmlns:a16="http://schemas.microsoft.com/office/drawing/2014/main" id="{B22E1E18-E36C-40A2-924B-8C09E96E5F49}"/>
              </a:ext>
            </a:extLst>
          </p:cNvPr>
          <p:cNvSpPr txBox="1"/>
          <p:nvPr/>
        </p:nvSpPr>
        <p:spPr bwMode="auto">
          <a:xfrm>
            <a:off x="3241170" y="3821748"/>
            <a:ext cx="2117887" cy="369332"/>
          </a:xfrm>
          <a:prstGeom prst="rect">
            <a:avLst/>
          </a:prstGeom>
          <a:noFill/>
        </p:spPr>
        <p:txBody>
          <a:bodyPr wrap="none" rtlCol="0">
            <a:spAutoFit/>
          </a:bodyPr>
          <a:lstStyle/>
          <a:p>
            <a:r>
              <a:rPr lang="de-DE" dirty="0">
                <a:solidFill>
                  <a:srgbClr val="555555"/>
                </a:solidFill>
                <a:latin typeface="Arial Narrow"/>
                <a:cs typeface="Arial"/>
              </a:rPr>
              <a:t>Selten                Häufig</a:t>
            </a:r>
          </a:p>
        </p:txBody>
      </p:sp>
      <p:sp>
        <p:nvSpPr>
          <p:cNvPr id="21" name="Rechteck 20">
            <a:extLst>
              <a:ext uri="{FF2B5EF4-FFF2-40B4-BE49-F238E27FC236}">
                <a16:creationId xmlns:a16="http://schemas.microsoft.com/office/drawing/2014/main" id="{9EB7CDEB-27E3-45C7-BCA5-ACF817B15E49}"/>
              </a:ext>
            </a:extLst>
          </p:cNvPr>
          <p:cNvSpPr/>
          <p:nvPr/>
        </p:nvSpPr>
        <p:spPr bwMode="auto">
          <a:xfrm>
            <a:off x="2426087" y="4578674"/>
            <a:ext cx="1088059" cy="860549"/>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Häufig</a:t>
            </a:r>
          </a:p>
        </p:txBody>
      </p:sp>
      <p:sp>
        <p:nvSpPr>
          <p:cNvPr id="22" name="Textfeld 13">
            <a:extLst>
              <a:ext uri="{FF2B5EF4-FFF2-40B4-BE49-F238E27FC236}">
                <a16:creationId xmlns:a16="http://schemas.microsoft.com/office/drawing/2014/main" id="{7E0EC869-A667-4305-A483-657AD98F71D4}"/>
              </a:ext>
            </a:extLst>
          </p:cNvPr>
          <p:cNvSpPr>
            <a:spLocks/>
          </p:cNvSpPr>
          <p:nvPr/>
        </p:nvSpPr>
        <p:spPr bwMode="auto">
          <a:xfrm>
            <a:off x="4999016" y="5469039"/>
            <a:ext cx="360040" cy="707886"/>
          </a:xfrm>
          <a:prstGeom prst="rect">
            <a:avLst/>
          </a:prstGeom>
          <a:noFill/>
        </p:spPr>
        <p:txBody>
          <a:bodyPr wrap="square" rtlCol="0">
            <a:spAutoFit/>
          </a:bodyPr>
          <a:lstStyle/>
          <a:p>
            <a:pPr>
              <a:defRPr/>
            </a:pPr>
            <a:r>
              <a:rPr lang="de-DE" sz="4000" dirty="0">
                <a:solidFill>
                  <a:srgbClr val="FF0000"/>
                </a:solidFill>
                <a:latin typeface="Arial Narrow"/>
                <a:cs typeface="Arial"/>
              </a:rPr>
              <a:t>?</a:t>
            </a:r>
          </a:p>
        </p:txBody>
      </p:sp>
    </p:spTree>
    <p:extLst>
      <p:ext uri="{BB962C8B-B14F-4D97-AF65-F5344CB8AC3E}">
        <p14:creationId xmlns:p14="http://schemas.microsoft.com/office/powerpoint/2010/main" val="1583574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32C7C-0E13-434A-B94E-252FE88C6E42}"/>
              </a:ext>
            </a:extLst>
          </p:cNvPr>
          <p:cNvSpPr>
            <a:spLocks noGrp="1"/>
          </p:cNvSpPr>
          <p:nvPr>
            <p:ph type="sldNum" sz="quarter" idx="12"/>
          </p:nvPr>
        </p:nvSpPr>
        <p:spPr/>
        <p:txBody>
          <a:bodyPr/>
          <a:lstStyle/>
          <a:p>
            <a:fld id="{E6AA5693-5562-46BF-BAF4-16238AB6C896}" type="slidenum">
              <a:rPr lang="de-DE" smtClean="0"/>
              <a:t>33</a:t>
            </a:fld>
            <a:endParaRPr lang="de-DE"/>
          </a:p>
        </p:txBody>
      </p:sp>
      <p:sp>
        <p:nvSpPr>
          <p:cNvPr id="3" name="Rechteck 2">
            <a:extLst>
              <a:ext uri="{FF2B5EF4-FFF2-40B4-BE49-F238E27FC236}">
                <a16:creationId xmlns:a16="http://schemas.microsoft.com/office/drawing/2014/main" id="{3A2E51EA-51F6-4657-BF07-4D20C2A7A35F}"/>
              </a:ext>
            </a:extLst>
          </p:cNvPr>
          <p:cNvSpPr/>
          <p:nvPr/>
        </p:nvSpPr>
        <p:spPr bwMode="auto">
          <a:xfrm>
            <a:off x="5015881" y="908721"/>
            <a:ext cx="1700741" cy="523565"/>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err="1">
                <a:ln>
                  <a:noFill/>
                </a:ln>
                <a:solidFill>
                  <a:srgbClr val="000000"/>
                </a:solidFill>
                <a:effectLst/>
                <a:uLnTx/>
                <a:uFillTx/>
                <a:latin typeface="Arial Narrow"/>
                <a:cs typeface="Arial"/>
              </a:rPr>
              <a:t>FesteKonsole</a:t>
            </a:r>
            <a:r>
              <a:rPr kumimoji="0" lang="de-DE" sz="2000" b="1" i="0" u="none" strike="noStrike" kern="0" cap="none" spc="0" normalizeH="0" baseline="0" noProof="0" dirty="0">
                <a:ln>
                  <a:noFill/>
                </a:ln>
                <a:solidFill>
                  <a:srgbClr val="000000"/>
                </a:solidFill>
                <a:effectLst/>
                <a:uLnTx/>
                <a:uFillTx/>
                <a:latin typeface="Arial Narrow"/>
                <a:cs typeface="Arial"/>
              </a:rPr>
              <a:t>?</a:t>
            </a:r>
          </a:p>
        </p:txBody>
      </p:sp>
      <p:cxnSp>
        <p:nvCxnSpPr>
          <p:cNvPr id="4" name="Gerade Verbindung mit Pfeil 3">
            <a:extLst>
              <a:ext uri="{FF2B5EF4-FFF2-40B4-BE49-F238E27FC236}">
                <a16:creationId xmlns:a16="http://schemas.microsoft.com/office/drawing/2014/main" id="{7F565F5F-C135-4AA4-8949-4DBC1AF46999}"/>
              </a:ext>
            </a:extLst>
          </p:cNvPr>
          <p:cNvCxnSpPr/>
          <p:nvPr/>
        </p:nvCxnSpPr>
        <p:spPr bwMode="auto">
          <a:xfrm>
            <a:off x="6716621" y="1432286"/>
            <a:ext cx="1326274" cy="1066429"/>
          </a:xfrm>
          <a:prstGeom prst="straightConnector1">
            <a:avLst/>
          </a:prstGeom>
          <a:noFill/>
          <a:ln w="19050" cap="flat" cmpd="sng" algn="ctr">
            <a:solidFill>
              <a:srgbClr val="000000"/>
            </a:solidFill>
            <a:prstDash val="solid"/>
            <a:miter lim="800000"/>
            <a:tailEnd type="triangle" w="lg" len="lg"/>
          </a:ln>
          <a:effectLst/>
        </p:spPr>
      </p:cxnSp>
      <p:sp>
        <p:nvSpPr>
          <p:cNvPr id="5" name="Rechteck 4">
            <a:extLst>
              <a:ext uri="{FF2B5EF4-FFF2-40B4-BE49-F238E27FC236}">
                <a16:creationId xmlns:a16="http://schemas.microsoft.com/office/drawing/2014/main" id="{72D72C8A-085F-4D4E-BDE9-ED2ADAD776E4}"/>
              </a:ext>
            </a:extLst>
          </p:cNvPr>
          <p:cNvSpPr/>
          <p:nvPr/>
        </p:nvSpPr>
        <p:spPr bwMode="auto">
          <a:xfrm>
            <a:off x="7248128" y="2516753"/>
            <a:ext cx="1584176" cy="782604"/>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Computer?</a:t>
            </a:r>
          </a:p>
        </p:txBody>
      </p:sp>
      <p:cxnSp>
        <p:nvCxnSpPr>
          <p:cNvPr id="6" name="Gerade Verbindung mit Pfeil 5">
            <a:extLst>
              <a:ext uri="{FF2B5EF4-FFF2-40B4-BE49-F238E27FC236}">
                <a16:creationId xmlns:a16="http://schemas.microsoft.com/office/drawing/2014/main" id="{0217FD74-85AA-4712-8149-68E59E0F6296}"/>
              </a:ext>
            </a:extLst>
          </p:cNvPr>
          <p:cNvCxnSpPr/>
          <p:nvPr/>
        </p:nvCxnSpPr>
        <p:spPr bwMode="auto">
          <a:xfrm>
            <a:off x="8472265" y="3317396"/>
            <a:ext cx="497555" cy="1267195"/>
          </a:xfrm>
          <a:prstGeom prst="straightConnector1">
            <a:avLst/>
          </a:prstGeom>
          <a:noFill/>
          <a:ln w="19050" cap="flat" cmpd="sng" algn="ctr">
            <a:solidFill>
              <a:srgbClr val="000000"/>
            </a:solidFill>
            <a:prstDash val="solid"/>
            <a:miter lim="800000"/>
            <a:tailEnd type="triangle" w="lg" len="lg"/>
          </a:ln>
          <a:effectLst/>
        </p:spPr>
      </p:cxnSp>
      <p:cxnSp>
        <p:nvCxnSpPr>
          <p:cNvPr id="7" name="Gerade Verbindung mit Pfeil 6">
            <a:extLst>
              <a:ext uri="{FF2B5EF4-FFF2-40B4-BE49-F238E27FC236}">
                <a16:creationId xmlns:a16="http://schemas.microsoft.com/office/drawing/2014/main" id="{593BE31A-9D78-4CF7-B85B-92FA63E5505C}"/>
              </a:ext>
            </a:extLst>
          </p:cNvPr>
          <p:cNvCxnSpPr/>
          <p:nvPr/>
        </p:nvCxnSpPr>
        <p:spPr bwMode="auto">
          <a:xfrm flipH="1">
            <a:off x="7077790" y="3317396"/>
            <a:ext cx="530378" cy="1267195"/>
          </a:xfrm>
          <a:prstGeom prst="straightConnector1">
            <a:avLst/>
          </a:prstGeom>
          <a:noFill/>
          <a:ln w="19050" cap="flat" cmpd="sng" algn="ctr">
            <a:solidFill>
              <a:srgbClr val="000000"/>
            </a:solidFill>
            <a:prstDash val="solid"/>
            <a:miter lim="800000"/>
            <a:tailEnd type="triangle" w="lg" len="lg"/>
          </a:ln>
          <a:effectLst/>
        </p:spPr>
      </p:cxnSp>
      <p:sp>
        <p:nvSpPr>
          <p:cNvPr id="8" name="Textfeld 7">
            <a:extLst>
              <a:ext uri="{FF2B5EF4-FFF2-40B4-BE49-F238E27FC236}">
                <a16:creationId xmlns:a16="http://schemas.microsoft.com/office/drawing/2014/main" id="{66297E94-5490-455C-8A66-E7FA33AE3680}"/>
              </a:ext>
            </a:extLst>
          </p:cNvPr>
          <p:cNvSpPr txBox="1"/>
          <p:nvPr/>
        </p:nvSpPr>
        <p:spPr bwMode="auto">
          <a:xfrm>
            <a:off x="7377544" y="3821748"/>
            <a:ext cx="1779654" cy="369332"/>
          </a:xfrm>
          <a:prstGeom prst="rect">
            <a:avLst/>
          </a:prstGeom>
          <a:noFill/>
        </p:spPr>
        <p:txBody>
          <a:bodyPr wrap="none" rtlCol="0">
            <a:spAutoFit/>
          </a:bodyPr>
          <a:lstStyle/>
          <a:p>
            <a:r>
              <a:rPr lang="de-DE" dirty="0">
                <a:solidFill>
                  <a:srgbClr val="555555"/>
                </a:solidFill>
                <a:latin typeface="Arial Narrow"/>
                <a:cs typeface="Arial"/>
              </a:rPr>
              <a:t>Nein                   Ja</a:t>
            </a:r>
          </a:p>
        </p:txBody>
      </p:sp>
      <p:cxnSp>
        <p:nvCxnSpPr>
          <p:cNvPr id="9" name="Gerade Verbindung mit Pfeil 8">
            <a:extLst>
              <a:ext uri="{FF2B5EF4-FFF2-40B4-BE49-F238E27FC236}">
                <a16:creationId xmlns:a16="http://schemas.microsoft.com/office/drawing/2014/main" id="{31019566-1795-4AB7-A8C9-5FBB665549A4}"/>
              </a:ext>
            </a:extLst>
          </p:cNvPr>
          <p:cNvCxnSpPr/>
          <p:nvPr/>
        </p:nvCxnSpPr>
        <p:spPr bwMode="auto">
          <a:xfrm flipH="1">
            <a:off x="3935760" y="1432285"/>
            <a:ext cx="1080122" cy="1060320"/>
          </a:xfrm>
          <a:prstGeom prst="straightConnector1">
            <a:avLst/>
          </a:prstGeom>
          <a:noFill/>
          <a:ln w="19050" cap="flat" cmpd="sng" algn="ctr">
            <a:solidFill>
              <a:srgbClr val="000000"/>
            </a:solidFill>
            <a:prstDash val="solid"/>
            <a:miter lim="800000"/>
            <a:tailEnd type="triangle" w="lg" len="lg"/>
          </a:ln>
          <a:effectLst/>
        </p:spPr>
      </p:cxnSp>
      <p:sp>
        <p:nvSpPr>
          <p:cNvPr id="10" name="Textfeld 9">
            <a:extLst>
              <a:ext uri="{FF2B5EF4-FFF2-40B4-BE49-F238E27FC236}">
                <a16:creationId xmlns:a16="http://schemas.microsoft.com/office/drawing/2014/main" id="{0AA2C663-1305-4093-BD94-5D7A693131DE}"/>
              </a:ext>
            </a:extLst>
          </p:cNvPr>
          <p:cNvSpPr txBox="1"/>
          <p:nvPr/>
        </p:nvSpPr>
        <p:spPr bwMode="auto">
          <a:xfrm>
            <a:off x="4550429" y="1767194"/>
            <a:ext cx="3525324" cy="369332"/>
          </a:xfrm>
          <a:prstGeom prst="rect">
            <a:avLst/>
          </a:prstGeom>
          <a:noFill/>
        </p:spPr>
        <p:txBody>
          <a:bodyPr wrap="none" rtlCol="0">
            <a:spAutoFit/>
          </a:bodyPr>
          <a:lstStyle/>
          <a:p>
            <a:r>
              <a:rPr lang="de-DE" dirty="0">
                <a:solidFill>
                  <a:srgbClr val="555555"/>
                </a:solidFill>
                <a:latin typeface="Arial Narrow"/>
                <a:cs typeface="Arial"/>
              </a:rPr>
              <a:t> Ja                                                   Nein</a:t>
            </a:r>
          </a:p>
        </p:txBody>
      </p:sp>
      <p:sp>
        <p:nvSpPr>
          <p:cNvPr id="11" name="Rechteck 10">
            <a:extLst>
              <a:ext uri="{FF2B5EF4-FFF2-40B4-BE49-F238E27FC236}">
                <a16:creationId xmlns:a16="http://schemas.microsoft.com/office/drawing/2014/main" id="{300D7069-FEF2-4546-B6DA-934831381DB6}"/>
              </a:ext>
            </a:extLst>
          </p:cNvPr>
          <p:cNvSpPr/>
          <p:nvPr/>
        </p:nvSpPr>
        <p:spPr bwMode="auto">
          <a:xfrm>
            <a:off x="8473199" y="4587618"/>
            <a:ext cx="1088059" cy="860549"/>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Häufig</a:t>
            </a:r>
          </a:p>
        </p:txBody>
      </p:sp>
      <p:sp>
        <p:nvSpPr>
          <p:cNvPr id="12" name="Rechteck 11">
            <a:extLst>
              <a:ext uri="{FF2B5EF4-FFF2-40B4-BE49-F238E27FC236}">
                <a16:creationId xmlns:a16="http://schemas.microsoft.com/office/drawing/2014/main" id="{2BBA951F-8BD6-405B-845E-9CB2F6DA1BAE}"/>
              </a:ext>
            </a:extLst>
          </p:cNvPr>
          <p:cNvSpPr/>
          <p:nvPr/>
        </p:nvSpPr>
        <p:spPr bwMode="auto">
          <a:xfrm>
            <a:off x="6563396" y="4584591"/>
            <a:ext cx="1088059" cy="860549"/>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Selten</a:t>
            </a:r>
          </a:p>
        </p:txBody>
      </p:sp>
      <p:sp>
        <p:nvSpPr>
          <p:cNvPr id="13" name="Rechteck 12">
            <a:extLst>
              <a:ext uri="{FF2B5EF4-FFF2-40B4-BE49-F238E27FC236}">
                <a16:creationId xmlns:a16="http://schemas.microsoft.com/office/drawing/2014/main" id="{B95B0423-BE1F-4399-A600-4EC0FF406653}"/>
              </a:ext>
            </a:extLst>
          </p:cNvPr>
          <p:cNvSpPr/>
          <p:nvPr/>
        </p:nvSpPr>
        <p:spPr bwMode="auto">
          <a:xfrm>
            <a:off x="3111753" y="2516753"/>
            <a:ext cx="1584176" cy="782604"/>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Instagram?</a:t>
            </a:r>
          </a:p>
        </p:txBody>
      </p:sp>
      <p:cxnSp>
        <p:nvCxnSpPr>
          <p:cNvPr id="14" name="Gerade Verbindung mit Pfeil 13">
            <a:extLst>
              <a:ext uri="{FF2B5EF4-FFF2-40B4-BE49-F238E27FC236}">
                <a16:creationId xmlns:a16="http://schemas.microsoft.com/office/drawing/2014/main" id="{BA39425D-AE0E-49B3-B17A-5A45C1C9032D}"/>
              </a:ext>
            </a:extLst>
          </p:cNvPr>
          <p:cNvCxnSpPr/>
          <p:nvPr/>
        </p:nvCxnSpPr>
        <p:spPr bwMode="auto">
          <a:xfrm>
            <a:off x="4335890" y="3317396"/>
            <a:ext cx="497555" cy="1267195"/>
          </a:xfrm>
          <a:prstGeom prst="straightConnector1">
            <a:avLst/>
          </a:prstGeom>
          <a:noFill/>
          <a:ln w="19050" cap="flat" cmpd="sng" algn="ctr">
            <a:solidFill>
              <a:srgbClr val="000000"/>
            </a:solidFill>
            <a:prstDash val="solid"/>
            <a:miter lim="800000"/>
            <a:tailEnd type="triangle" w="lg" len="lg"/>
          </a:ln>
          <a:effectLst/>
        </p:spPr>
      </p:cxnSp>
      <p:cxnSp>
        <p:nvCxnSpPr>
          <p:cNvPr id="15" name="Gerade Verbindung mit Pfeil 14">
            <a:extLst>
              <a:ext uri="{FF2B5EF4-FFF2-40B4-BE49-F238E27FC236}">
                <a16:creationId xmlns:a16="http://schemas.microsoft.com/office/drawing/2014/main" id="{DB88E53F-5584-4329-A950-716EB7DB0E12}"/>
              </a:ext>
            </a:extLst>
          </p:cNvPr>
          <p:cNvCxnSpPr/>
          <p:nvPr/>
        </p:nvCxnSpPr>
        <p:spPr bwMode="auto">
          <a:xfrm flipH="1">
            <a:off x="2941415" y="3317396"/>
            <a:ext cx="530378" cy="1267195"/>
          </a:xfrm>
          <a:prstGeom prst="straightConnector1">
            <a:avLst/>
          </a:prstGeom>
          <a:noFill/>
          <a:ln w="19050" cap="flat" cmpd="sng" algn="ctr">
            <a:solidFill>
              <a:srgbClr val="000000"/>
            </a:solidFill>
            <a:prstDash val="solid"/>
            <a:miter lim="800000"/>
            <a:tailEnd type="triangle" w="lg" len="lg"/>
          </a:ln>
          <a:effectLst/>
        </p:spPr>
      </p:cxnSp>
      <p:sp>
        <p:nvSpPr>
          <p:cNvPr id="16" name="Textfeld 15">
            <a:extLst>
              <a:ext uri="{FF2B5EF4-FFF2-40B4-BE49-F238E27FC236}">
                <a16:creationId xmlns:a16="http://schemas.microsoft.com/office/drawing/2014/main" id="{069FA247-8598-48DE-B9F8-7D3FE4DBBC3A}"/>
              </a:ext>
            </a:extLst>
          </p:cNvPr>
          <p:cNvSpPr txBox="1"/>
          <p:nvPr/>
        </p:nvSpPr>
        <p:spPr bwMode="auto">
          <a:xfrm>
            <a:off x="3241170" y="3821748"/>
            <a:ext cx="2117887" cy="369332"/>
          </a:xfrm>
          <a:prstGeom prst="rect">
            <a:avLst/>
          </a:prstGeom>
          <a:noFill/>
        </p:spPr>
        <p:txBody>
          <a:bodyPr wrap="none" rtlCol="0">
            <a:spAutoFit/>
          </a:bodyPr>
          <a:lstStyle/>
          <a:p>
            <a:r>
              <a:rPr lang="de-DE" dirty="0">
                <a:solidFill>
                  <a:srgbClr val="555555"/>
                </a:solidFill>
                <a:latin typeface="Arial Narrow"/>
                <a:cs typeface="Arial"/>
              </a:rPr>
              <a:t>Selten                Häufig</a:t>
            </a:r>
          </a:p>
        </p:txBody>
      </p:sp>
      <p:sp>
        <p:nvSpPr>
          <p:cNvPr id="17" name="Rechteck 16">
            <a:extLst>
              <a:ext uri="{FF2B5EF4-FFF2-40B4-BE49-F238E27FC236}">
                <a16:creationId xmlns:a16="http://schemas.microsoft.com/office/drawing/2014/main" id="{ED9E26BC-0B0F-4291-9631-C1D445A3F3FB}"/>
              </a:ext>
            </a:extLst>
          </p:cNvPr>
          <p:cNvSpPr/>
          <p:nvPr/>
        </p:nvSpPr>
        <p:spPr bwMode="auto">
          <a:xfrm>
            <a:off x="2426087" y="4578674"/>
            <a:ext cx="1088059" cy="860549"/>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Häufig</a:t>
            </a:r>
          </a:p>
        </p:txBody>
      </p:sp>
      <p:sp>
        <p:nvSpPr>
          <p:cNvPr id="18" name="Rechteck 17">
            <a:extLst>
              <a:ext uri="{FF2B5EF4-FFF2-40B4-BE49-F238E27FC236}">
                <a16:creationId xmlns:a16="http://schemas.microsoft.com/office/drawing/2014/main" id="{53112F9B-1109-457A-A221-1EE6889262AA}"/>
              </a:ext>
            </a:extLst>
          </p:cNvPr>
          <p:cNvSpPr/>
          <p:nvPr/>
        </p:nvSpPr>
        <p:spPr bwMode="auto">
          <a:xfrm>
            <a:off x="4323530" y="4578673"/>
            <a:ext cx="1088059" cy="860549"/>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Selten</a:t>
            </a:r>
          </a:p>
        </p:txBody>
      </p:sp>
    </p:spTree>
    <p:extLst>
      <p:ext uri="{BB962C8B-B14F-4D97-AF65-F5344CB8AC3E}">
        <p14:creationId xmlns:p14="http://schemas.microsoft.com/office/powerpoint/2010/main" val="1861302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32C7C-0E13-434A-B94E-252FE88C6E42}"/>
              </a:ext>
            </a:extLst>
          </p:cNvPr>
          <p:cNvSpPr>
            <a:spLocks noGrp="1"/>
          </p:cNvSpPr>
          <p:nvPr>
            <p:ph type="sldNum" sz="quarter" idx="12"/>
          </p:nvPr>
        </p:nvSpPr>
        <p:spPr/>
        <p:txBody>
          <a:bodyPr/>
          <a:lstStyle/>
          <a:p>
            <a:fld id="{E6AA5693-5562-46BF-BAF4-16238AB6C896}" type="slidenum">
              <a:rPr lang="de-DE" smtClean="0"/>
              <a:t>34</a:t>
            </a:fld>
            <a:endParaRPr lang="de-DE"/>
          </a:p>
        </p:txBody>
      </p:sp>
      <p:sp>
        <p:nvSpPr>
          <p:cNvPr id="3" name="Rechteck 2">
            <a:extLst>
              <a:ext uri="{FF2B5EF4-FFF2-40B4-BE49-F238E27FC236}">
                <a16:creationId xmlns:a16="http://schemas.microsoft.com/office/drawing/2014/main" id="{251B557C-1A85-4BAD-9DC5-8CF1CFE6E84F}"/>
              </a:ext>
            </a:extLst>
          </p:cNvPr>
          <p:cNvSpPr/>
          <p:nvPr/>
        </p:nvSpPr>
        <p:spPr bwMode="auto">
          <a:xfrm>
            <a:off x="5015881" y="908721"/>
            <a:ext cx="1700741" cy="523565"/>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err="1">
                <a:ln>
                  <a:noFill/>
                </a:ln>
                <a:solidFill>
                  <a:srgbClr val="000000"/>
                </a:solidFill>
                <a:effectLst/>
                <a:uLnTx/>
                <a:uFillTx/>
                <a:latin typeface="Arial Narrow"/>
                <a:cs typeface="Arial"/>
              </a:rPr>
              <a:t>FesteKonsole</a:t>
            </a:r>
            <a:r>
              <a:rPr kumimoji="0" lang="de-DE" sz="2000" b="1" i="0" u="none" strike="noStrike" kern="0" cap="none" spc="0" normalizeH="0" baseline="0" noProof="0" dirty="0">
                <a:ln>
                  <a:noFill/>
                </a:ln>
                <a:solidFill>
                  <a:srgbClr val="000000"/>
                </a:solidFill>
                <a:effectLst/>
                <a:uLnTx/>
                <a:uFillTx/>
                <a:latin typeface="Arial Narrow"/>
                <a:cs typeface="Arial"/>
              </a:rPr>
              <a:t>?</a:t>
            </a:r>
          </a:p>
        </p:txBody>
      </p:sp>
      <p:cxnSp>
        <p:nvCxnSpPr>
          <p:cNvPr id="4" name="Gerade Verbindung mit Pfeil 3">
            <a:extLst>
              <a:ext uri="{FF2B5EF4-FFF2-40B4-BE49-F238E27FC236}">
                <a16:creationId xmlns:a16="http://schemas.microsoft.com/office/drawing/2014/main" id="{830AA425-3783-47B2-BC62-D26177C94223}"/>
              </a:ext>
            </a:extLst>
          </p:cNvPr>
          <p:cNvCxnSpPr/>
          <p:nvPr/>
        </p:nvCxnSpPr>
        <p:spPr bwMode="auto">
          <a:xfrm>
            <a:off x="6716621" y="1432286"/>
            <a:ext cx="1326274" cy="1066429"/>
          </a:xfrm>
          <a:prstGeom prst="straightConnector1">
            <a:avLst/>
          </a:prstGeom>
          <a:noFill/>
          <a:ln w="19050" cap="flat" cmpd="sng" algn="ctr">
            <a:solidFill>
              <a:srgbClr val="000000"/>
            </a:solidFill>
            <a:prstDash val="solid"/>
            <a:miter lim="800000"/>
            <a:tailEnd type="triangle" w="lg" len="lg"/>
          </a:ln>
          <a:effectLst/>
        </p:spPr>
      </p:cxnSp>
      <p:sp>
        <p:nvSpPr>
          <p:cNvPr id="5" name="Rechteck 4">
            <a:extLst>
              <a:ext uri="{FF2B5EF4-FFF2-40B4-BE49-F238E27FC236}">
                <a16:creationId xmlns:a16="http://schemas.microsoft.com/office/drawing/2014/main" id="{C0544E9E-E154-4F9A-B5C6-BE4DB7CB2E40}"/>
              </a:ext>
            </a:extLst>
          </p:cNvPr>
          <p:cNvSpPr/>
          <p:nvPr/>
        </p:nvSpPr>
        <p:spPr bwMode="auto">
          <a:xfrm>
            <a:off x="7248128" y="2516753"/>
            <a:ext cx="1584176" cy="782604"/>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Computer?</a:t>
            </a:r>
          </a:p>
        </p:txBody>
      </p:sp>
      <p:cxnSp>
        <p:nvCxnSpPr>
          <p:cNvPr id="6" name="Gerade Verbindung mit Pfeil 5">
            <a:extLst>
              <a:ext uri="{FF2B5EF4-FFF2-40B4-BE49-F238E27FC236}">
                <a16:creationId xmlns:a16="http://schemas.microsoft.com/office/drawing/2014/main" id="{7916A01D-C800-4575-8A95-7578C80B3354}"/>
              </a:ext>
            </a:extLst>
          </p:cNvPr>
          <p:cNvCxnSpPr/>
          <p:nvPr/>
        </p:nvCxnSpPr>
        <p:spPr bwMode="auto">
          <a:xfrm>
            <a:off x="8472265" y="3317396"/>
            <a:ext cx="497555" cy="1267195"/>
          </a:xfrm>
          <a:prstGeom prst="straightConnector1">
            <a:avLst/>
          </a:prstGeom>
          <a:noFill/>
          <a:ln w="19050" cap="flat" cmpd="sng" algn="ctr">
            <a:solidFill>
              <a:srgbClr val="000000"/>
            </a:solidFill>
            <a:prstDash val="solid"/>
            <a:miter lim="800000"/>
            <a:tailEnd type="triangle" w="lg" len="lg"/>
          </a:ln>
          <a:effectLst/>
        </p:spPr>
      </p:cxnSp>
      <p:cxnSp>
        <p:nvCxnSpPr>
          <p:cNvPr id="7" name="Gerade Verbindung mit Pfeil 6">
            <a:extLst>
              <a:ext uri="{FF2B5EF4-FFF2-40B4-BE49-F238E27FC236}">
                <a16:creationId xmlns:a16="http://schemas.microsoft.com/office/drawing/2014/main" id="{83C6FD53-E203-4381-AE1B-2A0A2510E97C}"/>
              </a:ext>
            </a:extLst>
          </p:cNvPr>
          <p:cNvCxnSpPr/>
          <p:nvPr/>
        </p:nvCxnSpPr>
        <p:spPr bwMode="auto">
          <a:xfrm flipH="1">
            <a:off x="7077790" y="3317396"/>
            <a:ext cx="530378" cy="1267195"/>
          </a:xfrm>
          <a:prstGeom prst="straightConnector1">
            <a:avLst/>
          </a:prstGeom>
          <a:noFill/>
          <a:ln w="19050" cap="flat" cmpd="sng" algn="ctr">
            <a:solidFill>
              <a:srgbClr val="000000"/>
            </a:solidFill>
            <a:prstDash val="solid"/>
            <a:miter lim="800000"/>
            <a:tailEnd type="triangle" w="lg" len="lg"/>
          </a:ln>
          <a:effectLst/>
        </p:spPr>
      </p:cxnSp>
      <p:sp>
        <p:nvSpPr>
          <p:cNvPr id="8" name="Textfeld 7">
            <a:extLst>
              <a:ext uri="{FF2B5EF4-FFF2-40B4-BE49-F238E27FC236}">
                <a16:creationId xmlns:a16="http://schemas.microsoft.com/office/drawing/2014/main" id="{D57463EA-F6A3-43C5-8279-8DD9F1DB1ED0}"/>
              </a:ext>
            </a:extLst>
          </p:cNvPr>
          <p:cNvSpPr txBox="1"/>
          <p:nvPr/>
        </p:nvSpPr>
        <p:spPr bwMode="auto">
          <a:xfrm>
            <a:off x="7377544" y="3821748"/>
            <a:ext cx="1779654" cy="369332"/>
          </a:xfrm>
          <a:prstGeom prst="rect">
            <a:avLst/>
          </a:prstGeom>
          <a:noFill/>
        </p:spPr>
        <p:txBody>
          <a:bodyPr wrap="none" rtlCol="0">
            <a:spAutoFit/>
          </a:bodyPr>
          <a:lstStyle/>
          <a:p>
            <a:r>
              <a:rPr lang="de-DE" dirty="0">
                <a:solidFill>
                  <a:srgbClr val="555555"/>
                </a:solidFill>
                <a:latin typeface="Arial Narrow"/>
                <a:cs typeface="Arial"/>
              </a:rPr>
              <a:t>Nein                   Ja</a:t>
            </a:r>
          </a:p>
        </p:txBody>
      </p:sp>
      <p:cxnSp>
        <p:nvCxnSpPr>
          <p:cNvPr id="9" name="Gerade Verbindung mit Pfeil 8">
            <a:extLst>
              <a:ext uri="{FF2B5EF4-FFF2-40B4-BE49-F238E27FC236}">
                <a16:creationId xmlns:a16="http://schemas.microsoft.com/office/drawing/2014/main" id="{18F708B6-5DDB-47A0-A815-15BDCEE3B593}"/>
              </a:ext>
            </a:extLst>
          </p:cNvPr>
          <p:cNvCxnSpPr/>
          <p:nvPr/>
        </p:nvCxnSpPr>
        <p:spPr bwMode="auto">
          <a:xfrm flipH="1">
            <a:off x="3935760" y="1432285"/>
            <a:ext cx="1080122" cy="1060320"/>
          </a:xfrm>
          <a:prstGeom prst="straightConnector1">
            <a:avLst/>
          </a:prstGeom>
          <a:noFill/>
          <a:ln w="19050" cap="flat" cmpd="sng" algn="ctr">
            <a:solidFill>
              <a:srgbClr val="000000"/>
            </a:solidFill>
            <a:prstDash val="solid"/>
            <a:miter lim="800000"/>
            <a:tailEnd type="triangle" w="lg" len="lg"/>
          </a:ln>
          <a:effectLst/>
        </p:spPr>
      </p:cxnSp>
      <p:sp>
        <p:nvSpPr>
          <p:cNvPr id="10" name="Textfeld 9">
            <a:extLst>
              <a:ext uri="{FF2B5EF4-FFF2-40B4-BE49-F238E27FC236}">
                <a16:creationId xmlns:a16="http://schemas.microsoft.com/office/drawing/2014/main" id="{F0E53827-0D11-4A0C-A8E5-440E51D9962B}"/>
              </a:ext>
            </a:extLst>
          </p:cNvPr>
          <p:cNvSpPr txBox="1"/>
          <p:nvPr/>
        </p:nvSpPr>
        <p:spPr bwMode="auto">
          <a:xfrm>
            <a:off x="4550429" y="1767194"/>
            <a:ext cx="3525324" cy="369332"/>
          </a:xfrm>
          <a:prstGeom prst="rect">
            <a:avLst/>
          </a:prstGeom>
          <a:noFill/>
        </p:spPr>
        <p:txBody>
          <a:bodyPr wrap="none" rtlCol="0">
            <a:spAutoFit/>
          </a:bodyPr>
          <a:lstStyle/>
          <a:p>
            <a:r>
              <a:rPr lang="de-DE" dirty="0">
                <a:solidFill>
                  <a:srgbClr val="555555"/>
                </a:solidFill>
                <a:latin typeface="Arial Narrow"/>
                <a:cs typeface="Arial"/>
              </a:rPr>
              <a:t> Ja                                                   Nein</a:t>
            </a:r>
          </a:p>
        </p:txBody>
      </p:sp>
      <p:pic>
        <p:nvPicPr>
          <p:cNvPr id="13" name="Grafik 12">
            <a:extLst>
              <a:ext uri="{FF2B5EF4-FFF2-40B4-BE49-F238E27FC236}">
                <a16:creationId xmlns:a16="http://schemas.microsoft.com/office/drawing/2014/main" id="{44FC2CE8-F842-4CF8-A9BE-FD845D75AA7B}"/>
              </a:ext>
            </a:extLst>
          </p:cNvPr>
          <p:cNvPicPr>
            <a:picLocks/>
          </p:cNvPicPr>
          <p:nvPr/>
        </p:nvPicPr>
        <p:blipFill>
          <a:blip r:embed="rId3"/>
          <a:stretch>
            <a:fillRect/>
          </a:stretch>
        </p:blipFill>
        <p:spPr>
          <a:xfrm>
            <a:off x="1847528" y="5614741"/>
            <a:ext cx="1989526" cy="204342"/>
          </a:xfrm>
          <a:prstGeom prst="rect">
            <a:avLst/>
          </a:prstGeom>
        </p:spPr>
      </p:pic>
      <p:pic>
        <p:nvPicPr>
          <p:cNvPr id="14" name="Grafik 13">
            <a:extLst>
              <a:ext uri="{FF2B5EF4-FFF2-40B4-BE49-F238E27FC236}">
                <a16:creationId xmlns:a16="http://schemas.microsoft.com/office/drawing/2014/main" id="{F347E135-CF89-4FDA-AA25-22ACFA8FB1B6}"/>
              </a:ext>
            </a:extLst>
          </p:cNvPr>
          <p:cNvPicPr>
            <a:picLocks/>
          </p:cNvPicPr>
          <p:nvPr/>
        </p:nvPicPr>
        <p:blipFill>
          <a:blip r:embed="rId4"/>
          <a:stretch>
            <a:fillRect/>
          </a:stretch>
        </p:blipFill>
        <p:spPr>
          <a:xfrm>
            <a:off x="1847528" y="5833741"/>
            <a:ext cx="1989526" cy="189747"/>
          </a:xfrm>
          <a:prstGeom prst="rect">
            <a:avLst/>
          </a:prstGeom>
        </p:spPr>
      </p:pic>
      <p:pic>
        <p:nvPicPr>
          <p:cNvPr id="15" name="Grafik 14">
            <a:extLst>
              <a:ext uri="{FF2B5EF4-FFF2-40B4-BE49-F238E27FC236}">
                <a16:creationId xmlns:a16="http://schemas.microsoft.com/office/drawing/2014/main" id="{88126986-7E70-4CFA-A0ED-7ED6978178C3}"/>
              </a:ext>
            </a:extLst>
          </p:cNvPr>
          <p:cNvPicPr>
            <a:picLocks/>
          </p:cNvPicPr>
          <p:nvPr/>
        </p:nvPicPr>
        <p:blipFill>
          <a:blip r:embed="rId5"/>
          <a:stretch>
            <a:fillRect/>
          </a:stretch>
        </p:blipFill>
        <p:spPr>
          <a:xfrm>
            <a:off x="1850545" y="5027623"/>
            <a:ext cx="1989526" cy="199477"/>
          </a:xfrm>
          <a:prstGeom prst="rect">
            <a:avLst/>
          </a:prstGeom>
        </p:spPr>
      </p:pic>
      <p:pic>
        <p:nvPicPr>
          <p:cNvPr id="16" name="Grafik 15">
            <a:extLst>
              <a:ext uri="{FF2B5EF4-FFF2-40B4-BE49-F238E27FC236}">
                <a16:creationId xmlns:a16="http://schemas.microsoft.com/office/drawing/2014/main" id="{C08E7D84-53CB-4C9C-A960-B2E0C7842D2E}"/>
              </a:ext>
            </a:extLst>
          </p:cNvPr>
          <p:cNvPicPr>
            <a:picLocks/>
          </p:cNvPicPr>
          <p:nvPr/>
        </p:nvPicPr>
        <p:blipFill>
          <a:blip r:embed="rId6"/>
          <a:stretch>
            <a:fillRect/>
          </a:stretch>
        </p:blipFill>
        <p:spPr>
          <a:xfrm>
            <a:off x="1854525" y="5252694"/>
            <a:ext cx="1989526" cy="180017"/>
          </a:xfrm>
          <a:prstGeom prst="rect">
            <a:avLst/>
          </a:prstGeom>
        </p:spPr>
      </p:pic>
      <p:pic>
        <p:nvPicPr>
          <p:cNvPr id="17" name="Grafik 16">
            <a:extLst>
              <a:ext uri="{FF2B5EF4-FFF2-40B4-BE49-F238E27FC236}">
                <a16:creationId xmlns:a16="http://schemas.microsoft.com/office/drawing/2014/main" id="{319CAFE2-2B00-4C92-B18B-38830B2C5A3D}"/>
              </a:ext>
            </a:extLst>
          </p:cNvPr>
          <p:cNvPicPr>
            <a:picLocks/>
          </p:cNvPicPr>
          <p:nvPr/>
        </p:nvPicPr>
        <p:blipFill>
          <a:blip r:embed="rId7"/>
          <a:stretch>
            <a:fillRect/>
          </a:stretch>
        </p:blipFill>
        <p:spPr>
          <a:xfrm>
            <a:off x="1847528" y="5439822"/>
            <a:ext cx="1989526" cy="189747"/>
          </a:xfrm>
          <a:prstGeom prst="rect">
            <a:avLst/>
          </a:prstGeom>
        </p:spPr>
      </p:pic>
      <p:pic>
        <p:nvPicPr>
          <p:cNvPr id="18" name="Grafik 17">
            <a:extLst>
              <a:ext uri="{FF2B5EF4-FFF2-40B4-BE49-F238E27FC236}">
                <a16:creationId xmlns:a16="http://schemas.microsoft.com/office/drawing/2014/main" id="{CFBF4A5D-41D4-4B47-B895-C18238C6DE9F}"/>
              </a:ext>
            </a:extLst>
          </p:cNvPr>
          <p:cNvPicPr>
            <a:picLocks/>
          </p:cNvPicPr>
          <p:nvPr/>
        </p:nvPicPr>
        <p:blipFill>
          <a:blip r:embed="rId8"/>
          <a:stretch>
            <a:fillRect/>
          </a:stretch>
        </p:blipFill>
        <p:spPr>
          <a:xfrm>
            <a:off x="1850545" y="4623972"/>
            <a:ext cx="1989526" cy="209208"/>
          </a:xfrm>
          <a:prstGeom prst="rect">
            <a:avLst/>
          </a:prstGeom>
        </p:spPr>
      </p:pic>
      <p:pic>
        <p:nvPicPr>
          <p:cNvPr id="19" name="Grafik 18">
            <a:extLst>
              <a:ext uri="{FF2B5EF4-FFF2-40B4-BE49-F238E27FC236}">
                <a16:creationId xmlns:a16="http://schemas.microsoft.com/office/drawing/2014/main" id="{74602000-8AE9-431B-8DCF-183420116AFE}"/>
              </a:ext>
            </a:extLst>
          </p:cNvPr>
          <p:cNvPicPr>
            <a:picLocks/>
          </p:cNvPicPr>
          <p:nvPr/>
        </p:nvPicPr>
        <p:blipFill>
          <a:blip r:embed="rId9"/>
          <a:stretch>
            <a:fillRect/>
          </a:stretch>
        </p:blipFill>
        <p:spPr>
          <a:xfrm>
            <a:off x="1850545" y="4846979"/>
            <a:ext cx="1989526" cy="184880"/>
          </a:xfrm>
          <a:prstGeom prst="rect">
            <a:avLst/>
          </a:prstGeom>
        </p:spPr>
      </p:pic>
      <p:pic>
        <p:nvPicPr>
          <p:cNvPr id="20" name="Grafik 19">
            <a:extLst>
              <a:ext uri="{FF2B5EF4-FFF2-40B4-BE49-F238E27FC236}">
                <a16:creationId xmlns:a16="http://schemas.microsoft.com/office/drawing/2014/main" id="{B6AD0655-B531-408E-B535-4B8A957B49A6}"/>
              </a:ext>
            </a:extLst>
          </p:cNvPr>
          <p:cNvPicPr>
            <a:picLocks/>
          </p:cNvPicPr>
          <p:nvPr/>
        </p:nvPicPr>
        <p:blipFill>
          <a:blip r:embed="rId10"/>
          <a:stretch>
            <a:fillRect/>
          </a:stretch>
        </p:blipFill>
        <p:spPr>
          <a:xfrm>
            <a:off x="3925461" y="5224280"/>
            <a:ext cx="1989163" cy="184848"/>
          </a:xfrm>
          <a:prstGeom prst="rect">
            <a:avLst/>
          </a:prstGeom>
        </p:spPr>
      </p:pic>
      <p:pic>
        <p:nvPicPr>
          <p:cNvPr id="21" name="Grafik 20">
            <a:extLst>
              <a:ext uri="{FF2B5EF4-FFF2-40B4-BE49-F238E27FC236}">
                <a16:creationId xmlns:a16="http://schemas.microsoft.com/office/drawing/2014/main" id="{60A5D16F-479C-4A2C-BE29-848A4B310D69}"/>
              </a:ext>
            </a:extLst>
          </p:cNvPr>
          <p:cNvPicPr>
            <a:picLocks/>
          </p:cNvPicPr>
          <p:nvPr/>
        </p:nvPicPr>
        <p:blipFill>
          <a:blip r:embed="rId11"/>
          <a:stretch>
            <a:fillRect/>
          </a:stretch>
        </p:blipFill>
        <p:spPr>
          <a:xfrm>
            <a:off x="3929440" y="4832649"/>
            <a:ext cx="1989526" cy="184880"/>
          </a:xfrm>
          <a:prstGeom prst="rect">
            <a:avLst/>
          </a:prstGeom>
        </p:spPr>
      </p:pic>
      <p:pic>
        <p:nvPicPr>
          <p:cNvPr id="22" name="Grafik 21">
            <a:extLst>
              <a:ext uri="{FF2B5EF4-FFF2-40B4-BE49-F238E27FC236}">
                <a16:creationId xmlns:a16="http://schemas.microsoft.com/office/drawing/2014/main" id="{A38D2239-1F0A-4B8B-8139-AC3970B8743A}"/>
              </a:ext>
            </a:extLst>
          </p:cNvPr>
          <p:cNvPicPr>
            <a:picLocks/>
          </p:cNvPicPr>
          <p:nvPr/>
        </p:nvPicPr>
        <p:blipFill>
          <a:blip r:embed="rId12"/>
          <a:stretch>
            <a:fillRect/>
          </a:stretch>
        </p:blipFill>
        <p:spPr>
          <a:xfrm>
            <a:off x="3929441" y="5024142"/>
            <a:ext cx="1988709" cy="189669"/>
          </a:xfrm>
          <a:prstGeom prst="rect">
            <a:avLst/>
          </a:prstGeom>
        </p:spPr>
      </p:pic>
      <p:pic>
        <p:nvPicPr>
          <p:cNvPr id="23" name="Grafik 22">
            <a:extLst>
              <a:ext uri="{FF2B5EF4-FFF2-40B4-BE49-F238E27FC236}">
                <a16:creationId xmlns:a16="http://schemas.microsoft.com/office/drawing/2014/main" id="{83361F98-2BA4-4114-B63B-A15F7178DB77}"/>
              </a:ext>
            </a:extLst>
          </p:cNvPr>
          <p:cNvPicPr>
            <a:picLocks/>
          </p:cNvPicPr>
          <p:nvPr/>
        </p:nvPicPr>
        <p:blipFill>
          <a:blip r:embed="rId8"/>
          <a:stretch>
            <a:fillRect/>
          </a:stretch>
        </p:blipFill>
        <p:spPr>
          <a:xfrm>
            <a:off x="3933333" y="4616871"/>
            <a:ext cx="1989526" cy="209208"/>
          </a:xfrm>
          <a:prstGeom prst="rect">
            <a:avLst/>
          </a:prstGeom>
        </p:spPr>
      </p:pic>
      <p:sp>
        <p:nvSpPr>
          <p:cNvPr id="24" name="Rechteck 23">
            <a:extLst>
              <a:ext uri="{FF2B5EF4-FFF2-40B4-BE49-F238E27FC236}">
                <a16:creationId xmlns:a16="http://schemas.microsoft.com/office/drawing/2014/main" id="{BF5B20C9-B448-4D66-9999-4E7292B529BA}"/>
              </a:ext>
            </a:extLst>
          </p:cNvPr>
          <p:cNvSpPr/>
          <p:nvPr/>
        </p:nvSpPr>
        <p:spPr bwMode="auto">
          <a:xfrm>
            <a:off x="3111753" y="2516753"/>
            <a:ext cx="1584176" cy="782604"/>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Instagram?</a:t>
            </a:r>
          </a:p>
        </p:txBody>
      </p:sp>
      <p:cxnSp>
        <p:nvCxnSpPr>
          <p:cNvPr id="25" name="Gerade Verbindung mit Pfeil 24">
            <a:extLst>
              <a:ext uri="{FF2B5EF4-FFF2-40B4-BE49-F238E27FC236}">
                <a16:creationId xmlns:a16="http://schemas.microsoft.com/office/drawing/2014/main" id="{771F5684-EEF6-4F53-BA2D-1075080836C6}"/>
              </a:ext>
            </a:extLst>
          </p:cNvPr>
          <p:cNvCxnSpPr/>
          <p:nvPr/>
        </p:nvCxnSpPr>
        <p:spPr bwMode="auto">
          <a:xfrm>
            <a:off x="4335890" y="3317396"/>
            <a:ext cx="497555" cy="1267195"/>
          </a:xfrm>
          <a:prstGeom prst="straightConnector1">
            <a:avLst/>
          </a:prstGeom>
          <a:noFill/>
          <a:ln w="19050" cap="flat" cmpd="sng" algn="ctr">
            <a:solidFill>
              <a:srgbClr val="000000"/>
            </a:solidFill>
            <a:prstDash val="solid"/>
            <a:miter lim="800000"/>
            <a:tailEnd type="triangle" w="lg" len="lg"/>
          </a:ln>
          <a:effectLst/>
        </p:spPr>
      </p:cxnSp>
      <p:cxnSp>
        <p:nvCxnSpPr>
          <p:cNvPr id="26" name="Gerade Verbindung mit Pfeil 25">
            <a:extLst>
              <a:ext uri="{FF2B5EF4-FFF2-40B4-BE49-F238E27FC236}">
                <a16:creationId xmlns:a16="http://schemas.microsoft.com/office/drawing/2014/main" id="{026C4F18-A0BD-4531-90C2-92AD5A4BC4E2}"/>
              </a:ext>
            </a:extLst>
          </p:cNvPr>
          <p:cNvCxnSpPr/>
          <p:nvPr/>
        </p:nvCxnSpPr>
        <p:spPr bwMode="auto">
          <a:xfrm flipH="1">
            <a:off x="2941415" y="3317396"/>
            <a:ext cx="530378" cy="1267195"/>
          </a:xfrm>
          <a:prstGeom prst="straightConnector1">
            <a:avLst/>
          </a:prstGeom>
          <a:noFill/>
          <a:ln w="19050" cap="flat" cmpd="sng" algn="ctr">
            <a:solidFill>
              <a:srgbClr val="000000"/>
            </a:solidFill>
            <a:prstDash val="solid"/>
            <a:miter lim="800000"/>
            <a:tailEnd type="triangle" w="lg" len="lg"/>
          </a:ln>
          <a:effectLst/>
        </p:spPr>
      </p:cxnSp>
      <p:sp>
        <p:nvSpPr>
          <p:cNvPr id="27" name="Textfeld 26">
            <a:extLst>
              <a:ext uri="{FF2B5EF4-FFF2-40B4-BE49-F238E27FC236}">
                <a16:creationId xmlns:a16="http://schemas.microsoft.com/office/drawing/2014/main" id="{785407FE-A672-482E-8BF7-E77AB1FB2849}"/>
              </a:ext>
            </a:extLst>
          </p:cNvPr>
          <p:cNvSpPr txBox="1"/>
          <p:nvPr/>
        </p:nvSpPr>
        <p:spPr bwMode="auto">
          <a:xfrm>
            <a:off x="3241170" y="3821748"/>
            <a:ext cx="2117887" cy="369332"/>
          </a:xfrm>
          <a:prstGeom prst="rect">
            <a:avLst/>
          </a:prstGeom>
          <a:noFill/>
        </p:spPr>
        <p:txBody>
          <a:bodyPr wrap="none" rtlCol="0">
            <a:spAutoFit/>
          </a:bodyPr>
          <a:lstStyle/>
          <a:p>
            <a:r>
              <a:rPr lang="de-DE" dirty="0">
                <a:solidFill>
                  <a:srgbClr val="555555"/>
                </a:solidFill>
                <a:latin typeface="Arial Narrow"/>
                <a:cs typeface="Arial"/>
              </a:rPr>
              <a:t>Häufig                Selten</a:t>
            </a:r>
          </a:p>
        </p:txBody>
      </p:sp>
      <p:pic>
        <p:nvPicPr>
          <p:cNvPr id="28" name="Grafik 27">
            <a:extLst>
              <a:ext uri="{FF2B5EF4-FFF2-40B4-BE49-F238E27FC236}">
                <a16:creationId xmlns:a16="http://schemas.microsoft.com/office/drawing/2014/main" id="{070B0EB7-32EB-4229-BFD0-B08890D26DE9}"/>
              </a:ext>
            </a:extLst>
          </p:cNvPr>
          <p:cNvPicPr>
            <a:picLocks/>
          </p:cNvPicPr>
          <p:nvPr/>
        </p:nvPicPr>
        <p:blipFill>
          <a:blip r:embed="rId8"/>
          <a:stretch>
            <a:fillRect/>
          </a:stretch>
        </p:blipFill>
        <p:spPr>
          <a:xfrm>
            <a:off x="6023993" y="4581128"/>
            <a:ext cx="2025693" cy="175662"/>
          </a:xfrm>
          <a:prstGeom prst="rect">
            <a:avLst/>
          </a:prstGeom>
        </p:spPr>
      </p:pic>
      <p:pic>
        <p:nvPicPr>
          <p:cNvPr id="29" name="Grafik 28">
            <a:extLst>
              <a:ext uri="{FF2B5EF4-FFF2-40B4-BE49-F238E27FC236}">
                <a16:creationId xmlns:a16="http://schemas.microsoft.com/office/drawing/2014/main" id="{EEA70889-F0E9-473A-BFA0-06D30095D597}"/>
              </a:ext>
            </a:extLst>
          </p:cNvPr>
          <p:cNvPicPr>
            <a:picLocks/>
          </p:cNvPicPr>
          <p:nvPr/>
        </p:nvPicPr>
        <p:blipFill>
          <a:blip r:embed="rId13"/>
          <a:stretch>
            <a:fillRect/>
          </a:stretch>
        </p:blipFill>
        <p:spPr>
          <a:xfrm>
            <a:off x="6014669" y="4902472"/>
            <a:ext cx="2028226" cy="159321"/>
          </a:xfrm>
          <a:prstGeom prst="rect">
            <a:avLst/>
          </a:prstGeom>
        </p:spPr>
      </p:pic>
      <p:pic>
        <p:nvPicPr>
          <p:cNvPr id="30" name="Grafik 29">
            <a:extLst>
              <a:ext uri="{FF2B5EF4-FFF2-40B4-BE49-F238E27FC236}">
                <a16:creationId xmlns:a16="http://schemas.microsoft.com/office/drawing/2014/main" id="{A867B2AD-7F8C-4F72-A87B-9E8DFBDCB402}"/>
              </a:ext>
            </a:extLst>
          </p:cNvPr>
          <p:cNvPicPr>
            <a:picLocks/>
          </p:cNvPicPr>
          <p:nvPr/>
        </p:nvPicPr>
        <p:blipFill>
          <a:blip r:embed="rId14"/>
          <a:stretch>
            <a:fillRect/>
          </a:stretch>
        </p:blipFill>
        <p:spPr>
          <a:xfrm>
            <a:off x="6014669" y="5079831"/>
            <a:ext cx="2028226" cy="159321"/>
          </a:xfrm>
          <a:prstGeom prst="rect">
            <a:avLst/>
          </a:prstGeom>
        </p:spPr>
      </p:pic>
      <p:pic>
        <p:nvPicPr>
          <p:cNvPr id="31" name="Grafik 30">
            <a:extLst>
              <a:ext uri="{FF2B5EF4-FFF2-40B4-BE49-F238E27FC236}">
                <a16:creationId xmlns:a16="http://schemas.microsoft.com/office/drawing/2014/main" id="{70902A5D-F6BC-48F1-8AAA-19F3C5AE31D3}"/>
              </a:ext>
            </a:extLst>
          </p:cNvPr>
          <p:cNvPicPr>
            <a:picLocks/>
          </p:cNvPicPr>
          <p:nvPr/>
        </p:nvPicPr>
        <p:blipFill>
          <a:blip r:embed="rId15"/>
          <a:stretch>
            <a:fillRect/>
          </a:stretch>
        </p:blipFill>
        <p:spPr>
          <a:xfrm>
            <a:off x="6014669" y="4756385"/>
            <a:ext cx="2028226" cy="155235"/>
          </a:xfrm>
          <a:prstGeom prst="rect">
            <a:avLst/>
          </a:prstGeom>
        </p:spPr>
      </p:pic>
      <p:pic>
        <p:nvPicPr>
          <p:cNvPr id="32" name="Grafik 31">
            <a:extLst>
              <a:ext uri="{FF2B5EF4-FFF2-40B4-BE49-F238E27FC236}">
                <a16:creationId xmlns:a16="http://schemas.microsoft.com/office/drawing/2014/main" id="{F8830D83-AAF8-4245-A7F7-A35D564C45B4}"/>
              </a:ext>
            </a:extLst>
          </p:cNvPr>
          <p:cNvPicPr>
            <a:picLocks/>
          </p:cNvPicPr>
          <p:nvPr/>
        </p:nvPicPr>
        <p:blipFill>
          <a:blip r:embed="rId8"/>
          <a:stretch>
            <a:fillRect/>
          </a:stretch>
        </p:blipFill>
        <p:spPr>
          <a:xfrm>
            <a:off x="8390332" y="4581128"/>
            <a:ext cx="2025693" cy="175662"/>
          </a:xfrm>
          <a:prstGeom prst="rect">
            <a:avLst/>
          </a:prstGeom>
        </p:spPr>
      </p:pic>
      <p:pic>
        <p:nvPicPr>
          <p:cNvPr id="33" name="Grafik 32">
            <a:extLst>
              <a:ext uri="{FF2B5EF4-FFF2-40B4-BE49-F238E27FC236}">
                <a16:creationId xmlns:a16="http://schemas.microsoft.com/office/drawing/2014/main" id="{2067C595-87BE-41E3-8491-CF6A51837624}"/>
              </a:ext>
            </a:extLst>
          </p:cNvPr>
          <p:cNvPicPr>
            <a:picLocks/>
          </p:cNvPicPr>
          <p:nvPr/>
        </p:nvPicPr>
        <p:blipFill>
          <a:blip r:embed="rId16"/>
          <a:stretch>
            <a:fillRect/>
          </a:stretch>
        </p:blipFill>
        <p:spPr>
          <a:xfrm>
            <a:off x="8393128" y="4754675"/>
            <a:ext cx="2028226" cy="155235"/>
          </a:xfrm>
          <a:prstGeom prst="rect">
            <a:avLst/>
          </a:prstGeom>
        </p:spPr>
      </p:pic>
      <p:pic>
        <p:nvPicPr>
          <p:cNvPr id="34" name="Grafik 33">
            <a:extLst>
              <a:ext uri="{FF2B5EF4-FFF2-40B4-BE49-F238E27FC236}">
                <a16:creationId xmlns:a16="http://schemas.microsoft.com/office/drawing/2014/main" id="{2670EB6A-7A22-40F9-AEFD-84BA362B95D8}"/>
              </a:ext>
            </a:extLst>
          </p:cNvPr>
          <p:cNvPicPr>
            <a:picLocks/>
          </p:cNvPicPr>
          <p:nvPr/>
        </p:nvPicPr>
        <p:blipFill>
          <a:blip r:embed="rId17"/>
          <a:stretch>
            <a:fillRect/>
          </a:stretch>
        </p:blipFill>
        <p:spPr>
          <a:xfrm>
            <a:off x="8389876" y="4917138"/>
            <a:ext cx="2026149" cy="159158"/>
          </a:xfrm>
          <a:prstGeom prst="rect">
            <a:avLst/>
          </a:prstGeom>
        </p:spPr>
      </p:pic>
      <p:sp>
        <p:nvSpPr>
          <p:cNvPr id="39" name="Rechteck 38">
            <a:extLst>
              <a:ext uri="{FF2B5EF4-FFF2-40B4-BE49-F238E27FC236}">
                <a16:creationId xmlns:a16="http://schemas.microsoft.com/office/drawing/2014/main" id="{B7EFFA0C-3923-49B0-8709-D4001922B3B1}"/>
              </a:ext>
            </a:extLst>
          </p:cNvPr>
          <p:cNvSpPr/>
          <p:nvPr/>
        </p:nvSpPr>
        <p:spPr bwMode="auto">
          <a:xfrm>
            <a:off x="8473199" y="5880819"/>
            <a:ext cx="1088059" cy="860549"/>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Häufig</a:t>
            </a:r>
          </a:p>
        </p:txBody>
      </p:sp>
      <p:sp>
        <p:nvSpPr>
          <p:cNvPr id="40" name="Rechteck 39">
            <a:extLst>
              <a:ext uri="{FF2B5EF4-FFF2-40B4-BE49-F238E27FC236}">
                <a16:creationId xmlns:a16="http://schemas.microsoft.com/office/drawing/2014/main" id="{221F6658-9996-4E22-80C4-2D036DB707D0}"/>
              </a:ext>
            </a:extLst>
          </p:cNvPr>
          <p:cNvSpPr/>
          <p:nvPr/>
        </p:nvSpPr>
        <p:spPr bwMode="auto">
          <a:xfrm>
            <a:off x="6563396" y="5877792"/>
            <a:ext cx="1088059" cy="860549"/>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Selten</a:t>
            </a:r>
          </a:p>
        </p:txBody>
      </p:sp>
      <p:sp>
        <p:nvSpPr>
          <p:cNvPr id="41" name="Rechteck 40">
            <a:extLst>
              <a:ext uri="{FF2B5EF4-FFF2-40B4-BE49-F238E27FC236}">
                <a16:creationId xmlns:a16="http://schemas.microsoft.com/office/drawing/2014/main" id="{0E292093-FDD5-410C-93E1-84D7B7A75937}"/>
              </a:ext>
            </a:extLst>
          </p:cNvPr>
          <p:cNvSpPr/>
          <p:nvPr/>
        </p:nvSpPr>
        <p:spPr bwMode="auto">
          <a:xfrm>
            <a:off x="2426087" y="5871875"/>
            <a:ext cx="1088059" cy="860549"/>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Häufig</a:t>
            </a:r>
          </a:p>
        </p:txBody>
      </p:sp>
      <p:sp>
        <p:nvSpPr>
          <p:cNvPr id="42" name="Rechteck 41">
            <a:extLst>
              <a:ext uri="{FF2B5EF4-FFF2-40B4-BE49-F238E27FC236}">
                <a16:creationId xmlns:a16="http://schemas.microsoft.com/office/drawing/2014/main" id="{89852D6D-CE2A-4E93-A50F-36D2E913B761}"/>
              </a:ext>
            </a:extLst>
          </p:cNvPr>
          <p:cNvSpPr/>
          <p:nvPr/>
        </p:nvSpPr>
        <p:spPr bwMode="auto">
          <a:xfrm>
            <a:off x="4323530" y="5871874"/>
            <a:ext cx="1088059" cy="860549"/>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0000"/>
                </a:solidFill>
                <a:effectLst/>
                <a:uLnTx/>
                <a:uFillTx/>
                <a:latin typeface="Arial Narrow"/>
                <a:cs typeface="Arial"/>
              </a:rPr>
              <a:t>Selten</a:t>
            </a:r>
          </a:p>
        </p:txBody>
      </p:sp>
      <p:sp>
        <p:nvSpPr>
          <p:cNvPr id="43" name="Rechteck 42">
            <a:extLst>
              <a:ext uri="{FF2B5EF4-FFF2-40B4-BE49-F238E27FC236}">
                <a16:creationId xmlns:a16="http://schemas.microsoft.com/office/drawing/2014/main" id="{62936E5D-76DD-4335-A099-C577E0FB1BC6}"/>
              </a:ext>
            </a:extLst>
          </p:cNvPr>
          <p:cNvSpPr/>
          <p:nvPr/>
        </p:nvSpPr>
        <p:spPr>
          <a:xfrm>
            <a:off x="3981888" y="4821349"/>
            <a:ext cx="1939874" cy="184848"/>
          </a:xfrm>
          <a:prstGeom prst="rect">
            <a:avLst/>
          </a:prstGeom>
          <a:solidFill>
            <a:srgbClr val="FFC000">
              <a:alpha val="4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44" name="Rechteck 43">
            <a:extLst>
              <a:ext uri="{FF2B5EF4-FFF2-40B4-BE49-F238E27FC236}">
                <a16:creationId xmlns:a16="http://schemas.microsoft.com/office/drawing/2014/main" id="{72E9B575-C415-4929-B441-7AAEE0B27F6F}"/>
              </a:ext>
            </a:extLst>
          </p:cNvPr>
          <p:cNvSpPr/>
          <p:nvPr/>
        </p:nvSpPr>
        <p:spPr>
          <a:xfrm>
            <a:off x="448346" y="1643253"/>
            <a:ext cx="2400942" cy="646331"/>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Fehlklassifikationen: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a:ea typeface="+mn-ea"/>
                <a:cs typeface="+mn-cs"/>
              </a:rPr>
              <a:t>1 von 14 </a:t>
            </a:r>
            <a:r>
              <a:rPr kumimoji="0" lang="de-DE" sz="1800" b="0" i="0" u="none" strike="noStrike" kern="1200" cap="none" spc="0" normalizeH="0" baseline="0" noProof="0" dirty="0">
                <a:ln>
                  <a:noFill/>
                </a:ln>
                <a:solidFill>
                  <a:prstClr val="black"/>
                </a:solidFill>
                <a:effectLst/>
                <a:uLnTx/>
                <a:uFillTx/>
                <a:latin typeface="Segoe UI"/>
                <a:ea typeface="+mn-ea"/>
                <a:cs typeface="+mn-cs"/>
              </a:rPr>
              <a:t>bzw.</a:t>
            </a:r>
            <a:r>
              <a:rPr kumimoji="0" lang="de-DE" sz="1800" b="1" i="0" u="none" strike="noStrike" kern="1200" cap="none" spc="0" normalizeH="0" baseline="0" noProof="0" dirty="0">
                <a:ln>
                  <a:noFill/>
                </a:ln>
                <a:solidFill>
                  <a:prstClr val="black"/>
                </a:solidFill>
                <a:effectLst/>
                <a:uLnTx/>
                <a:uFillTx/>
                <a:latin typeface="Segoe UI"/>
                <a:ea typeface="+mn-ea"/>
                <a:cs typeface="+mn-cs"/>
              </a:rPr>
              <a:t> 7,1%</a:t>
            </a:r>
          </a:p>
        </p:txBody>
      </p:sp>
    </p:spTree>
    <p:extLst>
      <p:ext uri="{BB962C8B-B14F-4D97-AF65-F5344CB8AC3E}">
        <p14:creationId xmlns:p14="http://schemas.microsoft.com/office/powerpoint/2010/main" val="1282649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32C7C-0E13-434A-B94E-252FE88C6E42}"/>
              </a:ext>
            </a:extLst>
          </p:cNvPr>
          <p:cNvSpPr>
            <a:spLocks noGrp="1"/>
          </p:cNvSpPr>
          <p:nvPr>
            <p:ph type="sldNum" sz="quarter" idx="12"/>
          </p:nvPr>
        </p:nvSpPr>
        <p:spPr/>
        <p:txBody>
          <a:bodyPr/>
          <a:lstStyle/>
          <a:p>
            <a:fld id="{E6AA5693-5562-46BF-BAF4-16238AB6C896}" type="slidenum">
              <a:rPr lang="de-DE" smtClean="0"/>
              <a:t>4</a:t>
            </a:fld>
            <a:endParaRPr lang="de-DE"/>
          </a:p>
        </p:txBody>
      </p:sp>
      <p:pic>
        <p:nvPicPr>
          <p:cNvPr id="5" name="Grafik 4">
            <a:extLst>
              <a:ext uri="{FF2B5EF4-FFF2-40B4-BE49-F238E27FC236}">
                <a16:creationId xmlns:a16="http://schemas.microsoft.com/office/drawing/2014/main" id="{12581F88-BE2F-49A0-811A-14CF25D504DF}"/>
              </a:ext>
            </a:extLst>
          </p:cNvPr>
          <p:cNvPicPr>
            <a:picLocks noChangeAspect="1"/>
          </p:cNvPicPr>
          <p:nvPr/>
        </p:nvPicPr>
        <p:blipFill>
          <a:blip r:embed="rId3"/>
          <a:stretch>
            <a:fillRect/>
          </a:stretch>
        </p:blipFill>
        <p:spPr>
          <a:xfrm>
            <a:off x="7104113" y="2852937"/>
            <a:ext cx="1200091" cy="1349953"/>
          </a:xfrm>
          <a:prstGeom prst="rect">
            <a:avLst/>
          </a:prstGeom>
        </p:spPr>
      </p:pic>
      <p:pic>
        <p:nvPicPr>
          <p:cNvPr id="6" name="Grafik 5">
            <a:extLst>
              <a:ext uri="{FF2B5EF4-FFF2-40B4-BE49-F238E27FC236}">
                <a16:creationId xmlns:a16="http://schemas.microsoft.com/office/drawing/2014/main" id="{79E0F3C6-C737-4701-AF4D-ABFEE93FCA80}"/>
              </a:ext>
            </a:extLst>
          </p:cNvPr>
          <p:cNvPicPr>
            <a:picLocks noChangeAspect="1"/>
          </p:cNvPicPr>
          <p:nvPr/>
        </p:nvPicPr>
        <p:blipFill>
          <a:blip r:embed="rId4"/>
          <a:stretch>
            <a:fillRect/>
          </a:stretch>
        </p:blipFill>
        <p:spPr>
          <a:xfrm flipH="1">
            <a:off x="7464153" y="5975715"/>
            <a:ext cx="436279" cy="764704"/>
          </a:xfrm>
          <a:prstGeom prst="rect">
            <a:avLst/>
          </a:prstGeom>
        </p:spPr>
      </p:pic>
      <p:pic>
        <p:nvPicPr>
          <p:cNvPr id="7" name="Grafik 6">
            <a:extLst>
              <a:ext uri="{FF2B5EF4-FFF2-40B4-BE49-F238E27FC236}">
                <a16:creationId xmlns:a16="http://schemas.microsoft.com/office/drawing/2014/main" id="{63DB2A8D-9237-4979-9942-415AD33E818B}"/>
              </a:ext>
            </a:extLst>
          </p:cNvPr>
          <p:cNvPicPr>
            <a:picLocks noChangeAspect="1"/>
          </p:cNvPicPr>
          <p:nvPr/>
        </p:nvPicPr>
        <p:blipFill>
          <a:blip r:embed="rId5"/>
          <a:stretch>
            <a:fillRect/>
          </a:stretch>
        </p:blipFill>
        <p:spPr>
          <a:xfrm>
            <a:off x="3935761" y="1137438"/>
            <a:ext cx="1449629" cy="5485646"/>
          </a:xfrm>
          <a:prstGeom prst="rect">
            <a:avLst/>
          </a:prstGeom>
        </p:spPr>
      </p:pic>
    </p:spTree>
    <p:extLst>
      <p:ext uri="{BB962C8B-B14F-4D97-AF65-F5344CB8AC3E}">
        <p14:creationId xmlns:p14="http://schemas.microsoft.com/office/powerpoint/2010/main" val="26094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32C7C-0E13-434A-B94E-252FE88C6E42}"/>
              </a:ext>
            </a:extLst>
          </p:cNvPr>
          <p:cNvSpPr>
            <a:spLocks noGrp="1"/>
          </p:cNvSpPr>
          <p:nvPr>
            <p:ph type="sldNum" sz="quarter" idx="12"/>
          </p:nvPr>
        </p:nvSpPr>
        <p:spPr/>
        <p:txBody>
          <a:bodyPr/>
          <a:lstStyle/>
          <a:p>
            <a:fld id="{E6AA5693-5562-46BF-BAF4-16238AB6C896}" type="slidenum">
              <a:rPr lang="de-DE" smtClean="0"/>
              <a:t>5</a:t>
            </a:fld>
            <a:endParaRPr lang="de-DE"/>
          </a:p>
        </p:txBody>
      </p:sp>
      <p:pic>
        <p:nvPicPr>
          <p:cNvPr id="3" name="Grafik 2">
            <a:extLst>
              <a:ext uri="{FF2B5EF4-FFF2-40B4-BE49-F238E27FC236}">
                <a16:creationId xmlns:a16="http://schemas.microsoft.com/office/drawing/2014/main" id="{34321B33-986A-4313-BD35-FF01797D0489}"/>
              </a:ext>
            </a:extLst>
          </p:cNvPr>
          <p:cNvPicPr>
            <a:picLocks noChangeAspect="1"/>
          </p:cNvPicPr>
          <p:nvPr/>
        </p:nvPicPr>
        <p:blipFill>
          <a:blip r:embed="rId3"/>
          <a:stretch>
            <a:fillRect/>
          </a:stretch>
        </p:blipFill>
        <p:spPr>
          <a:xfrm>
            <a:off x="8712334" y="2780929"/>
            <a:ext cx="1200091" cy="1349953"/>
          </a:xfrm>
          <a:prstGeom prst="rect">
            <a:avLst/>
          </a:prstGeom>
        </p:spPr>
      </p:pic>
      <p:pic>
        <p:nvPicPr>
          <p:cNvPr id="4" name="Grafik 3">
            <a:extLst>
              <a:ext uri="{FF2B5EF4-FFF2-40B4-BE49-F238E27FC236}">
                <a16:creationId xmlns:a16="http://schemas.microsoft.com/office/drawing/2014/main" id="{B5296307-D552-422D-95D9-35FA82094618}"/>
              </a:ext>
            </a:extLst>
          </p:cNvPr>
          <p:cNvPicPr>
            <a:picLocks noChangeAspect="1"/>
          </p:cNvPicPr>
          <p:nvPr/>
        </p:nvPicPr>
        <p:blipFill>
          <a:blip r:embed="rId4"/>
          <a:stretch>
            <a:fillRect/>
          </a:stretch>
        </p:blipFill>
        <p:spPr>
          <a:xfrm flipH="1">
            <a:off x="9044098" y="6021288"/>
            <a:ext cx="436279" cy="764704"/>
          </a:xfrm>
          <a:prstGeom prst="rect">
            <a:avLst/>
          </a:prstGeom>
        </p:spPr>
      </p:pic>
      <p:pic>
        <p:nvPicPr>
          <p:cNvPr id="5" name="Grafik 4">
            <a:extLst>
              <a:ext uri="{FF2B5EF4-FFF2-40B4-BE49-F238E27FC236}">
                <a16:creationId xmlns:a16="http://schemas.microsoft.com/office/drawing/2014/main" id="{9CFC0DA7-04C6-44C4-A866-D0511971A4BC}"/>
              </a:ext>
            </a:extLst>
          </p:cNvPr>
          <p:cNvPicPr>
            <a:picLocks noChangeAspect="1"/>
          </p:cNvPicPr>
          <p:nvPr/>
        </p:nvPicPr>
        <p:blipFill>
          <a:blip r:embed="rId5"/>
          <a:stretch>
            <a:fillRect/>
          </a:stretch>
        </p:blipFill>
        <p:spPr>
          <a:xfrm>
            <a:off x="4061415" y="1612934"/>
            <a:ext cx="1323975" cy="5010150"/>
          </a:xfrm>
          <a:prstGeom prst="rect">
            <a:avLst/>
          </a:prstGeom>
        </p:spPr>
      </p:pic>
      <p:pic>
        <p:nvPicPr>
          <p:cNvPr id="6" name="Grafik 5">
            <a:extLst>
              <a:ext uri="{FF2B5EF4-FFF2-40B4-BE49-F238E27FC236}">
                <a16:creationId xmlns:a16="http://schemas.microsoft.com/office/drawing/2014/main" id="{E62DEC8E-43E7-4C17-B20E-0BD884F61F15}"/>
              </a:ext>
            </a:extLst>
          </p:cNvPr>
          <p:cNvPicPr>
            <a:picLocks noChangeAspect="1"/>
          </p:cNvPicPr>
          <p:nvPr/>
        </p:nvPicPr>
        <p:blipFill>
          <a:blip r:embed="rId6"/>
          <a:stretch>
            <a:fillRect/>
          </a:stretch>
        </p:blipFill>
        <p:spPr>
          <a:xfrm>
            <a:off x="3935760" y="1137438"/>
            <a:ext cx="4464496" cy="5463634"/>
          </a:xfrm>
          <a:prstGeom prst="rect">
            <a:avLst/>
          </a:prstGeom>
        </p:spPr>
      </p:pic>
    </p:spTree>
    <p:extLst>
      <p:ext uri="{BB962C8B-B14F-4D97-AF65-F5344CB8AC3E}">
        <p14:creationId xmlns:p14="http://schemas.microsoft.com/office/powerpoint/2010/main" val="339730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C889EA8-1CC1-4BEB-AE78-15363C7202ED}"/>
              </a:ext>
            </a:extLst>
          </p:cNvPr>
          <p:cNvSpPr>
            <a:spLocks noGrp="1"/>
          </p:cNvSpPr>
          <p:nvPr>
            <p:ph type="sldNum" sz="quarter" idx="12"/>
          </p:nvPr>
        </p:nvSpPr>
        <p:spPr/>
        <p:txBody>
          <a:bodyPr/>
          <a:lstStyle/>
          <a:p>
            <a:fld id="{E6AA5693-5562-46BF-BAF4-16238AB6C896}" type="slidenum">
              <a:rPr lang="de-DE" smtClean="0"/>
              <a:t>6</a:t>
            </a:fld>
            <a:endParaRPr lang="de-DE"/>
          </a:p>
        </p:txBody>
      </p:sp>
      <p:sp>
        <p:nvSpPr>
          <p:cNvPr id="4" name="Inhaltsplatzhalter 3">
            <a:extLst>
              <a:ext uri="{FF2B5EF4-FFF2-40B4-BE49-F238E27FC236}">
                <a16:creationId xmlns:a16="http://schemas.microsoft.com/office/drawing/2014/main" id="{3045345E-D04A-40E4-93E2-891F96742345}"/>
              </a:ext>
            </a:extLst>
          </p:cNvPr>
          <p:cNvSpPr>
            <a:spLocks noGrp="1"/>
          </p:cNvSpPr>
          <p:nvPr>
            <p:ph idx="1"/>
          </p:nvPr>
        </p:nvSpPr>
        <p:spPr>
          <a:xfrm>
            <a:off x="422275" y="1851651"/>
            <a:ext cx="11349038" cy="3505200"/>
          </a:xfrm>
        </p:spPr>
        <p:txBody>
          <a:bodyPr/>
          <a:lstStyle/>
          <a:p>
            <a:r>
              <a:rPr lang="de-DE" sz="1050" i="1" u="sng" dirty="0"/>
              <a:t>Folie 7</a:t>
            </a:r>
            <a:endParaRPr lang="de-DE" sz="1050" u="sng" dirty="0"/>
          </a:p>
          <a:p>
            <a:pPr lvl="0"/>
            <a:r>
              <a:rPr lang="de-DE" sz="1050" i="1" dirty="0"/>
              <a:t>Zweck der Folie: Es werden die Fachbegriffe Klassifikation, Trainingsdaten, Trainingsbeispiel, Zielvariable und Prädiktorvariable eingeführt. Außerdem wird die Aufgabenstellung für die nächste Unterrichtsphase erklärt.</a:t>
            </a:r>
            <a:endParaRPr lang="de-DE" sz="1050" dirty="0"/>
          </a:p>
          <a:p>
            <a:r>
              <a:rPr lang="de-DE" sz="1050" i="1" dirty="0"/>
              <a:t> </a:t>
            </a:r>
            <a:endParaRPr lang="de-DE" sz="1050" dirty="0"/>
          </a:p>
          <a:p>
            <a:r>
              <a:rPr lang="de-DE" sz="1050" i="1" u="sng" dirty="0"/>
              <a:t>Folie 8</a:t>
            </a:r>
            <a:endParaRPr lang="de-DE" sz="1050" u="sng" dirty="0"/>
          </a:p>
          <a:p>
            <a:pPr lvl="0"/>
            <a:r>
              <a:rPr lang="de-DE" sz="1050" i="1" dirty="0"/>
              <a:t>Zweck der Folie: Diese Folie kann während der nächsten Phase aufgelegt bleiben. Außerdem können daran Nachfragen zum Datensatz bearbeitet werden.</a:t>
            </a:r>
            <a:endParaRPr lang="de-DE" sz="1050" dirty="0"/>
          </a:p>
          <a:p>
            <a:r>
              <a:rPr lang="de-DE" sz="600" i="1" dirty="0"/>
              <a:t> </a:t>
            </a:r>
            <a:endParaRPr lang="de-DE" sz="600" dirty="0"/>
          </a:p>
          <a:p>
            <a:pPr lvl="0"/>
            <a:endParaRPr lang="de-DE" sz="800" dirty="0"/>
          </a:p>
        </p:txBody>
      </p:sp>
      <p:sp>
        <p:nvSpPr>
          <p:cNvPr id="5" name="Titel 4">
            <a:extLst>
              <a:ext uri="{FF2B5EF4-FFF2-40B4-BE49-F238E27FC236}">
                <a16:creationId xmlns:a16="http://schemas.microsoft.com/office/drawing/2014/main" id="{DADE87A6-2C8A-4134-82C1-29D631EDD70A}"/>
              </a:ext>
            </a:extLst>
          </p:cNvPr>
          <p:cNvSpPr>
            <a:spLocks noGrp="1"/>
          </p:cNvSpPr>
          <p:nvPr>
            <p:ph type="title"/>
          </p:nvPr>
        </p:nvSpPr>
        <p:spPr>
          <a:xfrm>
            <a:off x="422275" y="1246189"/>
            <a:ext cx="11349038" cy="382611"/>
          </a:xfrm>
        </p:spPr>
        <p:txBody>
          <a:bodyPr/>
          <a:lstStyle/>
          <a:p>
            <a:r>
              <a:rPr lang="de-DE" dirty="0"/>
              <a:t>Kommentare für Lehrkräfte zu Folien 7-8</a:t>
            </a:r>
          </a:p>
        </p:txBody>
      </p:sp>
    </p:spTree>
    <p:extLst>
      <p:ext uri="{BB962C8B-B14F-4D97-AF65-F5344CB8AC3E}">
        <p14:creationId xmlns:p14="http://schemas.microsoft.com/office/powerpoint/2010/main" val="166532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FDC3D13-5CCA-4509-A7DF-3F71E2147541}"/>
              </a:ext>
            </a:extLst>
          </p:cNvPr>
          <p:cNvSpPr>
            <a:spLocks noGrp="1"/>
          </p:cNvSpPr>
          <p:nvPr>
            <p:ph type="sldNum" sz="quarter" idx="12"/>
          </p:nvPr>
        </p:nvSpPr>
        <p:spPr/>
        <p:txBody>
          <a:bodyPr/>
          <a:lstStyle/>
          <a:p>
            <a:fld id="{E6AA5693-5562-46BF-BAF4-16238AB6C896}" type="slidenum">
              <a:rPr lang="de-DE" smtClean="0"/>
              <a:t>7</a:t>
            </a:fld>
            <a:endParaRPr lang="de-DE"/>
          </a:p>
        </p:txBody>
      </p:sp>
      <p:sp>
        <p:nvSpPr>
          <p:cNvPr id="10" name="Vertikaler Textplatzhalter 9">
            <a:extLst>
              <a:ext uri="{FF2B5EF4-FFF2-40B4-BE49-F238E27FC236}">
                <a16:creationId xmlns:a16="http://schemas.microsoft.com/office/drawing/2014/main" id="{7279F796-73A8-4653-88DE-75DB7E4D84E8}"/>
              </a:ext>
            </a:extLst>
          </p:cNvPr>
          <p:cNvSpPr>
            <a:spLocks noGrp="1"/>
          </p:cNvSpPr>
          <p:nvPr>
            <p:ph type="body" orient="vert" idx="1"/>
          </p:nvPr>
        </p:nvSpPr>
        <p:spPr>
          <a:xfrm>
            <a:off x="422275" y="1952626"/>
            <a:ext cx="6097648" cy="3997324"/>
          </a:xfrm>
        </p:spPr>
        <p:txBody>
          <a:bodyPr/>
          <a:lstStyle/>
          <a:p>
            <a:r>
              <a:rPr lang="de-DE" b="1" dirty="0"/>
              <a:t>Trainingsdaten</a:t>
            </a:r>
          </a:p>
          <a:p>
            <a:pPr marL="285750" indent="-285750">
              <a:buFont typeface="Arial" panose="020B0604020202020204" pitchFamily="34" charset="0"/>
              <a:buChar char="•"/>
            </a:pPr>
            <a:r>
              <a:rPr lang="de-DE" dirty="0"/>
              <a:t>Sammlung von Trainingsbeispielen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14 Profile für die bekannt ist:</a:t>
            </a:r>
          </a:p>
          <a:p>
            <a:pPr marL="674550" lvl="2" indent="-285750"/>
            <a:r>
              <a:rPr lang="de-DE" dirty="0"/>
              <a:t>Ausprägung der Zielvariable </a:t>
            </a:r>
            <a:r>
              <a:rPr lang="de-DE" i="1" dirty="0"/>
              <a:t>Onlinespiele</a:t>
            </a:r>
          </a:p>
          <a:p>
            <a:pPr marL="674550" lvl="2" indent="-285750"/>
            <a:r>
              <a:rPr lang="de-DE" dirty="0"/>
              <a:t>Ausprägungen der Prädiktorvariablen </a:t>
            </a:r>
          </a:p>
          <a:p>
            <a:pPr marL="285750" indent="-285750">
              <a:buFont typeface="Arial" panose="020B0604020202020204" pitchFamily="34" charset="0"/>
              <a:buChar char="•"/>
            </a:pPr>
            <a:endParaRPr lang="de-DE" dirty="0"/>
          </a:p>
          <a:p>
            <a:r>
              <a:rPr lang="de-DE" b="1" dirty="0"/>
              <a:t>Aufgabenstellung</a:t>
            </a:r>
          </a:p>
          <a:p>
            <a:pPr marL="285750" indent="-285750">
              <a:buFont typeface="Arial" panose="020B0604020202020204" pitchFamily="34" charset="0"/>
              <a:buChar char="•"/>
            </a:pPr>
            <a:r>
              <a:rPr lang="de-DE" dirty="0"/>
              <a:t>Fall 15 soll hinsichtlich der Zielvariable klassifiziert werden </a:t>
            </a:r>
            <a:br>
              <a:rPr lang="de-DE" dirty="0"/>
            </a:br>
            <a:r>
              <a:rPr lang="de-DE" dirty="0"/>
              <a:t>(</a:t>
            </a:r>
            <a:r>
              <a:rPr lang="de-DE" i="1" dirty="0"/>
              <a:t>Onlinespiele = Häufig</a:t>
            </a:r>
            <a:r>
              <a:rPr lang="de-DE" dirty="0"/>
              <a:t> oder </a:t>
            </a:r>
            <a:r>
              <a:rPr lang="de-DE" i="1" dirty="0"/>
              <a:t>Onlinespiele = Selten</a:t>
            </a:r>
            <a:r>
              <a:rPr lang="de-DE" dirty="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Eine Begründung soll mit Hilfe der Prädiktorvariablen und der Trainingsbeispiele geliefert werden</a:t>
            </a:r>
          </a:p>
          <a:p>
            <a:endParaRPr lang="de-DE" b="1" dirty="0"/>
          </a:p>
          <a:p>
            <a:endParaRPr lang="de-DE" dirty="0"/>
          </a:p>
          <a:p>
            <a:pPr lvl="2" indent="0">
              <a:buNone/>
            </a:pPr>
            <a:endParaRPr lang="de-DE" dirty="0"/>
          </a:p>
        </p:txBody>
      </p:sp>
      <p:pic>
        <p:nvPicPr>
          <p:cNvPr id="7" name="Grafik 6">
            <a:extLst>
              <a:ext uri="{FF2B5EF4-FFF2-40B4-BE49-F238E27FC236}">
                <a16:creationId xmlns:a16="http://schemas.microsoft.com/office/drawing/2014/main" id="{697B84E7-B13C-44F0-A7CD-91A7320F281A}"/>
              </a:ext>
            </a:extLst>
          </p:cNvPr>
          <p:cNvPicPr>
            <a:picLocks noChangeAspect="1"/>
          </p:cNvPicPr>
          <p:nvPr/>
        </p:nvPicPr>
        <p:blipFill>
          <a:blip r:embed="rId2"/>
          <a:stretch>
            <a:fillRect/>
          </a:stretch>
        </p:blipFill>
        <p:spPr>
          <a:xfrm>
            <a:off x="7212750" y="6237312"/>
            <a:ext cx="3626281" cy="247873"/>
          </a:xfrm>
          <a:prstGeom prst="rect">
            <a:avLst/>
          </a:prstGeom>
        </p:spPr>
      </p:pic>
      <p:pic>
        <p:nvPicPr>
          <p:cNvPr id="5" name="Grafik 4">
            <a:extLst>
              <a:ext uri="{FF2B5EF4-FFF2-40B4-BE49-F238E27FC236}">
                <a16:creationId xmlns:a16="http://schemas.microsoft.com/office/drawing/2014/main" id="{1833127B-D264-42E0-B4A4-ECF462F64B4C}"/>
              </a:ext>
            </a:extLst>
          </p:cNvPr>
          <p:cNvPicPr>
            <a:picLocks noChangeAspect="1"/>
          </p:cNvPicPr>
          <p:nvPr/>
        </p:nvPicPr>
        <p:blipFill>
          <a:blip r:embed="rId3"/>
          <a:stretch>
            <a:fillRect/>
          </a:stretch>
        </p:blipFill>
        <p:spPr>
          <a:xfrm>
            <a:off x="7212750" y="5660010"/>
            <a:ext cx="3626281" cy="281534"/>
          </a:xfrm>
          <a:prstGeom prst="rect">
            <a:avLst/>
          </a:prstGeom>
        </p:spPr>
      </p:pic>
      <p:pic>
        <p:nvPicPr>
          <p:cNvPr id="6" name="Grafik 5">
            <a:extLst>
              <a:ext uri="{FF2B5EF4-FFF2-40B4-BE49-F238E27FC236}">
                <a16:creationId xmlns:a16="http://schemas.microsoft.com/office/drawing/2014/main" id="{6107C45B-934D-4C45-B348-EDA9C36DED73}"/>
              </a:ext>
            </a:extLst>
          </p:cNvPr>
          <p:cNvPicPr>
            <a:picLocks noChangeAspect="1"/>
          </p:cNvPicPr>
          <p:nvPr/>
        </p:nvPicPr>
        <p:blipFill>
          <a:blip r:embed="rId4"/>
          <a:stretch>
            <a:fillRect/>
          </a:stretch>
        </p:blipFill>
        <p:spPr>
          <a:xfrm>
            <a:off x="7220892" y="5372568"/>
            <a:ext cx="3610002" cy="280270"/>
          </a:xfrm>
          <a:prstGeom prst="rect">
            <a:avLst/>
          </a:prstGeom>
        </p:spPr>
      </p:pic>
      <p:pic>
        <p:nvPicPr>
          <p:cNvPr id="8" name="Grafik 7">
            <a:extLst>
              <a:ext uri="{FF2B5EF4-FFF2-40B4-BE49-F238E27FC236}">
                <a16:creationId xmlns:a16="http://schemas.microsoft.com/office/drawing/2014/main" id="{0D77FA5F-D937-4BD5-BF35-9534E0837AAB}"/>
              </a:ext>
            </a:extLst>
          </p:cNvPr>
          <p:cNvPicPr>
            <a:picLocks noChangeAspect="1"/>
          </p:cNvPicPr>
          <p:nvPr/>
        </p:nvPicPr>
        <p:blipFill>
          <a:blip r:embed="rId5"/>
          <a:stretch>
            <a:fillRect/>
          </a:stretch>
        </p:blipFill>
        <p:spPr>
          <a:xfrm>
            <a:off x="7212754" y="5093902"/>
            <a:ext cx="3618139" cy="277849"/>
          </a:xfrm>
          <a:prstGeom prst="rect">
            <a:avLst/>
          </a:prstGeom>
        </p:spPr>
      </p:pic>
      <p:pic>
        <p:nvPicPr>
          <p:cNvPr id="11" name="Grafik 10">
            <a:extLst>
              <a:ext uri="{FF2B5EF4-FFF2-40B4-BE49-F238E27FC236}">
                <a16:creationId xmlns:a16="http://schemas.microsoft.com/office/drawing/2014/main" id="{B31E3D14-D9AE-4124-BA29-362206E2DBC3}"/>
              </a:ext>
            </a:extLst>
          </p:cNvPr>
          <p:cNvPicPr>
            <a:picLocks noChangeAspect="1"/>
          </p:cNvPicPr>
          <p:nvPr/>
        </p:nvPicPr>
        <p:blipFill>
          <a:blip r:embed="rId6"/>
          <a:stretch>
            <a:fillRect/>
          </a:stretch>
        </p:blipFill>
        <p:spPr>
          <a:xfrm>
            <a:off x="7220892" y="4808171"/>
            <a:ext cx="3623568" cy="281324"/>
          </a:xfrm>
          <a:prstGeom prst="rect">
            <a:avLst/>
          </a:prstGeom>
        </p:spPr>
      </p:pic>
      <p:pic>
        <p:nvPicPr>
          <p:cNvPr id="12" name="Grafik 11">
            <a:extLst>
              <a:ext uri="{FF2B5EF4-FFF2-40B4-BE49-F238E27FC236}">
                <a16:creationId xmlns:a16="http://schemas.microsoft.com/office/drawing/2014/main" id="{928AC428-8E1B-4C7D-8B8D-33954EE43833}"/>
              </a:ext>
            </a:extLst>
          </p:cNvPr>
          <p:cNvPicPr>
            <a:picLocks noChangeAspect="1"/>
          </p:cNvPicPr>
          <p:nvPr/>
        </p:nvPicPr>
        <p:blipFill>
          <a:blip r:embed="rId7"/>
          <a:stretch>
            <a:fillRect/>
          </a:stretch>
        </p:blipFill>
        <p:spPr>
          <a:xfrm>
            <a:off x="7218177" y="4522108"/>
            <a:ext cx="3623567" cy="281324"/>
          </a:xfrm>
          <a:prstGeom prst="rect">
            <a:avLst/>
          </a:prstGeom>
        </p:spPr>
      </p:pic>
      <p:pic>
        <p:nvPicPr>
          <p:cNvPr id="13" name="Grafik 12">
            <a:extLst>
              <a:ext uri="{FF2B5EF4-FFF2-40B4-BE49-F238E27FC236}">
                <a16:creationId xmlns:a16="http://schemas.microsoft.com/office/drawing/2014/main" id="{2BD0D64C-809E-4BED-9392-16324EE696B4}"/>
              </a:ext>
            </a:extLst>
          </p:cNvPr>
          <p:cNvPicPr>
            <a:picLocks noChangeAspect="1"/>
          </p:cNvPicPr>
          <p:nvPr/>
        </p:nvPicPr>
        <p:blipFill>
          <a:blip r:embed="rId8"/>
          <a:stretch>
            <a:fillRect/>
          </a:stretch>
        </p:blipFill>
        <p:spPr>
          <a:xfrm>
            <a:off x="7218178" y="4256815"/>
            <a:ext cx="3618139" cy="271742"/>
          </a:xfrm>
          <a:prstGeom prst="rect">
            <a:avLst/>
          </a:prstGeom>
        </p:spPr>
      </p:pic>
      <p:pic>
        <p:nvPicPr>
          <p:cNvPr id="14" name="Grafik 13">
            <a:extLst>
              <a:ext uri="{FF2B5EF4-FFF2-40B4-BE49-F238E27FC236}">
                <a16:creationId xmlns:a16="http://schemas.microsoft.com/office/drawing/2014/main" id="{D9C64CA2-300F-4E3D-97AC-BFCCF5788264}"/>
              </a:ext>
            </a:extLst>
          </p:cNvPr>
          <p:cNvPicPr>
            <a:picLocks noChangeAspect="1"/>
          </p:cNvPicPr>
          <p:nvPr/>
        </p:nvPicPr>
        <p:blipFill>
          <a:blip r:embed="rId9"/>
          <a:stretch>
            <a:fillRect/>
          </a:stretch>
        </p:blipFill>
        <p:spPr>
          <a:xfrm>
            <a:off x="7218179" y="3969645"/>
            <a:ext cx="3618139" cy="293115"/>
          </a:xfrm>
          <a:prstGeom prst="rect">
            <a:avLst/>
          </a:prstGeom>
        </p:spPr>
      </p:pic>
      <p:pic>
        <p:nvPicPr>
          <p:cNvPr id="15" name="Grafik 14">
            <a:extLst>
              <a:ext uri="{FF2B5EF4-FFF2-40B4-BE49-F238E27FC236}">
                <a16:creationId xmlns:a16="http://schemas.microsoft.com/office/drawing/2014/main" id="{BF006835-9CEE-4B35-8AB4-5C964AA22B64}"/>
              </a:ext>
            </a:extLst>
          </p:cNvPr>
          <p:cNvPicPr>
            <a:picLocks noChangeAspect="1"/>
          </p:cNvPicPr>
          <p:nvPr/>
        </p:nvPicPr>
        <p:blipFill>
          <a:blip r:embed="rId10"/>
          <a:stretch>
            <a:fillRect/>
          </a:stretch>
        </p:blipFill>
        <p:spPr>
          <a:xfrm>
            <a:off x="7218178" y="3692930"/>
            <a:ext cx="3618140" cy="274795"/>
          </a:xfrm>
          <a:prstGeom prst="rect">
            <a:avLst/>
          </a:prstGeom>
        </p:spPr>
      </p:pic>
      <p:pic>
        <p:nvPicPr>
          <p:cNvPr id="16" name="Grafik 15">
            <a:extLst>
              <a:ext uri="{FF2B5EF4-FFF2-40B4-BE49-F238E27FC236}">
                <a16:creationId xmlns:a16="http://schemas.microsoft.com/office/drawing/2014/main" id="{F0E0776A-AC63-40FD-92B0-E9B0F4A2E164}"/>
              </a:ext>
            </a:extLst>
          </p:cNvPr>
          <p:cNvPicPr>
            <a:picLocks noChangeAspect="1"/>
          </p:cNvPicPr>
          <p:nvPr/>
        </p:nvPicPr>
        <p:blipFill>
          <a:blip r:embed="rId11"/>
          <a:stretch>
            <a:fillRect/>
          </a:stretch>
        </p:blipFill>
        <p:spPr>
          <a:xfrm>
            <a:off x="7220891" y="3412284"/>
            <a:ext cx="3618140" cy="280902"/>
          </a:xfrm>
          <a:prstGeom prst="rect">
            <a:avLst/>
          </a:prstGeom>
        </p:spPr>
      </p:pic>
      <p:pic>
        <p:nvPicPr>
          <p:cNvPr id="17" name="Grafik 16">
            <a:extLst>
              <a:ext uri="{FF2B5EF4-FFF2-40B4-BE49-F238E27FC236}">
                <a16:creationId xmlns:a16="http://schemas.microsoft.com/office/drawing/2014/main" id="{03459DA9-1BB0-4131-ACC3-81ACFEFCF072}"/>
              </a:ext>
            </a:extLst>
          </p:cNvPr>
          <p:cNvPicPr>
            <a:picLocks noChangeAspect="1"/>
          </p:cNvPicPr>
          <p:nvPr/>
        </p:nvPicPr>
        <p:blipFill>
          <a:blip r:embed="rId12"/>
          <a:stretch>
            <a:fillRect/>
          </a:stretch>
        </p:blipFill>
        <p:spPr>
          <a:xfrm>
            <a:off x="7218178" y="3121578"/>
            <a:ext cx="3623567" cy="290497"/>
          </a:xfrm>
          <a:prstGeom prst="rect">
            <a:avLst/>
          </a:prstGeom>
        </p:spPr>
      </p:pic>
      <p:pic>
        <p:nvPicPr>
          <p:cNvPr id="18" name="Grafik 17">
            <a:extLst>
              <a:ext uri="{FF2B5EF4-FFF2-40B4-BE49-F238E27FC236}">
                <a16:creationId xmlns:a16="http://schemas.microsoft.com/office/drawing/2014/main" id="{488D85D2-5985-4222-92AF-6D554C4F073C}"/>
              </a:ext>
            </a:extLst>
          </p:cNvPr>
          <p:cNvPicPr>
            <a:picLocks noChangeAspect="1"/>
          </p:cNvPicPr>
          <p:nvPr/>
        </p:nvPicPr>
        <p:blipFill>
          <a:blip r:embed="rId13"/>
          <a:stretch>
            <a:fillRect/>
          </a:stretch>
        </p:blipFill>
        <p:spPr>
          <a:xfrm>
            <a:off x="7218178" y="2840920"/>
            <a:ext cx="3623567" cy="278265"/>
          </a:xfrm>
          <a:prstGeom prst="rect">
            <a:avLst/>
          </a:prstGeom>
        </p:spPr>
      </p:pic>
      <p:pic>
        <p:nvPicPr>
          <p:cNvPr id="19" name="Grafik 18">
            <a:extLst>
              <a:ext uri="{FF2B5EF4-FFF2-40B4-BE49-F238E27FC236}">
                <a16:creationId xmlns:a16="http://schemas.microsoft.com/office/drawing/2014/main" id="{6BDE49FF-1992-4FD9-9FC9-0E98A5B6649C}"/>
              </a:ext>
            </a:extLst>
          </p:cNvPr>
          <p:cNvPicPr>
            <a:picLocks noChangeAspect="1"/>
          </p:cNvPicPr>
          <p:nvPr/>
        </p:nvPicPr>
        <p:blipFill>
          <a:blip r:embed="rId14"/>
          <a:stretch>
            <a:fillRect/>
          </a:stretch>
        </p:blipFill>
        <p:spPr>
          <a:xfrm>
            <a:off x="7218179" y="2564644"/>
            <a:ext cx="3623567" cy="281323"/>
          </a:xfrm>
          <a:prstGeom prst="rect">
            <a:avLst/>
          </a:prstGeom>
        </p:spPr>
      </p:pic>
      <p:pic>
        <p:nvPicPr>
          <p:cNvPr id="20" name="Grafik 19">
            <a:extLst>
              <a:ext uri="{FF2B5EF4-FFF2-40B4-BE49-F238E27FC236}">
                <a16:creationId xmlns:a16="http://schemas.microsoft.com/office/drawing/2014/main" id="{AA565B5F-93C8-4ACA-9F71-E8C7BF8BD60B}"/>
              </a:ext>
            </a:extLst>
          </p:cNvPr>
          <p:cNvPicPr>
            <a:picLocks noChangeAspect="1"/>
          </p:cNvPicPr>
          <p:nvPr/>
        </p:nvPicPr>
        <p:blipFill>
          <a:blip r:embed="rId15"/>
          <a:stretch>
            <a:fillRect/>
          </a:stretch>
        </p:blipFill>
        <p:spPr>
          <a:xfrm>
            <a:off x="7212754" y="2287929"/>
            <a:ext cx="3623567" cy="281323"/>
          </a:xfrm>
          <a:prstGeom prst="rect">
            <a:avLst/>
          </a:prstGeom>
        </p:spPr>
      </p:pic>
      <p:pic>
        <p:nvPicPr>
          <p:cNvPr id="23" name="Grafik 22">
            <a:extLst>
              <a:ext uri="{FF2B5EF4-FFF2-40B4-BE49-F238E27FC236}">
                <a16:creationId xmlns:a16="http://schemas.microsoft.com/office/drawing/2014/main" id="{183EFD34-66A1-4D1A-B0BB-F54204F72486}"/>
              </a:ext>
            </a:extLst>
          </p:cNvPr>
          <p:cNvPicPr>
            <a:picLocks noChangeAspect="1"/>
          </p:cNvPicPr>
          <p:nvPr/>
        </p:nvPicPr>
        <p:blipFill>
          <a:blip r:embed="rId16"/>
          <a:stretch>
            <a:fillRect/>
          </a:stretch>
        </p:blipFill>
        <p:spPr>
          <a:xfrm>
            <a:off x="7212754" y="2016161"/>
            <a:ext cx="3623567" cy="272150"/>
          </a:xfrm>
          <a:prstGeom prst="rect">
            <a:avLst/>
          </a:prstGeom>
        </p:spPr>
      </p:pic>
      <p:pic>
        <p:nvPicPr>
          <p:cNvPr id="24" name="Grafik 23">
            <a:extLst>
              <a:ext uri="{FF2B5EF4-FFF2-40B4-BE49-F238E27FC236}">
                <a16:creationId xmlns:a16="http://schemas.microsoft.com/office/drawing/2014/main" id="{BD32B12B-B201-456A-BF1A-9DBA70BA4565}"/>
              </a:ext>
            </a:extLst>
          </p:cNvPr>
          <p:cNvPicPr>
            <a:picLocks noChangeAspect="1"/>
          </p:cNvPicPr>
          <p:nvPr/>
        </p:nvPicPr>
        <p:blipFill>
          <a:blip r:embed="rId17"/>
          <a:stretch>
            <a:fillRect/>
          </a:stretch>
        </p:blipFill>
        <p:spPr>
          <a:xfrm>
            <a:off x="7212754" y="1757264"/>
            <a:ext cx="3623567" cy="256860"/>
          </a:xfrm>
          <a:prstGeom prst="rect">
            <a:avLst/>
          </a:prstGeom>
        </p:spPr>
      </p:pic>
      <p:sp>
        <p:nvSpPr>
          <p:cNvPr id="4" name="Rechteck 3">
            <a:extLst>
              <a:ext uri="{FF2B5EF4-FFF2-40B4-BE49-F238E27FC236}">
                <a16:creationId xmlns:a16="http://schemas.microsoft.com/office/drawing/2014/main" id="{DDF9840D-C056-445F-841D-3A187C2F862C}"/>
              </a:ext>
            </a:extLst>
          </p:cNvPr>
          <p:cNvSpPr/>
          <p:nvPr/>
        </p:nvSpPr>
        <p:spPr>
          <a:xfrm>
            <a:off x="2569029" y="3222171"/>
            <a:ext cx="1088571" cy="261258"/>
          </a:xfrm>
          <a:prstGeom prst="rect">
            <a:avLst/>
          </a:prstGeom>
          <a:solidFill>
            <a:srgbClr val="0025AA">
              <a:alpha val="32000"/>
            </a:srgbClr>
          </a:solidFill>
          <a:ln>
            <a:solidFill>
              <a:srgbClr val="0025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25591BFC-F2A0-4B9D-9494-62110C6ADB76}"/>
              </a:ext>
            </a:extLst>
          </p:cNvPr>
          <p:cNvSpPr/>
          <p:nvPr/>
        </p:nvSpPr>
        <p:spPr>
          <a:xfrm>
            <a:off x="7467600" y="1727071"/>
            <a:ext cx="885372" cy="276207"/>
          </a:xfrm>
          <a:prstGeom prst="rect">
            <a:avLst/>
          </a:prstGeom>
          <a:solidFill>
            <a:srgbClr val="0025AA">
              <a:alpha val="32000"/>
            </a:srgbClr>
          </a:solidFill>
          <a:ln>
            <a:solidFill>
              <a:srgbClr val="0025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45F37504-E688-4E44-A0F9-226FDD94F25D}"/>
              </a:ext>
            </a:extLst>
          </p:cNvPr>
          <p:cNvSpPr/>
          <p:nvPr/>
        </p:nvSpPr>
        <p:spPr>
          <a:xfrm>
            <a:off x="2794001" y="3512458"/>
            <a:ext cx="1676399" cy="261258"/>
          </a:xfrm>
          <a:prstGeom prst="rect">
            <a:avLst/>
          </a:prstGeom>
          <a:solidFill>
            <a:srgbClr val="FFFF00">
              <a:alpha val="31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79B31E35-548A-42E8-AF50-DB9038EE2554}"/>
              </a:ext>
            </a:extLst>
          </p:cNvPr>
          <p:cNvSpPr/>
          <p:nvPr/>
        </p:nvSpPr>
        <p:spPr>
          <a:xfrm>
            <a:off x="8382000" y="1719904"/>
            <a:ext cx="2441636" cy="275492"/>
          </a:xfrm>
          <a:prstGeom prst="rect">
            <a:avLst/>
          </a:prstGeom>
          <a:solidFill>
            <a:srgbClr val="FFFF00">
              <a:alpha val="27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F2F1BF26-79E3-4B93-9026-39B73C36FA41}"/>
              </a:ext>
            </a:extLst>
          </p:cNvPr>
          <p:cNvCxnSpPr>
            <a:cxnSpLocks/>
            <a:stCxn id="4" idx="3"/>
            <a:endCxn id="25" idx="2"/>
          </p:cNvCxnSpPr>
          <p:nvPr/>
        </p:nvCxnSpPr>
        <p:spPr>
          <a:xfrm flipV="1">
            <a:off x="3657600" y="2003278"/>
            <a:ext cx="4252686" cy="1349522"/>
          </a:xfrm>
          <a:prstGeom prst="line">
            <a:avLst/>
          </a:prstGeom>
          <a:ln>
            <a:solidFill>
              <a:srgbClr val="0025AA"/>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3B627B18-C314-4C4E-BACC-CF47F50FDA71}"/>
              </a:ext>
            </a:extLst>
          </p:cNvPr>
          <p:cNvCxnSpPr>
            <a:cxnSpLocks/>
            <a:stCxn id="26" idx="3"/>
            <a:endCxn id="27" idx="2"/>
          </p:cNvCxnSpPr>
          <p:nvPr/>
        </p:nvCxnSpPr>
        <p:spPr>
          <a:xfrm flipV="1">
            <a:off x="4470400" y="1995396"/>
            <a:ext cx="5132418" cy="164769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Titel 4">
            <a:extLst>
              <a:ext uri="{FF2B5EF4-FFF2-40B4-BE49-F238E27FC236}">
                <a16:creationId xmlns:a16="http://schemas.microsoft.com/office/drawing/2014/main" id="{281C7D00-85E8-40BA-96D5-0829F0C6F934}"/>
              </a:ext>
            </a:extLst>
          </p:cNvPr>
          <p:cNvSpPr>
            <a:spLocks noGrp="1"/>
          </p:cNvSpPr>
          <p:nvPr>
            <p:ph type="title"/>
          </p:nvPr>
        </p:nvSpPr>
        <p:spPr>
          <a:xfrm>
            <a:off x="422275" y="1196848"/>
            <a:ext cx="11349038" cy="864000"/>
          </a:xfrm>
        </p:spPr>
        <p:txBody>
          <a:bodyPr/>
          <a:lstStyle/>
          <a:p>
            <a:r>
              <a:rPr lang="de-DE" dirty="0"/>
              <a:t>Klassifikation</a:t>
            </a:r>
          </a:p>
        </p:txBody>
      </p:sp>
    </p:spTree>
    <p:extLst>
      <p:ext uri="{BB962C8B-B14F-4D97-AF65-F5344CB8AC3E}">
        <p14:creationId xmlns:p14="http://schemas.microsoft.com/office/powerpoint/2010/main" val="293616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0"/>
                                        </p:tgtEl>
                                      </p:cBhvr>
                                    </p:animEffect>
                                    <p:set>
                                      <p:cBhvr>
                                        <p:cTn id="30" dur="1" fill="hold">
                                          <p:stCondLst>
                                            <p:cond delay="499"/>
                                          </p:stCondLst>
                                        </p:cTn>
                                        <p:tgtEl>
                                          <p:spTgt spid="3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5" grpId="0" animBg="1"/>
      <p:bldP spid="25" grpId="1" animBg="1"/>
      <p:bldP spid="26" grpId="0" animBg="1"/>
      <p:bldP spid="26" grpId="1" animBg="1"/>
      <p:bldP spid="27" grpId="0" animBg="1"/>
      <p:bldP spid="2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8C1A23D-0FE1-4B5B-BC45-9DDFF556CCAD}"/>
              </a:ext>
            </a:extLst>
          </p:cNvPr>
          <p:cNvSpPr>
            <a:spLocks noGrp="1"/>
          </p:cNvSpPr>
          <p:nvPr>
            <p:ph type="sldNum" sz="quarter" idx="12"/>
          </p:nvPr>
        </p:nvSpPr>
        <p:spPr/>
        <p:txBody>
          <a:bodyPr/>
          <a:lstStyle/>
          <a:p>
            <a:fld id="{E6AA5693-5562-46BF-BAF4-16238AB6C896}" type="slidenum">
              <a:rPr lang="de-DE" smtClean="0"/>
              <a:t>8</a:t>
            </a:fld>
            <a:endParaRPr lang="de-DE"/>
          </a:p>
        </p:txBody>
      </p:sp>
      <p:pic>
        <p:nvPicPr>
          <p:cNvPr id="6" name="Grafik 5">
            <a:extLst>
              <a:ext uri="{FF2B5EF4-FFF2-40B4-BE49-F238E27FC236}">
                <a16:creationId xmlns:a16="http://schemas.microsoft.com/office/drawing/2014/main" id="{78566C3A-16C5-43AE-8ABF-FD285991E3B4}"/>
              </a:ext>
            </a:extLst>
          </p:cNvPr>
          <p:cNvPicPr>
            <a:picLocks noChangeAspect="1"/>
          </p:cNvPicPr>
          <p:nvPr/>
        </p:nvPicPr>
        <p:blipFill>
          <a:blip r:embed="rId2"/>
          <a:stretch>
            <a:fillRect/>
          </a:stretch>
        </p:blipFill>
        <p:spPr>
          <a:xfrm>
            <a:off x="3990646" y="5832484"/>
            <a:ext cx="3626281" cy="247873"/>
          </a:xfrm>
          <a:prstGeom prst="rect">
            <a:avLst/>
          </a:prstGeom>
        </p:spPr>
      </p:pic>
      <p:pic>
        <p:nvPicPr>
          <p:cNvPr id="7" name="Grafik 6">
            <a:extLst>
              <a:ext uri="{FF2B5EF4-FFF2-40B4-BE49-F238E27FC236}">
                <a16:creationId xmlns:a16="http://schemas.microsoft.com/office/drawing/2014/main" id="{FE168189-AAFF-4C7A-A5BD-81FE260BBA75}"/>
              </a:ext>
            </a:extLst>
          </p:cNvPr>
          <p:cNvPicPr>
            <a:picLocks noChangeAspect="1"/>
          </p:cNvPicPr>
          <p:nvPr/>
        </p:nvPicPr>
        <p:blipFill>
          <a:blip r:embed="rId3"/>
          <a:stretch>
            <a:fillRect/>
          </a:stretch>
        </p:blipFill>
        <p:spPr>
          <a:xfrm>
            <a:off x="3990646" y="5136858"/>
            <a:ext cx="3626281" cy="281534"/>
          </a:xfrm>
          <a:prstGeom prst="rect">
            <a:avLst/>
          </a:prstGeom>
        </p:spPr>
      </p:pic>
      <p:pic>
        <p:nvPicPr>
          <p:cNvPr id="8" name="Grafik 7">
            <a:extLst>
              <a:ext uri="{FF2B5EF4-FFF2-40B4-BE49-F238E27FC236}">
                <a16:creationId xmlns:a16="http://schemas.microsoft.com/office/drawing/2014/main" id="{AE406C11-3C7C-49AE-AFF0-DE5017E4BBC5}"/>
              </a:ext>
            </a:extLst>
          </p:cNvPr>
          <p:cNvPicPr>
            <a:picLocks noChangeAspect="1"/>
          </p:cNvPicPr>
          <p:nvPr/>
        </p:nvPicPr>
        <p:blipFill>
          <a:blip r:embed="rId4"/>
          <a:stretch>
            <a:fillRect/>
          </a:stretch>
        </p:blipFill>
        <p:spPr>
          <a:xfrm>
            <a:off x="3998788" y="4849416"/>
            <a:ext cx="3610002" cy="280270"/>
          </a:xfrm>
          <a:prstGeom prst="rect">
            <a:avLst/>
          </a:prstGeom>
        </p:spPr>
      </p:pic>
      <p:pic>
        <p:nvPicPr>
          <p:cNvPr id="9" name="Grafik 8">
            <a:extLst>
              <a:ext uri="{FF2B5EF4-FFF2-40B4-BE49-F238E27FC236}">
                <a16:creationId xmlns:a16="http://schemas.microsoft.com/office/drawing/2014/main" id="{6EFBF3EA-DD04-417D-A5F7-C3499F7DE943}"/>
              </a:ext>
            </a:extLst>
          </p:cNvPr>
          <p:cNvPicPr>
            <a:picLocks noChangeAspect="1"/>
          </p:cNvPicPr>
          <p:nvPr/>
        </p:nvPicPr>
        <p:blipFill>
          <a:blip r:embed="rId5"/>
          <a:stretch>
            <a:fillRect/>
          </a:stretch>
        </p:blipFill>
        <p:spPr>
          <a:xfrm>
            <a:off x="3990650" y="4570750"/>
            <a:ext cx="3618139" cy="277849"/>
          </a:xfrm>
          <a:prstGeom prst="rect">
            <a:avLst/>
          </a:prstGeom>
        </p:spPr>
      </p:pic>
      <p:pic>
        <p:nvPicPr>
          <p:cNvPr id="10" name="Grafik 9">
            <a:extLst>
              <a:ext uri="{FF2B5EF4-FFF2-40B4-BE49-F238E27FC236}">
                <a16:creationId xmlns:a16="http://schemas.microsoft.com/office/drawing/2014/main" id="{91F07D65-F084-410A-A692-9F9EF42124AB}"/>
              </a:ext>
            </a:extLst>
          </p:cNvPr>
          <p:cNvPicPr>
            <a:picLocks noChangeAspect="1"/>
          </p:cNvPicPr>
          <p:nvPr/>
        </p:nvPicPr>
        <p:blipFill>
          <a:blip r:embed="rId6"/>
          <a:stretch>
            <a:fillRect/>
          </a:stretch>
        </p:blipFill>
        <p:spPr>
          <a:xfrm>
            <a:off x="3998788" y="4285019"/>
            <a:ext cx="3623568" cy="281324"/>
          </a:xfrm>
          <a:prstGeom prst="rect">
            <a:avLst/>
          </a:prstGeom>
        </p:spPr>
      </p:pic>
      <p:pic>
        <p:nvPicPr>
          <p:cNvPr id="11" name="Grafik 10">
            <a:extLst>
              <a:ext uri="{FF2B5EF4-FFF2-40B4-BE49-F238E27FC236}">
                <a16:creationId xmlns:a16="http://schemas.microsoft.com/office/drawing/2014/main" id="{84EFF5B9-34BA-47E5-B3A2-9AE606279423}"/>
              </a:ext>
            </a:extLst>
          </p:cNvPr>
          <p:cNvPicPr>
            <a:picLocks noChangeAspect="1"/>
          </p:cNvPicPr>
          <p:nvPr/>
        </p:nvPicPr>
        <p:blipFill>
          <a:blip r:embed="rId7"/>
          <a:stretch>
            <a:fillRect/>
          </a:stretch>
        </p:blipFill>
        <p:spPr>
          <a:xfrm>
            <a:off x="3996073" y="3998956"/>
            <a:ext cx="3623567" cy="281324"/>
          </a:xfrm>
          <a:prstGeom prst="rect">
            <a:avLst/>
          </a:prstGeom>
        </p:spPr>
      </p:pic>
      <p:pic>
        <p:nvPicPr>
          <p:cNvPr id="12" name="Grafik 11">
            <a:extLst>
              <a:ext uri="{FF2B5EF4-FFF2-40B4-BE49-F238E27FC236}">
                <a16:creationId xmlns:a16="http://schemas.microsoft.com/office/drawing/2014/main" id="{D93B4353-AC99-48D4-837D-9987D8E3ADC9}"/>
              </a:ext>
            </a:extLst>
          </p:cNvPr>
          <p:cNvPicPr>
            <a:picLocks noChangeAspect="1"/>
          </p:cNvPicPr>
          <p:nvPr/>
        </p:nvPicPr>
        <p:blipFill>
          <a:blip r:embed="rId8"/>
          <a:stretch>
            <a:fillRect/>
          </a:stretch>
        </p:blipFill>
        <p:spPr>
          <a:xfrm>
            <a:off x="3996074" y="3733663"/>
            <a:ext cx="3618139" cy="271742"/>
          </a:xfrm>
          <a:prstGeom prst="rect">
            <a:avLst/>
          </a:prstGeom>
        </p:spPr>
      </p:pic>
      <p:pic>
        <p:nvPicPr>
          <p:cNvPr id="13" name="Grafik 12">
            <a:extLst>
              <a:ext uri="{FF2B5EF4-FFF2-40B4-BE49-F238E27FC236}">
                <a16:creationId xmlns:a16="http://schemas.microsoft.com/office/drawing/2014/main" id="{D82F8AD2-2E99-41F0-8D5F-B3087F1FF0EA}"/>
              </a:ext>
            </a:extLst>
          </p:cNvPr>
          <p:cNvPicPr>
            <a:picLocks noChangeAspect="1"/>
          </p:cNvPicPr>
          <p:nvPr/>
        </p:nvPicPr>
        <p:blipFill>
          <a:blip r:embed="rId9"/>
          <a:stretch>
            <a:fillRect/>
          </a:stretch>
        </p:blipFill>
        <p:spPr>
          <a:xfrm>
            <a:off x="3996075" y="3446493"/>
            <a:ext cx="3618139" cy="293115"/>
          </a:xfrm>
          <a:prstGeom prst="rect">
            <a:avLst/>
          </a:prstGeom>
        </p:spPr>
      </p:pic>
      <p:pic>
        <p:nvPicPr>
          <p:cNvPr id="14" name="Grafik 13">
            <a:extLst>
              <a:ext uri="{FF2B5EF4-FFF2-40B4-BE49-F238E27FC236}">
                <a16:creationId xmlns:a16="http://schemas.microsoft.com/office/drawing/2014/main" id="{3EEC9FA4-68D0-4F3B-B755-5DD33C6A3EE1}"/>
              </a:ext>
            </a:extLst>
          </p:cNvPr>
          <p:cNvPicPr>
            <a:picLocks noChangeAspect="1"/>
          </p:cNvPicPr>
          <p:nvPr/>
        </p:nvPicPr>
        <p:blipFill>
          <a:blip r:embed="rId10"/>
          <a:stretch>
            <a:fillRect/>
          </a:stretch>
        </p:blipFill>
        <p:spPr>
          <a:xfrm>
            <a:off x="3996074" y="3169778"/>
            <a:ext cx="3618140" cy="274795"/>
          </a:xfrm>
          <a:prstGeom prst="rect">
            <a:avLst/>
          </a:prstGeom>
        </p:spPr>
      </p:pic>
      <p:pic>
        <p:nvPicPr>
          <p:cNvPr id="15" name="Grafik 14">
            <a:extLst>
              <a:ext uri="{FF2B5EF4-FFF2-40B4-BE49-F238E27FC236}">
                <a16:creationId xmlns:a16="http://schemas.microsoft.com/office/drawing/2014/main" id="{150A2D78-9FC5-4187-A093-9349F6D9ADEE}"/>
              </a:ext>
            </a:extLst>
          </p:cNvPr>
          <p:cNvPicPr>
            <a:picLocks noChangeAspect="1"/>
          </p:cNvPicPr>
          <p:nvPr/>
        </p:nvPicPr>
        <p:blipFill>
          <a:blip r:embed="rId11"/>
          <a:stretch>
            <a:fillRect/>
          </a:stretch>
        </p:blipFill>
        <p:spPr>
          <a:xfrm>
            <a:off x="3998787" y="2889132"/>
            <a:ext cx="3618140" cy="280902"/>
          </a:xfrm>
          <a:prstGeom prst="rect">
            <a:avLst/>
          </a:prstGeom>
        </p:spPr>
      </p:pic>
      <p:pic>
        <p:nvPicPr>
          <p:cNvPr id="16" name="Grafik 15">
            <a:extLst>
              <a:ext uri="{FF2B5EF4-FFF2-40B4-BE49-F238E27FC236}">
                <a16:creationId xmlns:a16="http://schemas.microsoft.com/office/drawing/2014/main" id="{8EFD3327-BCCF-471C-8089-A8D9C09E436D}"/>
              </a:ext>
            </a:extLst>
          </p:cNvPr>
          <p:cNvPicPr>
            <a:picLocks noChangeAspect="1"/>
          </p:cNvPicPr>
          <p:nvPr/>
        </p:nvPicPr>
        <p:blipFill>
          <a:blip r:embed="rId12"/>
          <a:stretch>
            <a:fillRect/>
          </a:stretch>
        </p:blipFill>
        <p:spPr>
          <a:xfrm>
            <a:off x="3996074" y="2598426"/>
            <a:ext cx="3623567" cy="290497"/>
          </a:xfrm>
          <a:prstGeom prst="rect">
            <a:avLst/>
          </a:prstGeom>
        </p:spPr>
      </p:pic>
      <p:pic>
        <p:nvPicPr>
          <p:cNvPr id="17" name="Grafik 16">
            <a:extLst>
              <a:ext uri="{FF2B5EF4-FFF2-40B4-BE49-F238E27FC236}">
                <a16:creationId xmlns:a16="http://schemas.microsoft.com/office/drawing/2014/main" id="{098F5A55-9F78-4DD9-9700-C2B515D147AC}"/>
              </a:ext>
            </a:extLst>
          </p:cNvPr>
          <p:cNvPicPr>
            <a:picLocks noChangeAspect="1"/>
          </p:cNvPicPr>
          <p:nvPr/>
        </p:nvPicPr>
        <p:blipFill>
          <a:blip r:embed="rId13"/>
          <a:stretch>
            <a:fillRect/>
          </a:stretch>
        </p:blipFill>
        <p:spPr>
          <a:xfrm>
            <a:off x="3996074" y="2317768"/>
            <a:ext cx="3623567" cy="278265"/>
          </a:xfrm>
          <a:prstGeom prst="rect">
            <a:avLst/>
          </a:prstGeom>
        </p:spPr>
      </p:pic>
      <p:pic>
        <p:nvPicPr>
          <p:cNvPr id="18" name="Grafik 17">
            <a:extLst>
              <a:ext uri="{FF2B5EF4-FFF2-40B4-BE49-F238E27FC236}">
                <a16:creationId xmlns:a16="http://schemas.microsoft.com/office/drawing/2014/main" id="{07B0F308-CC68-4648-8CEF-D0916E714247}"/>
              </a:ext>
            </a:extLst>
          </p:cNvPr>
          <p:cNvPicPr>
            <a:picLocks noChangeAspect="1"/>
          </p:cNvPicPr>
          <p:nvPr/>
        </p:nvPicPr>
        <p:blipFill>
          <a:blip r:embed="rId14"/>
          <a:stretch>
            <a:fillRect/>
          </a:stretch>
        </p:blipFill>
        <p:spPr>
          <a:xfrm>
            <a:off x="3996075" y="2041492"/>
            <a:ext cx="3623567" cy="281323"/>
          </a:xfrm>
          <a:prstGeom prst="rect">
            <a:avLst/>
          </a:prstGeom>
        </p:spPr>
      </p:pic>
      <p:pic>
        <p:nvPicPr>
          <p:cNvPr id="19" name="Grafik 18">
            <a:extLst>
              <a:ext uri="{FF2B5EF4-FFF2-40B4-BE49-F238E27FC236}">
                <a16:creationId xmlns:a16="http://schemas.microsoft.com/office/drawing/2014/main" id="{CB7B15B1-B3D1-4537-9820-2A90B413117A}"/>
              </a:ext>
            </a:extLst>
          </p:cNvPr>
          <p:cNvPicPr>
            <a:picLocks noChangeAspect="1"/>
          </p:cNvPicPr>
          <p:nvPr/>
        </p:nvPicPr>
        <p:blipFill>
          <a:blip r:embed="rId15"/>
          <a:stretch>
            <a:fillRect/>
          </a:stretch>
        </p:blipFill>
        <p:spPr>
          <a:xfrm>
            <a:off x="3990650" y="1764777"/>
            <a:ext cx="3623567" cy="281323"/>
          </a:xfrm>
          <a:prstGeom prst="rect">
            <a:avLst/>
          </a:prstGeom>
        </p:spPr>
      </p:pic>
      <p:pic>
        <p:nvPicPr>
          <p:cNvPr id="20" name="Grafik 19">
            <a:extLst>
              <a:ext uri="{FF2B5EF4-FFF2-40B4-BE49-F238E27FC236}">
                <a16:creationId xmlns:a16="http://schemas.microsoft.com/office/drawing/2014/main" id="{7C0C562E-793A-4D86-B90A-B4E03F441218}"/>
              </a:ext>
            </a:extLst>
          </p:cNvPr>
          <p:cNvPicPr>
            <a:picLocks noChangeAspect="1"/>
          </p:cNvPicPr>
          <p:nvPr/>
        </p:nvPicPr>
        <p:blipFill>
          <a:blip r:embed="rId16"/>
          <a:stretch>
            <a:fillRect/>
          </a:stretch>
        </p:blipFill>
        <p:spPr>
          <a:xfrm>
            <a:off x="3990650" y="1493009"/>
            <a:ext cx="3623567" cy="272150"/>
          </a:xfrm>
          <a:prstGeom prst="rect">
            <a:avLst/>
          </a:prstGeom>
        </p:spPr>
      </p:pic>
      <p:pic>
        <p:nvPicPr>
          <p:cNvPr id="21" name="Grafik 20">
            <a:extLst>
              <a:ext uri="{FF2B5EF4-FFF2-40B4-BE49-F238E27FC236}">
                <a16:creationId xmlns:a16="http://schemas.microsoft.com/office/drawing/2014/main" id="{3276D3DA-FB60-4C5E-AAB3-786C16A65CDD}"/>
              </a:ext>
            </a:extLst>
          </p:cNvPr>
          <p:cNvPicPr>
            <a:picLocks noChangeAspect="1"/>
          </p:cNvPicPr>
          <p:nvPr/>
        </p:nvPicPr>
        <p:blipFill>
          <a:blip r:embed="rId17"/>
          <a:stretch>
            <a:fillRect/>
          </a:stretch>
        </p:blipFill>
        <p:spPr>
          <a:xfrm>
            <a:off x="3990650" y="1234112"/>
            <a:ext cx="3623567" cy="256860"/>
          </a:xfrm>
          <a:prstGeom prst="rect">
            <a:avLst/>
          </a:prstGeom>
        </p:spPr>
      </p:pic>
      <p:sp>
        <p:nvSpPr>
          <p:cNvPr id="3" name="Textfeld 2">
            <a:extLst>
              <a:ext uri="{FF2B5EF4-FFF2-40B4-BE49-F238E27FC236}">
                <a16:creationId xmlns:a16="http://schemas.microsoft.com/office/drawing/2014/main" id="{270B5152-D1A4-4D28-85DC-6A6393B50631}"/>
              </a:ext>
            </a:extLst>
          </p:cNvPr>
          <p:cNvSpPr txBox="1"/>
          <p:nvPr/>
        </p:nvSpPr>
        <p:spPr>
          <a:xfrm>
            <a:off x="9048328" y="1490972"/>
            <a:ext cx="1653017" cy="923330"/>
          </a:xfrm>
          <a:prstGeom prst="rect">
            <a:avLst/>
          </a:prstGeom>
          <a:noFill/>
        </p:spPr>
        <p:txBody>
          <a:bodyPr wrap="none" rtlCol="0">
            <a:spAutoFit/>
          </a:bodyPr>
          <a:lstStyle/>
          <a:p>
            <a:r>
              <a:rPr lang="de-DE" dirty="0"/>
              <a:t>Jetzt wird </a:t>
            </a:r>
          </a:p>
          <a:p>
            <a:r>
              <a:rPr lang="de-DE" dirty="0"/>
              <a:t>Arbeitsblatt_1 </a:t>
            </a:r>
          </a:p>
          <a:p>
            <a:r>
              <a:rPr lang="de-DE" dirty="0"/>
              <a:t>bearbeitet</a:t>
            </a:r>
          </a:p>
        </p:txBody>
      </p:sp>
    </p:spTree>
    <p:extLst>
      <p:ext uri="{BB962C8B-B14F-4D97-AF65-F5344CB8AC3E}">
        <p14:creationId xmlns:p14="http://schemas.microsoft.com/office/powerpoint/2010/main" val="68724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C889EA8-1CC1-4BEB-AE78-15363C7202ED}"/>
              </a:ext>
            </a:extLst>
          </p:cNvPr>
          <p:cNvSpPr>
            <a:spLocks noGrp="1"/>
          </p:cNvSpPr>
          <p:nvPr>
            <p:ph type="sldNum" sz="quarter" idx="12"/>
          </p:nvPr>
        </p:nvSpPr>
        <p:spPr/>
        <p:txBody>
          <a:bodyPr/>
          <a:lstStyle/>
          <a:p>
            <a:fld id="{E6AA5693-5562-46BF-BAF4-16238AB6C896}" type="slidenum">
              <a:rPr lang="de-DE" smtClean="0"/>
              <a:t>9</a:t>
            </a:fld>
            <a:endParaRPr lang="de-DE"/>
          </a:p>
        </p:txBody>
      </p:sp>
      <p:sp>
        <p:nvSpPr>
          <p:cNvPr id="4" name="Inhaltsplatzhalter 3">
            <a:extLst>
              <a:ext uri="{FF2B5EF4-FFF2-40B4-BE49-F238E27FC236}">
                <a16:creationId xmlns:a16="http://schemas.microsoft.com/office/drawing/2014/main" id="{3045345E-D04A-40E4-93E2-891F96742345}"/>
              </a:ext>
            </a:extLst>
          </p:cNvPr>
          <p:cNvSpPr>
            <a:spLocks noGrp="1"/>
          </p:cNvSpPr>
          <p:nvPr>
            <p:ph idx="1"/>
          </p:nvPr>
        </p:nvSpPr>
        <p:spPr>
          <a:xfrm>
            <a:off x="422275" y="1851651"/>
            <a:ext cx="11349038" cy="3505200"/>
          </a:xfrm>
        </p:spPr>
        <p:txBody>
          <a:bodyPr/>
          <a:lstStyle/>
          <a:p>
            <a:r>
              <a:rPr lang="de-DE" sz="1200" i="1" u="sng" dirty="0"/>
              <a:t>Folie 10</a:t>
            </a:r>
          </a:p>
          <a:p>
            <a:r>
              <a:rPr lang="de-DE" sz="1200" dirty="0"/>
              <a:t>Als Überleitung wird formuliert werden, dass nun ein Perspektivenwechsel vorgenommen wird. Das Endziel bleibt bestehen für eine neue Person die Ausprägung der Zielvariable vorherzusagen, allerdings konzentrieren wir uns nun zunächst darauf eine Entscheidungsregel zu finden, die die Fälle in unserem Datensatz </a:t>
            </a:r>
            <a:r>
              <a:rPr lang="de-DE" sz="1200" b="1" dirty="0"/>
              <a:t>möglichst fehlerarm</a:t>
            </a:r>
            <a:r>
              <a:rPr lang="de-DE" sz="1200" dirty="0"/>
              <a:t> klassifiziert. Die Annahme ist, dass eine solche Entscheidungsregel dann auch gut geeignet ist neue Fälle vorherzusagen.</a:t>
            </a:r>
          </a:p>
          <a:p>
            <a:endParaRPr lang="de-DE" sz="1200" i="1" u="sng" dirty="0"/>
          </a:p>
          <a:p>
            <a:endParaRPr lang="de-DE" sz="1200" i="1" u="sng" dirty="0"/>
          </a:p>
          <a:p>
            <a:r>
              <a:rPr lang="de-DE" sz="1200" i="1" u="sng" dirty="0"/>
              <a:t>Folien 11 – 19</a:t>
            </a:r>
            <a:endParaRPr lang="de-DE" sz="1200" u="sng" dirty="0"/>
          </a:p>
          <a:p>
            <a:pPr lvl="0"/>
            <a:r>
              <a:rPr lang="de-DE" sz="1200" i="1" dirty="0"/>
              <a:t>Zweck der Folien: Mit diesen Folien wird durch die Lehrkraft der Prozess vorgestellt, wie man aus einem Datensatz mit binären Prädiktorvariablen einen einstufigen Entscheidungsbaum herstellt. Dabei wird auf 4 Prozesskomponenten eingegangen:</a:t>
            </a:r>
            <a:endParaRPr lang="de-DE" sz="1200" dirty="0"/>
          </a:p>
          <a:p>
            <a:pPr lvl="1"/>
            <a:r>
              <a:rPr lang="de-DE" sz="1200" i="1" dirty="0"/>
              <a:t>Einen Datensplit durchführen (Folien 11 - 14)</a:t>
            </a:r>
            <a:endParaRPr lang="de-DE" sz="1200" dirty="0"/>
          </a:p>
          <a:p>
            <a:pPr lvl="1"/>
            <a:r>
              <a:rPr lang="de-DE" sz="1200" i="1" dirty="0"/>
              <a:t>Per Mehrheitsentscheidung einen einstufigen Entscheidungsbaum definieren (Folien 15 - 16)</a:t>
            </a:r>
            <a:endParaRPr lang="de-DE" sz="1200" dirty="0"/>
          </a:p>
          <a:p>
            <a:pPr lvl="1"/>
            <a:r>
              <a:rPr lang="de-DE" sz="1200" i="1" dirty="0"/>
              <a:t>Den einstufigen Entscheidungsbaum mit Fehlklassifikationen evaluieren (Folie 17)</a:t>
            </a:r>
            <a:endParaRPr lang="de-DE" sz="1200" dirty="0"/>
          </a:p>
          <a:p>
            <a:pPr lvl="1"/>
            <a:r>
              <a:rPr lang="de-DE" sz="1200" i="1" dirty="0"/>
              <a:t>Den einstufigen Entscheidungsbaum repräsentieren (Baumdiagramm &amp; verbal) (Folie 18-19)</a:t>
            </a:r>
            <a:endParaRPr lang="de-DE" sz="1200" dirty="0"/>
          </a:p>
          <a:p>
            <a:r>
              <a:rPr lang="de-DE" sz="600" i="1" dirty="0"/>
              <a:t> </a:t>
            </a:r>
            <a:endParaRPr lang="de-DE" sz="600" dirty="0"/>
          </a:p>
          <a:p>
            <a:pPr lvl="0"/>
            <a:endParaRPr lang="de-DE" sz="800" dirty="0"/>
          </a:p>
        </p:txBody>
      </p:sp>
      <p:sp>
        <p:nvSpPr>
          <p:cNvPr id="5" name="Titel 4">
            <a:extLst>
              <a:ext uri="{FF2B5EF4-FFF2-40B4-BE49-F238E27FC236}">
                <a16:creationId xmlns:a16="http://schemas.microsoft.com/office/drawing/2014/main" id="{DADE87A6-2C8A-4134-82C1-29D631EDD70A}"/>
              </a:ext>
            </a:extLst>
          </p:cNvPr>
          <p:cNvSpPr>
            <a:spLocks noGrp="1"/>
          </p:cNvSpPr>
          <p:nvPr>
            <p:ph type="title"/>
          </p:nvPr>
        </p:nvSpPr>
        <p:spPr>
          <a:xfrm>
            <a:off x="422275" y="1246189"/>
            <a:ext cx="11349038" cy="382611"/>
          </a:xfrm>
        </p:spPr>
        <p:txBody>
          <a:bodyPr/>
          <a:lstStyle/>
          <a:p>
            <a:r>
              <a:rPr lang="de-DE" dirty="0"/>
              <a:t>Kommentare für Lehrkräfte zu Folien 10-20</a:t>
            </a:r>
          </a:p>
        </p:txBody>
      </p:sp>
    </p:spTree>
    <p:extLst>
      <p:ext uri="{BB962C8B-B14F-4D97-AF65-F5344CB8AC3E}">
        <p14:creationId xmlns:p14="http://schemas.microsoft.com/office/powerpoint/2010/main" val="2455759309"/>
      </p:ext>
    </p:extLst>
  </p:cSld>
  <p:clrMapOvr>
    <a:masterClrMapping/>
  </p:clrMapOvr>
</p:sld>
</file>

<file path=ppt/theme/theme1.xml><?xml version="1.0" encoding="utf-8"?>
<a:theme xmlns:a="http://schemas.openxmlformats.org/drawingml/2006/main" name="POWERPOINT MASTER UNIVERSITÄT PADERBORN">
  <a:themeElements>
    <a:clrScheme name="UNIVERSITÄT PADERBORN">
      <a:dk1>
        <a:srgbClr val="555555"/>
      </a:dk1>
      <a:lt1>
        <a:sysClr val="window" lastClr="FFFFFF"/>
      </a:lt1>
      <a:dk2>
        <a:srgbClr val="00205B"/>
      </a:dk2>
      <a:lt2>
        <a:srgbClr val="C7C9C7"/>
      </a:lt2>
      <a:accent1>
        <a:srgbClr val="18B0E2"/>
      </a:accent1>
      <a:accent2>
        <a:srgbClr val="D73367"/>
      </a:accent2>
      <a:accent3>
        <a:srgbClr val="007FB9"/>
      </a:accent3>
      <a:accent4>
        <a:srgbClr val="A4C424"/>
      </a:accent4>
      <a:accent5>
        <a:srgbClr val="F29512"/>
      </a:accent5>
      <a:accent6>
        <a:srgbClr val="A93983"/>
      </a:accent6>
      <a:hlink>
        <a:srgbClr val="555555"/>
      </a:hlink>
      <a:folHlink>
        <a:srgbClr val="555555"/>
      </a:folHlink>
    </a:clrScheme>
    <a:fontScheme name="UNIVERSITÄT PADERBORN">
      <a:majorFont>
        <a:latin typeface="Arial Narrow"/>
        <a:ea typeface="Arial"/>
        <a:cs typeface="Arial"/>
      </a:majorFont>
      <a:minorFont>
        <a:latin typeface="Arial Narrow"/>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tx2"/>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UNIVERSITÄT PADERBORN PowerPoint Master">
  <a:themeElements>
    <a:clrScheme name="UNIVERSITÄT PADERBORN">
      <a:dk1>
        <a:sysClr val="windowText" lastClr="000000"/>
      </a:dk1>
      <a:lt1>
        <a:sysClr val="window" lastClr="FFFFFF"/>
      </a:lt1>
      <a:dk2>
        <a:srgbClr val="0025AA"/>
      </a:dk2>
      <a:lt2>
        <a:srgbClr val="8B8DB0"/>
      </a:lt2>
      <a:accent1>
        <a:srgbClr val="C138A0"/>
      </a:accent1>
      <a:accent2>
        <a:srgbClr val="0A75C4"/>
      </a:accent2>
      <a:accent3>
        <a:srgbClr val="181C62"/>
      </a:accent3>
      <a:accent4>
        <a:srgbClr val="23A9C9"/>
      </a:accent4>
      <a:accent5>
        <a:srgbClr val="7E3FA8"/>
      </a:accent5>
      <a:accent6>
        <a:srgbClr val="50D1D1"/>
      </a:accent6>
      <a:hlink>
        <a:srgbClr val="5F5F5F"/>
      </a:hlink>
      <a:folHlink>
        <a:srgbClr val="5F5F5F"/>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1" id="{130F43BC-6952-4A3E-A940-6D2578BD07CF}" vid="{3EA32484-FB8B-4C5C-8040-2DFB5069D9AE}"/>
    </a:ext>
  </a:extLst>
</a:theme>
</file>

<file path=ppt/theme/theme3.xml><?xml version="1.0" encoding="utf-8"?>
<a:theme xmlns:a="http://schemas.openxmlformats.org/drawingml/2006/main" name="1_UNIVERSITÄT PADERBORN PowerPoint Master">
  <a:themeElements>
    <a:clrScheme name="UNIVERSITÄT PADERBORN">
      <a:dk1>
        <a:sysClr val="windowText" lastClr="000000"/>
      </a:dk1>
      <a:lt1>
        <a:sysClr val="window" lastClr="FFFFFF"/>
      </a:lt1>
      <a:dk2>
        <a:srgbClr val="0025AA"/>
      </a:dk2>
      <a:lt2>
        <a:srgbClr val="8B8DB0"/>
      </a:lt2>
      <a:accent1>
        <a:srgbClr val="C138A0"/>
      </a:accent1>
      <a:accent2>
        <a:srgbClr val="0A75C4"/>
      </a:accent2>
      <a:accent3>
        <a:srgbClr val="181C62"/>
      </a:accent3>
      <a:accent4>
        <a:srgbClr val="23A9C9"/>
      </a:accent4>
      <a:accent5>
        <a:srgbClr val="7E3FA8"/>
      </a:accent5>
      <a:accent6>
        <a:srgbClr val="50D1D1"/>
      </a:accent6>
      <a:hlink>
        <a:srgbClr val="5F5F5F"/>
      </a:hlink>
      <a:folHlink>
        <a:srgbClr val="5F5F5F"/>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1" id="{130F43BC-6952-4A3E-A940-6D2578BD07CF}" vid="{3EA32484-FB8B-4C5C-8040-2DFB5069D9AE}"/>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1778</Words>
  <Application>Microsoft Office PowerPoint</Application>
  <DocSecurity>0</DocSecurity>
  <PresentationFormat>Breitbild</PresentationFormat>
  <Paragraphs>388</Paragraphs>
  <Slides>34</Slides>
  <Notes>17</Notes>
  <HiddenSlides>5</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34</vt:i4>
      </vt:variant>
    </vt:vector>
  </HeadingPairs>
  <TitlesOfParts>
    <vt:vector size="43" baseType="lpstr">
      <vt:lpstr>Arial</vt:lpstr>
      <vt:lpstr>Arial Narrow</vt:lpstr>
      <vt:lpstr>Calibri</vt:lpstr>
      <vt:lpstr>Segoe UI</vt:lpstr>
      <vt:lpstr>Segoe UI Light</vt:lpstr>
      <vt:lpstr>Wingdings 2</vt:lpstr>
      <vt:lpstr>POWERPOINT MASTER UNIVERSITÄT PADERBORN</vt:lpstr>
      <vt:lpstr>UNIVERSITÄT PADERBORN PowerPoint Master</vt:lpstr>
      <vt:lpstr>1_UNIVERSITÄT PADERBORN PowerPoint Master</vt:lpstr>
      <vt:lpstr>Entscheidungsbäume - do it yourself!</vt:lpstr>
      <vt:lpstr>Kommentare für Lehrkräfte zu Folien 2 - 5</vt:lpstr>
      <vt:lpstr>PowerPoint-Präsentation</vt:lpstr>
      <vt:lpstr>PowerPoint-Präsentation</vt:lpstr>
      <vt:lpstr>PowerPoint-Präsentation</vt:lpstr>
      <vt:lpstr>Kommentare für Lehrkräfte zu Folien 7-8</vt:lpstr>
      <vt:lpstr>Klassifikation</vt:lpstr>
      <vt:lpstr>PowerPoint-Präsentation</vt:lpstr>
      <vt:lpstr>Kommentare für Lehrkräfte zu Folien 10-20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Kommentare für Lehrkräfte zu Folien 22-26</vt:lpstr>
      <vt:lpstr>Aufgabe</vt:lpstr>
      <vt:lpstr>Tafelbild</vt:lpstr>
      <vt:lpstr>PowerPoint-Präsentation</vt:lpstr>
      <vt:lpstr>PowerPoint-Präsentation</vt:lpstr>
      <vt:lpstr>PowerPoint-Präsentation</vt:lpstr>
      <vt:lpstr>Kommentare für Lehrkräfte zu Folien 28-34</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Microsoft Office-Anwender;Birte Heinemann;Daniel Frischemeier</dc:creator>
  <cp:keywords/>
  <dc:description/>
  <cp:lastModifiedBy>Yannik Fleischer</cp:lastModifiedBy>
  <cp:revision>633</cp:revision>
  <dcterms:created xsi:type="dcterms:W3CDTF">2017-09-20T06:38:18Z</dcterms:created>
  <dcterms:modified xsi:type="dcterms:W3CDTF">2025-04-08T14:02:17Z</dcterms:modified>
  <cp:category/>
  <dc:identifier/>
  <cp:contentStatus/>
  <dc:language/>
  <cp:version/>
</cp:coreProperties>
</file>