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p15="http://schemas.microsoft.com/office/powerpoint/2012/main"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9" r:id="rId5"/>
    <p:sldId id="279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eischer" initials="F" lastIdx="2" clrIdx="0">
    <p:extLst>
      <p:ext uri="{19B8F6BF-5375-455C-9EA6-DF929625EA0E}">
        <p15:presenceInfo xmlns:p15="http://schemas.microsoft.com/office/powerpoint/2012/main" userId="Fleisch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5485F2-F2A0-CC65-0CFD-CA3239FD646E}" v="23" dt="2024-10-24T07:49:41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69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7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ik Fleischer" userId="S::yanflei@mail.uni-paderborn.de::118de0e1-790f-4d9a-ac78-8830d95f94eb" providerId="AD" clId="Web-{B49581BE-F060-426D-B48E-7BFB496CFE45}"/>
    <pc:docChg chg="addSld delSld modSld sldOrd">
      <pc:chgData name="Yannik Fleischer" userId="S::yanflei@mail.uni-paderborn.de::118de0e1-790f-4d9a-ac78-8830d95f94eb" providerId="AD" clId="Web-{B49581BE-F060-426D-B48E-7BFB496CFE45}" dt="2021-05-21T13:25:13.628" v="42"/>
      <pc:docMkLst>
        <pc:docMk/>
      </pc:docMkLst>
      <pc:sldChg chg="addSp delSp">
        <pc:chgData name="Yannik Fleischer" userId="S::yanflei@mail.uni-paderborn.de::118de0e1-790f-4d9a-ac78-8830d95f94eb" providerId="AD" clId="Web-{B49581BE-F060-426D-B48E-7BFB496CFE45}" dt="2021-05-21T13:22:28.484" v="3"/>
        <pc:sldMkLst>
          <pc:docMk/>
          <pc:sldMk cId="3906198807" sldId="266"/>
        </pc:sldMkLst>
        <pc:picChg chg="add del">
          <ac:chgData name="Yannik Fleischer" userId="S::yanflei@mail.uni-paderborn.de::118de0e1-790f-4d9a-ac78-8830d95f94eb" providerId="AD" clId="Web-{B49581BE-F060-426D-B48E-7BFB496CFE45}" dt="2021-05-21T13:22:28.484" v="3"/>
          <ac:picMkLst>
            <pc:docMk/>
            <pc:sldMk cId="3906198807" sldId="266"/>
            <ac:picMk id="18" creationId="{00000000-0000-0000-0000-000000000000}"/>
          </ac:picMkLst>
        </pc:picChg>
      </pc:sldChg>
      <pc:sldChg chg="modTransition">
        <pc:chgData name="Yannik Fleischer" userId="S::yanflei@mail.uni-paderborn.de::118de0e1-790f-4d9a-ac78-8830d95f94eb" providerId="AD" clId="Web-{B49581BE-F060-426D-B48E-7BFB496CFE45}" dt="2021-05-21T13:21:46.014" v="0"/>
        <pc:sldMkLst>
          <pc:docMk/>
          <pc:sldMk cId="471808990" sldId="269"/>
        </pc:sldMkLst>
      </pc:sldChg>
      <pc:sldChg chg="ord modTransition">
        <pc:chgData name="Yannik Fleischer" userId="S::yanflei@mail.uni-paderborn.de::118de0e1-790f-4d9a-ac78-8830d95f94eb" providerId="AD" clId="Web-{B49581BE-F060-426D-B48E-7BFB496CFE45}" dt="2021-05-21T13:25:13.628" v="42"/>
        <pc:sldMkLst>
          <pc:docMk/>
          <pc:sldMk cId="3589799662" sldId="270"/>
        </pc:sldMkLst>
      </pc:sldChg>
      <pc:sldChg chg="add del replId">
        <pc:chgData name="Yannik Fleischer" userId="S::yanflei@mail.uni-paderborn.de::118de0e1-790f-4d9a-ac78-8830d95f94eb" providerId="AD" clId="Web-{B49581BE-F060-426D-B48E-7BFB496CFE45}" dt="2021-05-21T13:22:44.750" v="5"/>
        <pc:sldMkLst>
          <pc:docMk/>
          <pc:sldMk cId="2797814740" sldId="271"/>
        </pc:sldMkLst>
      </pc:sldChg>
      <pc:sldChg chg="modSp add replId modTransition">
        <pc:chgData name="Yannik Fleischer" userId="S::yanflei@mail.uni-paderborn.de::118de0e1-790f-4d9a-ac78-8830d95f94eb" providerId="AD" clId="Web-{B49581BE-F060-426D-B48E-7BFB496CFE45}" dt="2021-05-21T13:24:54.597" v="41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B49581BE-F060-426D-B48E-7BFB496CFE45}" dt="2021-05-21T13:24:48.550" v="34" actId="1076"/>
          <ac:spMkLst>
            <pc:docMk/>
            <pc:sldMk cId="2874438629" sldId="271"/>
            <ac:spMk id="6" creationId="{00000000-0000-0000-0000-000000000000}"/>
          </ac:spMkLst>
        </pc:spChg>
        <pc:picChg chg="mod">
          <ac:chgData name="Yannik Fleischer" userId="S::yanflei@mail.uni-paderborn.de::118de0e1-790f-4d9a-ac78-8830d95f94eb" providerId="AD" clId="Web-{B49581BE-F060-426D-B48E-7BFB496CFE45}" dt="2021-05-21T13:24:48.659" v="40" actId="1076"/>
          <ac:picMkLst>
            <pc:docMk/>
            <pc:sldMk cId="2874438629" sldId="271"/>
            <ac:picMk id="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12" v="22" actId="1076"/>
          <ac:picMkLst>
            <pc:docMk/>
            <pc:sldMk cId="2874438629" sldId="271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59" v="25" actId="1076"/>
          <ac:picMkLst>
            <pc:docMk/>
            <pc:sldMk cId="2874438629" sldId="271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27" v="23" actId="1076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43" v="39" actId="1076"/>
          <ac:picMkLst>
            <pc:docMk/>
            <pc:sldMk cId="2874438629" sldId="271"/>
            <ac:picMk id="12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096" v="21" actId="1076"/>
          <ac:picMkLst>
            <pc:docMk/>
            <pc:sldMk cId="2874438629" sldId="271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5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12" v="37" actId="1076"/>
          <ac:picMkLst>
            <pc:docMk/>
            <pc:sldMk cId="2874438629" sldId="271"/>
            <ac:picMk id="16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43" v="24" actId="1076"/>
          <ac:picMkLst>
            <pc:docMk/>
            <pc:sldMk cId="2874438629" sldId="271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74" v="26" actId="1076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28" v="38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6" actId="1076"/>
          <ac:picMkLst>
            <pc:docMk/>
            <pc:sldMk cId="2874438629" sldId="271"/>
            <ac:picMk id="21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BDE49E0A-AA06-4176-9B00-317DBC81F32B}"/>
    <pc:docChg chg="addSld modSld sldOrd">
      <pc:chgData name="Yannik Fleischer" userId="S::yanflei@mail.uni-paderborn.de::118de0e1-790f-4d9a-ac78-8830d95f94eb" providerId="AD" clId="Web-{BDE49E0A-AA06-4176-9B00-317DBC81F32B}" dt="2021-05-21T13:27:32.457" v="6"/>
      <pc:docMkLst>
        <pc:docMk/>
      </pc:docMkLst>
      <pc:sldChg chg="ord">
        <pc:chgData name="Yannik Fleischer" userId="S::yanflei@mail.uni-paderborn.de::118de0e1-790f-4d9a-ac78-8830d95f94eb" providerId="AD" clId="Web-{BDE49E0A-AA06-4176-9B00-317DBC81F32B}" dt="2021-05-21T13:26:05.409" v="0"/>
        <pc:sldMkLst>
          <pc:docMk/>
          <pc:sldMk cId="2874438629" sldId="271"/>
        </pc:sldMkLst>
      </pc:sldChg>
      <pc:sldChg chg="addSp modSp add replId">
        <pc:chgData name="Yannik Fleischer" userId="S::yanflei@mail.uni-paderborn.de::118de0e1-790f-4d9a-ac78-8830d95f94eb" providerId="AD" clId="Web-{BDE49E0A-AA06-4176-9B00-317DBC81F32B}" dt="2021-05-21T13:27:32.457" v="6"/>
        <pc:sldMkLst>
          <pc:docMk/>
          <pc:sldMk cId="3656514412" sldId="272"/>
        </pc:sldMkLst>
        <pc:spChg chg="add">
          <ac:chgData name="Yannik Fleischer" userId="S::yanflei@mail.uni-paderborn.de::118de0e1-790f-4d9a-ac78-8830d95f94eb" providerId="AD" clId="Web-{BDE49E0A-AA06-4176-9B00-317DBC81F32B}" dt="2021-05-21T13:27:32.457" v="6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BDE49E0A-AA06-4176-9B00-317DBC81F32B}" dt="2021-05-21T13:27:10.613" v="4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72" v="2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88" v="3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7:10.629" v="5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DFCF5A4F-46EE-A2B8-A72A-DE271CBDB34A}"/>
    <pc:docChg chg="delSld modSld">
      <pc:chgData name="Yannik Fleischer" userId="S::yanflei@mail.uni-paderborn.de::118de0e1-790f-4d9a-ac78-8830d95f94eb" providerId="AD" clId="Web-{DFCF5A4F-46EE-A2B8-A72A-DE271CBDB34A}" dt="2021-05-21T13:30:16.014" v="33"/>
      <pc:docMkLst>
        <pc:docMk/>
      </pc:docMkLst>
      <pc:sldChg chg="del">
        <pc:chgData name="Yannik Fleischer" userId="S::yanflei@mail.uni-paderborn.de::118de0e1-790f-4d9a-ac78-8830d95f94eb" providerId="AD" clId="Web-{DFCF5A4F-46EE-A2B8-A72A-DE271CBDB34A}" dt="2021-05-21T13:30:16.014" v="33"/>
        <pc:sldMkLst>
          <pc:docMk/>
          <pc:sldMk cId="3589799662" sldId="270"/>
        </pc:sldMkLst>
      </pc:sldChg>
      <pc:sldChg chg="addSp delSp modSp">
        <pc:chgData name="Yannik Fleischer" userId="S::yanflei@mail.uni-paderborn.de::118de0e1-790f-4d9a-ac78-8830d95f94eb" providerId="AD" clId="Web-{DFCF5A4F-46EE-A2B8-A72A-DE271CBDB34A}" dt="2021-05-21T13:29:50.576" v="31" actId="1076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DFCF5A4F-46EE-A2B8-A72A-DE271CBDB34A}" dt="2021-05-21T13:29:50.482" v="25" actId="1076"/>
          <ac:spMkLst>
            <pc:docMk/>
            <pc:sldMk cId="2874438629" sldId="271"/>
            <ac:spMk id="6" creationId="{00000000-0000-0000-0000-000000000000}"/>
          </ac:spMkLst>
        </pc:spChg>
        <pc:picChg chg="add">
          <ac:chgData name="Yannik Fleischer" userId="S::yanflei@mail.uni-paderborn.de::118de0e1-790f-4d9a-ac78-8830d95f94eb" providerId="AD" clId="Web-{DFCF5A4F-46EE-A2B8-A72A-DE271CBDB34A}" dt="2021-05-21T13:29:45.669" v="19"/>
          <ac:picMkLst>
            <pc:docMk/>
            <pc:sldMk cId="2874438629" sldId="271"/>
            <ac:picMk id="2" creationId="{D9BAC289-3AD7-4027-9C76-0851042EADDF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9" actId="1076"/>
          <ac:picMkLst>
            <pc:docMk/>
            <pc:sldMk cId="2874438629" sldId="271"/>
            <ac:picMk id="3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5"/>
          <ac:picMkLst>
            <pc:docMk/>
            <pc:sldMk cId="2874438629" sldId="271"/>
            <ac:picMk id="4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00" v="20"/>
          <ac:picMkLst>
            <pc:docMk/>
            <pc:sldMk cId="2874438629" sldId="271"/>
            <ac:picMk id="5" creationId="{9D5B4DCA-F295-4651-9279-1A117B5713C6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1"/>
          <ac:picMkLst>
            <pc:docMk/>
            <pc:sldMk cId="2874438629" sldId="271"/>
            <ac:picMk id="7" creationId="{3D0E0798-B3DA-4684-9EA3-DC185242D758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2"/>
          <ac:picMkLst>
            <pc:docMk/>
            <pc:sldMk cId="2874438629" sldId="271"/>
            <ac:picMk id="8" creationId="{A9852173-16B2-47D6-A303-E7AECDC1C5A5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47" v="23"/>
          <ac:picMkLst>
            <pc:docMk/>
            <pc:sldMk cId="2874438629" sldId="271"/>
            <ac:picMk id="9" creationId="{C50434FE-7340-4066-91A5-CC4CD6BB094B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8"/>
          <ac:picMkLst>
            <pc:docMk/>
            <pc:sldMk cId="2874438629" sldId="271"/>
            <ac:picMk id="10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7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8" actId="1076"/>
          <ac:picMkLst>
            <pc:docMk/>
            <pc:sldMk cId="2874438629" sldId="271"/>
            <ac:picMk id="12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6"/>
          <ac:picMkLst>
            <pc:docMk/>
            <pc:sldMk cId="2874438629" sldId="271"/>
            <ac:picMk id="13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63" v="24"/>
          <ac:picMkLst>
            <pc:docMk/>
            <pc:sldMk cId="2874438629" sldId="271"/>
            <ac:picMk id="14" creationId="{63F71FF4-B85C-47A1-9218-55233D8CE6C4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497" v="26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13" v="27" actId="1076"/>
          <ac:picMkLst>
            <pc:docMk/>
            <pc:sldMk cId="2874438629" sldId="271"/>
            <ac:picMk id="16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4"/>
          <ac:picMkLst>
            <pc:docMk/>
            <pc:sldMk cId="2874438629" sldId="271"/>
            <ac:picMk id="18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3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60" v="30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76" v="31" actId="1076"/>
          <ac:picMkLst>
            <pc:docMk/>
            <pc:sldMk cId="2874438629" sldId="271"/>
            <ac:picMk id="21" creationId="{00000000-0000-0000-0000-000000000000}"/>
          </ac:picMkLst>
        </pc:picChg>
      </pc:sldChg>
      <pc:sldChg chg="delSp modSp del">
        <pc:chgData name="Yannik Fleischer" userId="S::yanflei@mail.uni-paderborn.de::118de0e1-790f-4d9a-ac78-8830d95f94eb" providerId="AD" clId="Web-{DFCF5A4F-46EE-A2B8-A72A-DE271CBDB34A}" dt="2021-05-21T13:29:54.576" v="32"/>
        <pc:sldMkLst>
          <pc:docMk/>
          <pc:sldMk cId="3656514412" sldId="272"/>
        </pc:sldMkLst>
        <pc:spChg chg="del">
          <ac:chgData name="Yannik Fleischer" userId="S::yanflei@mail.uni-paderborn.de::118de0e1-790f-4d9a-ac78-8830d95f94eb" providerId="AD" clId="Web-{DFCF5A4F-46EE-A2B8-A72A-DE271CBDB34A}" dt="2021-05-21T13:28:13.589" v="0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DFCF5A4F-46EE-A2B8-A72A-DE271CBDB34A}" dt="2021-05-21T13:29:19.356" v="10" actId="1076"/>
          <ac:picMkLst>
            <pc:docMk/>
            <pc:sldMk cId="3656514412" sldId="272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09" v="7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25" v="8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56" v="9" actId="1076"/>
          <ac:picMkLst>
            <pc:docMk/>
            <pc:sldMk cId="3656514412" sldId="272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72" v="11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87" v="12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Susanne Podworny" userId="S::podworny@ad.uni-paderborn.de::bf42ffeb-27d4-4102-8bdf-d326a9b853a6" providerId="AD" clId="Web-{1A5485F2-F2A0-CC65-0CFD-CA3239FD646E}"/>
    <pc:docChg chg="modSld sldOrd">
      <pc:chgData name="Susanne Podworny" userId="S::podworny@ad.uni-paderborn.de::bf42ffeb-27d4-4102-8bdf-d326a9b853a6" providerId="AD" clId="Web-{1A5485F2-F2A0-CC65-0CFD-CA3239FD646E}" dt="2024-10-24T07:49:32.733" v="16"/>
      <pc:docMkLst>
        <pc:docMk/>
      </pc:docMkLst>
      <pc:sldChg chg="modSp">
        <pc:chgData name="Susanne Podworny" userId="S::podworny@ad.uni-paderborn.de::bf42ffeb-27d4-4102-8bdf-d326a9b853a6" providerId="AD" clId="Web-{1A5485F2-F2A0-CC65-0CFD-CA3239FD646E}" dt="2024-10-24T07:48:12.681" v="5" actId="20577"/>
        <pc:sldMkLst>
          <pc:docMk/>
          <pc:sldMk cId="0" sldId="259"/>
        </pc:sldMkLst>
        <pc:spChg chg="mod">
          <ac:chgData name="Susanne Podworny" userId="S::podworny@ad.uni-paderborn.de::bf42ffeb-27d4-4102-8bdf-d326a9b853a6" providerId="AD" clId="Web-{1A5485F2-F2A0-CC65-0CFD-CA3239FD646E}" dt="2024-10-24T07:48:12.681" v="5" actId="20577"/>
          <ac:spMkLst>
            <pc:docMk/>
            <pc:sldMk cId="0" sldId="259"/>
            <ac:spMk id="4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8:19.119" v="7" actId="20577"/>
        <pc:sldMkLst>
          <pc:docMk/>
          <pc:sldMk cId="188659147" sldId="275"/>
        </pc:sldMkLst>
        <pc:spChg chg="mod">
          <ac:chgData name="Susanne Podworny" userId="S::podworny@ad.uni-paderborn.de::bf42ffeb-27d4-4102-8bdf-d326a9b853a6" providerId="AD" clId="Web-{1A5485F2-F2A0-CC65-0CFD-CA3239FD646E}" dt="2024-10-24T07:48:19.119" v="7" actId="20577"/>
          <ac:spMkLst>
            <pc:docMk/>
            <pc:sldMk cId="188659147" sldId="275"/>
            <ac:spMk id="2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8:28.135" v="9" actId="20577"/>
        <pc:sldMkLst>
          <pc:docMk/>
          <pc:sldMk cId="3490288399" sldId="276"/>
        </pc:sldMkLst>
        <pc:spChg chg="mod">
          <ac:chgData name="Susanne Podworny" userId="S::podworny@ad.uni-paderborn.de::bf42ffeb-27d4-4102-8bdf-d326a9b853a6" providerId="AD" clId="Web-{1A5485F2-F2A0-CC65-0CFD-CA3239FD646E}" dt="2024-10-24T07:48:28.135" v="9" actId="20577"/>
          <ac:spMkLst>
            <pc:docMk/>
            <pc:sldMk cId="3490288399" sldId="276"/>
            <ac:spMk id="7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9:28.717" v="15" actId="20577"/>
        <pc:sldMkLst>
          <pc:docMk/>
          <pc:sldMk cId="2097719127" sldId="277"/>
        </pc:sldMkLst>
        <pc:spChg chg="mod">
          <ac:chgData name="Susanne Podworny" userId="S::podworny@ad.uni-paderborn.de::bf42ffeb-27d4-4102-8bdf-d326a9b853a6" providerId="AD" clId="Web-{1A5485F2-F2A0-CC65-0CFD-CA3239FD646E}" dt="2024-10-24T07:49:28.717" v="15" actId="20577"/>
          <ac:spMkLst>
            <pc:docMk/>
            <pc:sldMk cId="2097719127" sldId="277"/>
            <ac:spMk id="2" creationId="{00000000-0000-0000-0000-000000000000}"/>
          </ac:spMkLst>
        </pc:spChg>
      </pc:sldChg>
      <pc:sldChg chg="modSp ord">
        <pc:chgData name="Susanne Podworny" userId="S::podworny@ad.uni-paderborn.de::bf42ffeb-27d4-4102-8bdf-d326a9b853a6" providerId="AD" clId="Web-{1A5485F2-F2A0-CC65-0CFD-CA3239FD646E}" dt="2024-10-24T07:49:32.733" v="16"/>
        <pc:sldMkLst>
          <pc:docMk/>
          <pc:sldMk cId="445232058" sldId="279"/>
        </pc:sldMkLst>
        <pc:spChg chg="mod">
          <ac:chgData name="Susanne Podworny" userId="S::podworny@ad.uni-paderborn.de::bf42ffeb-27d4-4102-8bdf-d326a9b853a6" providerId="AD" clId="Web-{1A5485F2-F2A0-CC65-0CFD-CA3239FD646E}" dt="2024-10-24T07:48:49.652" v="12" actId="20577"/>
          <ac:spMkLst>
            <pc:docMk/>
            <pc:sldMk cId="445232058" sldId="279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Edit format templates of the text master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'No.'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/>
              <a:t>This </a:t>
            </a:r>
            <a:r>
              <a:rPr lang="en-GB" baseline="0" dirty="0" err="1"/>
              <a:t>presentation </a:t>
            </a:r>
            <a:r>
              <a:rPr lang="en-GB" baseline="0" dirty="0" err="1"/>
              <a:t>can </a:t>
            </a:r>
            <a:r>
              <a:rPr lang="en-GB" baseline="0" dirty="0" err="1"/>
              <a:t>be</a:t>
            </a:r>
            <a:r>
              <a:rPr lang="en-GB" baseline="0" dirty="0" err="1"/>
              <a:t> used to </a:t>
            </a:r>
            <a:r>
              <a:rPr lang="en-GB" baseline="0" dirty="0" err="1"/>
              <a:t>debrief </a:t>
            </a:r>
            <a:r>
              <a:rPr lang="en-GB" baseline="0" dirty="0"/>
              <a:t>the </a:t>
            </a:r>
            <a:r>
              <a:rPr lang="en-GB" baseline="0" dirty="0" err="1"/>
              <a:t>Quickdraw </a:t>
            </a:r>
            <a:r>
              <a:rPr lang="en-GB" baseline="0" dirty="0" err="1"/>
              <a:t>activity </a:t>
            </a:r>
            <a:r>
              <a:rPr lang="en-GB" baseline="0" dirty="0" err="1"/>
              <a:t>with </a:t>
            </a:r>
            <a:r>
              <a:rPr lang="en-GB" baseline="0" dirty="0"/>
              <a:t>the pupils</a:t>
            </a:r>
            <a:r>
              <a:rPr lang="en-GB" baseline="0" dirty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54573"/>
      </p:ext>
    </p:extLst>
  </p:cSld>
  <p:clrMapOvr>
    <a:masterClrMapping/>
  </p:clrMapOvr>
</p:notes>
</file>

<file path=ppt/notesSlides/notesSlide2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 dirty="0" err="1"/>
              <a:t>can </a:t>
            </a:r>
            <a:r>
              <a:rPr lang="en-GB" dirty="0" err="1"/>
              <a:t>an </a:t>
            </a:r>
            <a:r>
              <a:rPr lang="en-GB" dirty="0"/>
              <a:t>AI that </a:t>
            </a:r>
            <a:r>
              <a:rPr lang="en-GB" dirty="0" err="1"/>
              <a:t>has been </a:t>
            </a:r>
            <a:r>
              <a:rPr lang="en-GB" dirty="0" err="1"/>
              <a:t>trained </a:t>
            </a:r>
            <a:r>
              <a:rPr lang="en-GB" dirty="0" err="1"/>
              <a:t>using </a:t>
            </a:r>
            <a:r>
              <a:rPr lang="en-GB" dirty="0" err="1"/>
              <a:t>machine </a:t>
            </a:r>
            <a:r>
              <a:rPr lang="en-GB" dirty="0" err="1"/>
              <a:t>learning </a:t>
            </a:r>
            <a:r>
              <a:rPr lang="en-GB" dirty="0"/>
              <a:t>do? </a:t>
            </a:r>
            <a:r>
              <a:rPr lang="en-GB" baseline="0" dirty="0" err="1"/>
              <a:t>It </a:t>
            </a:r>
            <a:r>
              <a:rPr lang="en-GB" baseline="0" dirty="0" err="1"/>
              <a:t>can </a:t>
            </a:r>
            <a:r>
              <a:rPr lang="en-GB" baseline="0" dirty="0" err="1"/>
              <a:t>classify </a:t>
            </a:r>
            <a:r>
              <a:rPr lang="en-GB" baseline="0" dirty="0" err="1"/>
              <a:t>new </a:t>
            </a:r>
            <a:r>
              <a:rPr lang="en-GB" baseline="0" dirty="0" err="1"/>
              <a:t>objects </a:t>
            </a:r>
            <a:r>
              <a:rPr lang="en-GB" baseline="0" dirty="0"/>
              <a:t>(</a:t>
            </a:r>
            <a:r>
              <a:rPr lang="en-GB" baseline="0" dirty="0" err="1"/>
              <a:t>e.g. </a:t>
            </a:r>
            <a:r>
              <a:rPr lang="en-GB" baseline="0" dirty="0" err="1"/>
              <a:t>when </a:t>
            </a:r>
            <a:r>
              <a:rPr lang="en-GB" baseline="0" dirty="0" err="1"/>
              <a:t>we </a:t>
            </a:r>
            <a:r>
              <a:rPr lang="en-GB" baseline="0" dirty="0" err="1"/>
              <a:t>paint </a:t>
            </a:r>
            <a:r>
              <a:rPr lang="en-GB" baseline="0" dirty="0" err="1"/>
              <a:t>a </a:t>
            </a:r>
            <a:r>
              <a:rPr lang="en-GB" baseline="0" dirty="0" err="1"/>
              <a:t>new </a:t>
            </a:r>
            <a:r>
              <a:rPr lang="en-GB" baseline="0" dirty="0" err="1"/>
              <a:t>object</a:t>
            </a:r>
            <a:r>
              <a:rPr lang="en-GB" baseline="0" dirty="0"/>
              <a:t>). </a:t>
            </a:r>
            <a:r>
              <a:rPr lang="en-GB" baseline="0" dirty="0" err="1"/>
              <a:t>This means </a:t>
            </a:r>
            <a:r>
              <a:rPr lang="en-GB" baseline="0" dirty="0" err="1"/>
              <a:t>that a </a:t>
            </a:r>
            <a:r>
              <a:rPr lang="en-GB" baseline="0" dirty="0" err="1"/>
              <a:t>picture </a:t>
            </a:r>
            <a:r>
              <a:rPr lang="en-GB" baseline="0" dirty="0" err="1"/>
              <a:t>is </a:t>
            </a:r>
            <a:r>
              <a:rPr lang="en-GB" baseline="0" dirty="0" err="1"/>
              <a:t>assigned </a:t>
            </a:r>
            <a:r>
              <a:rPr lang="en-GB" baseline="0" dirty="0" err="1"/>
              <a:t>to a </a:t>
            </a:r>
            <a:r>
              <a:rPr lang="en-GB" baseline="0" dirty="0" err="1"/>
              <a:t>class </a:t>
            </a:r>
            <a:r>
              <a:rPr lang="en-GB" baseline="0" dirty="0"/>
              <a:t>(</a:t>
            </a:r>
            <a:r>
              <a:rPr lang="en-GB" baseline="0" dirty="0" err="1"/>
              <a:t>e.g. </a:t>
            </a:r>
            <a:r>
              <a:rPr lang="en-GB" baseline="0" dirty="0" err="1"/>
              <a:t>crayon</a:t>
            </a:r>
            <a:r>
              <a:rPr lang="en-GB" baseline="0" dirty="0"/>
              <a:t>, fan, etc.). </a:t>
            </a:r>
            <a:r>
              <a:rPr lang="en-GB" baseline="0" dirty="0" err="1"/>
              <a:t>This </a:t>
            </a:r>
            <a:r>
              <a:rPr lang="en-GB" baseline="0" dirty="0" err="1"/>
              <a:t>can </a:t>
            </a:r>
            <a:r>
              <a:rPr lang="en-GB" baseline="0" dirty="0" err="1"/>
              <a:t>only </a:t>
            </a:r>
            <a:r>
              <a:rPr lang="en-GB" baseline="0" dirty="0" err="1"/>
              <a:t>result in </a:t>
            </a:r>
            <a:r>
              <a:rPr lang="en-GB" baseline="0" dirty="0" err="1"/>
              <a:t>classes </a:t>
            </a:r>
            <a:r>
              <a:rPr lang="en-GB" baseline="0" dirty="0" err="1"/>
              <a:t>for </a:t>
            </a:r>
            <a:r>
              <a:rPr lang="en-GB" baseline="0" dirty="0"/>
              <a:t>which </a:t>
            </a:r>
            <a:r>
              <a:rPr lang="en-GB" baseline="0" dirty="0" err="1"/>
              <a:t>suitable </a:t>
            </a:r>
            <a:r>
              <a:rPr lang="en-GB" baseline="0" dirty="0" err="1"/>
              <a:t>examples </a:t>
            </a:r>
            <a:r>
              <a:rPr lang="en-GB" baseline="0" dirty="0" err="1"/>
              <a:t>with </a:t>
            </a:r>
            <a:r>
              <a:rPr lang="en-GB" baseline="0" dirty="0"/>
              <a:t>labels </a:t>
            </a:r>
            <a:r>
              <a:rPr lang="en-GB" baseline="0" dirty="0" err="1"/>
              <a:t>were </a:t>
            </a:r>
            <a:r>
              <a:rPr lang="en-GB" baseline="0" dirty="0" err="1"/>
              <a:t>known </a:t>
            </a:r>
            <a:r>
              <a:rPr lang="en-GB" baseline="0" dirty="0" err="1"/>
              <a:t>during the training process</a:t>
            </a:r>
            <a:r>
              <a:rPr lang="en-GB" baseline="0" dirty="0"/>
              <a:t>. </a:t>
            </a:r>
            <a:r>
              <a:rPr lang="en-GB" baseline="0" dirty="0"/>
              <a:t>So </a:t>
            </a:r>
            <a:r>
              <a:rPr lang="en-GB" baseline="0" dirty="0" err="1"/>
              <a:t>if </a:t>
            </a:r>
            <a:r>
              <a:rPr lang="en-GB" baseline="0" dirty="0" err="1"/>
              <a:t>training </a:t>
            </a:r>
            <a:r>
              <a:rPr lang="en-GB" baseline="0" dirty="0" err="1"/>
              <a:t>was </a:t>
            </a:r>
            <a:r>
              <a:rPr lang="en-GB" baseline="0" dirty="0" err="1"/>
              <a:t>not carried </a:t>
            </a:r>
            <a:r>
              <a:rPr lang="en-GB" baseline="0" dirty="0" err="1"/>
              <a:t>out with </a:t>
            </a:r>
            <a:r>
              <a:rPr lang="en-GB" baseline="0" dirty="0" err="1"/>
              <a:t>pictures </a:t>
            </a:r>
            <a:r>
              <a:rPr lang="en-GB" baseline="0" dirty="0"/>
              <a:t>of cars</a:t>
            </a:r>
            <a:r>
              <a:rPr lang="en-GB" baseline="0" dirty="0"/>
              <a:t>, </a:t>
            </a:r>
            <a:r>
              <a:rPr lang="en-GB" baseline="0" dirty="0"/>
              <a:t>the AI </a:t>
            </a:r>
            <a:r>
              <a:rPr lang="en-GB" baseline="0" dirty="0" err="1"/>
              <a:t>can </a:t>
            </a:r>
            <a:r>
              <a:rPr lang="en-GB" baseline="0" dirty="0" err="1"/>
              <a:t>also </a:t>
            </a:r>
            <a:r>
              <a:rPr lang="en-GB" baseline="0" dirty="0" err="1"/>
              <a:t>recognize </a:t>
            </a:r>
            <a:r>
              <a:rPr lang="en-GB" baseline="0" dirty="0" err="1"/>
              <a:t>small </a:t>
            </a:r>
            <a:r>
              <a:rPr lang="en-GB" baseline="0" dirty="0"/>
              <a:t>cars</a:t>
            </a:r>
            <a:r>
              <a:rPr lang="en-GB" baseline="0" dirty="0"/>
              <a:t>.</a:t>
            </a:r>
          </a:p>
          <a:p>
            <a:endParaRPr lang="en-GB" baseline="0" dirty="0"/>
          </a:p>
          <a:p>
            <a:r>
              <a:rPr lang="en-GB" baseline="0" dirty="0"/>
              <a:t>This </a:t>
            </a:r>
            <a:r>
              <a:rPr lang="en-GB" baseline="0" dirty="0" err="1"/>
              <a:t>is </a:t>
            </a:r>
            <a:r>
              <a:rPr lang="en-GB" baseline="0" dirty="0" err="1"/>
              <a:t>explored in </a:t>
            </a:r>
            <a:r>
              <a:rPr lang="en-GB" baseline="0" dirty="0" err="1"/>
              <a:t>this </a:t>
            </a:r>
            <a:r>
              <a:rPr lang="en-GB" baseline="0" dirty="0" err="1"/>
              <a:t>series of lessons </a:t>
            </a:r>
            <a:r>
              <a:rPr lang="en-GB" baseline="0" dirty="0" err="1"/>
              <a:t>using food </a:t>
            </a:r>
            <a:r>
              <a:rPr lang="en-GB" baseline="0" dirty="0" err="1"/>
              <a:t>as an example</a:t>
            </a:r>
            <a:r>
              <a:rPr lang="en-GB" baseline="0" dirty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43248"/>
      </p:ext>
    </p:extLst>
  </p:cSld>
  <p:clrMapOvr>
    <a:masterClrMapping/>
  </p:clrMapOvr>
</p:notes>
</file>

<file path=ppt/notesSlides/notesSlide3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Here it </a:t>
            </a:r>
            <a:r>
              <a:rPr lang="en-GB" dirty="0" err="1"/>
              <a:t>can </a:t>
            </a:r>
            <a:r>
              <a:rPr lang="en-GB" dirty="0" err="1"/>
              <a:t>be </a:t>
            </a:r>
            <a:r>
              <a:rPr lang="en-GB" dirty="0" err="1"/>
              <a:t>discussed </a:t>
            </a:r>
            <a:r>
              <a:rPr lang="en-GB" dirty="0" err="1"/>
              <a:t>that </a:t>
            </a:r>
            <a:r>
              <a:rPr lang="en-GB" dirty="0" err="1"/>
              <a:t>Quickdraw </a:t>
            </a:r>
            <a:r>
              <a:rPr lang="en-GB" dirty="0" err="1"/>
              <a:t>only </a:t>
            </a:r>
            <a:r>
              <a:rPr lang="en-GB" dirty="0" err="1"/>
              <a:t>works </a:t>
            </a:r>
            <a:r>
              <a:rPr lang="en-GB" dirty="0" err="1"/>
              <a:t>because </a:t>
            </a:r>
            <a:r>
              <a:rPr lang="en-GB" dirty="0" err="1"/>
              <a:t>an </a:t>
            </a:r>
            <a:r>
              <a:rPr lang="en-GB" baseline="0" dirty="0"/>
              <a:t>AI </a:t>
            </a:r>
            <a:r>
              <a:rPr lang="en-GB" baseline="0" dirty="0" err="1"/>
              <a:t>has been </a:t>
            </a:r>
            <a:r>
              <a:rPr lang="en-GB" baseline="0" dirty="0" err="1"/>
              <a:t>trained </a:t>
            </a:r>
            <a:r>
              <a:rPr lang="en-GB" baseline="0" dirty="0" err="1"/>
              <a:t>using many </a:t>
            </a:r>
            <a:r>
              <a:rPr lang="en-GB" baseline="0" dirty="0" err="1"/>
              <a:t>sample images </a:t>
            </a:r>
            <a:r>
              <a:rPr lang="en-GB" baseline="0" dirty="0" err="1"/>
              <a:t>with </a:t>
            </a:r>
            <a:r>
              <a:rPr lang="en-GB" baseline="0" dirty="0" err="1"/>
              <a:t>suitable </a:t>
            </a:r>
            <a:r>
              <a:rPr lang="en-GB" baseline="0" dirty="0"/>
              <a:t>labels. </a:t>
            </a:r>
            <a:r>
              <a:rPr lang="en-GB" baseline="0" dirty="0" err="1"/>
              <a:t>However, </a:t>
            </a:r>
            <a:r>
              <a:rPr lang="en-GB" baseline="0" dirty="0" err="1"/>
              <a:t>it is not clear </a:t>
            </a:r>
            <a:r>
              <a:rPr lang="en-GB" baseline="0" dirty="0" err="1"/>
              <a:t>how </a:t>
            </a:r>
            <a:r>
              <a:rPr lang="en-GB" baseline="0" dirty="0"/>
              <a:t>such </a:t>
            </a:r>
            <a:r>
              <a:rPr lang="en-GB" baseline="0" dirty="0" err="1"/>
              <a:t>a </a:t>
            </a:r>
            <a:r>
              <a:rPr lang="en-GB" baseline="0" dirty="0"/>
              <a:t>training </a:t>
            </a:r>
            <a:r>
              <a:rPr lang="en-GB" baseline="0" dirty="0" err="1"/>
              <a:t>or </a:t>
            </a:r>
            <a:r>
              <a:rPr lang="en-GB" baseline="0" dirty="0" err="1"/>
              <a:t>machine </a:t>
            </a:r>
            <a:r>
              <a:rPr lang="en-GB" baseline="0" dirty="0" err="1"/>
              <a:t>learning process </a:t>
            </a:r>
            <a:r>
              <a:rPr lang="en-GB" baseline="0" dirty="0" err="1"/>
              <a:t>works</a:t>
            </a:r>
            <a:r>
              <a:rPr lang="en-GB" baseline="0" dirty="0"/>
              <a:t>!</a:t>
            </a:r>
          </a:p>
          <a:p>
            <a:endParaRPr lang="en-GB" baseline="0" dirty="0"/>
          </a:p>
          <a:p>
            <a:r>
              <a:rPr lang="en-GB" baseline="0" dirty="0" err="1"/>
              <a:t>Outlook </a:t>
            </a:r>
            <a:r>
              <a:rPr lang="en-GB" baseline="0" dirty="0" err="1"/>
              <a:t>for </a:t>
            </a:r>
            <a:r>
              <a:rPr lang="en-GB" baseline="0" dirty="0"/>
              <a:t>the </a:t>
            </a:r>
            <a:r>
              <a:rPr lang="en-GB" baseline="0" dirty="0" err="1"/>
              <a:t>following lessons</a:t>
            </a:r>
            <a:r>
              <a:rPr lang="en-GB" baseline="0" dirty="0"/>
              <a:t>: </a:t>
            </a:r>
            <a:r>
              <a:rPr lang="en-GB" baseline="0" dirty="0" err="1"/>
              <a:t>We </a:t>
            </a:r>
            <a:r>
              <a:rPr lang="en-GB" baseline="0" dirty="0" err="1"/>
              <a:t>will </a:t>
            </a:r>
            <a:r>
              <a:rPr lang="en-GB" baseline="0" dirty="0" err="1"/>
              <a:t>provide </a:t>
            </a:r>
            <a:r>
              <a:rPr lang="en-GB" baseline="0" dirty="0" err="1"/>
              <a:t>examples </a:t>
            </a:r>
            <a:r>
              <a:rPr lang="en-GB" baseline="0" dirty="0" err="1"/>
              <a:t>of </a:t>
            </a:r>
            <a:r>
              <a:rPr lang="en-GB" baseline="0" dirty="0" err="1"/>
              <a:t>food </a:t>
            </a:r>
            <a:r>
              <a:rPr lang="en-GB" baseline="0" dirty="0" err="1"/>
              <a:t>with the </a:t>
            </a:r>
            <a:r>
              <a:rPr lang="en-GB" baseline="0" dirty="0" err="1"/>
              <a:t>appropriate </a:t>
            </a:r>
            <a:r>
              <a:rPr lang="en-GB" baseline="0" dirty="0"/>
              <a:t>label</a:t>
            </a:r>
            <a:r>
              <a:rPr lang="en-GB" baseline="0" dirty="0"/>
              <a:t>. </a:t>
            </a:r>
            <a:r>
              <a:rPr lang="en-GB" baseline="0" dirty="0" err="1"/>
              <a:t>We </a:t>
            </a:r>
            <a:r>
              <a:rPr lang="en-GB" baseline="0" dirty="0" err="1"/>
              <a:t>then </a:t>
            </a:r>
            <a:r>
              <a:rPr lang="en-GB" baseline="0" dirty="0"/>
              <a:t>want to </a:t>
            </a:r>
            <a:r>
              <a:rPr lang="en-GB" baseline="0" dirty="0" err="1"/>
              <a:t>find out </a:t>
            </a:r>
            <a:r>
              <a:rPr lang="en-GB" baseline="0" dirty="0" err="1"/>
              <a:t>how </a:t>
            </a:r>
            <a:r>
              <a:rPr lang="en-GB" baseline="0" dirty="0" err="1"/>
              <a:t>machine </a:t>
            </a:r>
            <a:r>
              <a:rPr lang="en-GB" baseline="0" dirty="0" err="1"/>
              <a:t>learning </a:t>
            </a:r>
            <a:r>
              <a:rPr lang="en-GB" baseline="0" dirty="0" err="1"/>
              <a:t>works</a:t>
            </a:r>
            <a:r>
              <a:rPr lang="en-GB" baseline="0" dirty="0"/>
              <a:t>,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023649"/>
      </p:ext>
    </p:extLst>
  </p:cSld>
  <p:clrMapOvr>
    <a:masterClrMapping/>
  </p:clrMapOvr>
</p:notes>
</file>

<file path=ppt/notesSlides/notesSlide4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For </a:t>
            </a:r>
            <a:r>
              <a:rPr lang="en-GB" baseline="0" dirty="0" err="1"/>
              <a:t>machine </a:t>
            </a:r>
            <a:r>
              <a:rPr lang="en-GB" baseline="0" dirty="0" err="1"/>
              <a:t>learning</a:t>
            </a:r>
            <a:r>
              <a:rPr lang="en-GB" dirty="0" err="1"/>
              <a:t>, </a:t>
            </a:r>
            <a:r>
              <a:rPr lang="en-GB" baseline="0" dirty="0" err="1"/>
              <a:t>a </a:t>
            </a:r>
            <a:r>
              <a:rPr lang="en-GB" baseline="0" dirty="0" err="1"/>
              <a:t>collection </a:t>
            </a:r>
            <a:r>
              <a:rPr lang="en-GB" baseline="0" dirty="0"/>
              <a:t>of </a:t>
            </a:r>
            <a:r>
              <a:rPr lang="en-GB" baseline="0" dirty="0" err="1"/>
              <a:t>suitable </a:t>
            </a:r>
            <a:r>
              <a:rPr lang="en-GB" baseline="0" dirty="0" err="1"/>
              <a:t>examples </a:t>
            </a:r>
            <a:r>
              <a:rPr lang="en-GB" baseline="0" dirty="0" err="1"/>
              <a:t>with </a:t>
            </a:r>
            <a:r>
              <a:rPr lang="en-GB" baseline="0" dirty="0"/>
              <a:t>labels </a:t>
            </a:r>
            <a:r>
              <a:rPr lang="en-GB" baseline="0" dirty="0"/>
              <a:t>is</a:t>
            </a:r>
            <a:r>
              <a:rPr lang="en-GB" baseline="0" dirty="0" err="1"/>
              <a:t> required </a:t>
            </a:r>
            <a:r>
              <a:rPr lang="en-GB" baseline="0" dirty="0" err="1"/>
              <a:t>for </a:t>
            </a:r>
            <a:r>
              <a:rPr lang="en-GB" baseline="0" dirty="0" err="1"/>
              <a:t>each </a:t>
            </a:r>
            <a:r>
              <a:rPr lang="en-GB" baseline="0" dirty="0" err="1"/>
              <a:t>class </a:t>
            </a:r>
            <a:r>
              <a:rPr lang="en-GB" baseline="0" dirty="0"/>
              <a:t>of </a:t>
            </a:r>
            <a:r>
              <a:rPr lang="en-GB" baseline="0" dirty="0" err="1"/>
              <a:t>objects </a:t>
            </a:r>
            <a:r>
              <a:rPr lang="en-GB" baseline="0" dirty="0"/>
              <a:t>(</a:t>
            </a:r>
            <a:r>
              <a:rPr lang="en-GB" baseline="0" dirty="0" err="1"/>
              <a:t>e.g. </a:t>
            </a:r>
            <a:r>
              <a:rPr lang="en-GB" baseline="0" dirty="0" err="1"/>
              <a:t>fans</a:t>
            </a:r>
            <a:r>
              <a:rPr lang="en-GB" baseline="0" dirty="0"/>
              <a:t>) that </a:t>
            </a:r>
            <a:r>
              <a:rPr lang="en-GB" baseline="0" dirty="0" err="1"/>
              <a:t>are to be </a:t>
            </a:r>
            <a:r>
              <a:rPr lang="en-GB" baseline="0" dirty="0" err="1"/>
              <a:t>recognized</a:t>
            </a:r>
            <a:r>
              <a:rPr lang="en-GB" baseline="0" dirty="0"/>
              <a:t>. </a:t>
            </a:r>
            <a:r>
              <a:rPr lang="en-GB" baseline="0" dirty="0"/>
              <a:t>The </a:t>
            </a:r>
            <a:r>
              <a:rPr lang="en-GB" baseline="0" dirty="0" err="1"/>
              <a:t>objects </a:t>
            </a:r>
            <a:r>
              <a:rPr lang="en-GB" baseline="0" dirty="0" err="1"/>
              <a:t>must </a:t>
            </a:r>
            <a:r>
              <a:rPr lang="en-GB" baseline="0" dirty="0"/>
              <a:t>be </a:t>
            </a:r>
            <a:r>
              <a:rPr lang="en-GB" baseline="0" dirty="0"/>
              <a:t>digitally </a:t>
            </a:r>
            <a:r>
              <a:rPr lang="en-GB" baseline="0" dirty="0" err="1"/>
              <a:t>represented </a:t>
            </a:r>
            <a:r>
              <a:rPr lang="en-GB" baseline="0" dirty="0" err="1"/>
              <a:t>by </a:t>
            </a:r>
            <a:r>
              <a:rPr lang="en-GB" baseline="0" dirty="0" err="1"/>
              <a:t>certain </a:t>
            </a:r>
            <a:r>
              <a:rPr lang="en-GB" baseline="0" dirty="0" err="1"/>
              <a:t>features</a:t>
            </a:r>
            <a:r>
              <a:rPr lang="en-GB" baseline="0" dirty="0"/>
              <a:t>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012013"/>
      </p:ext>
    </p:extLst>
  </p:cSld>
  <p:clrMapOvr>
    <a:masterClrMapping/>
  </p:clrMapOvr>
</p:notes>
</file>

<file path=ppt/notesSlides/notesSlide5.xml><?xml version="1.0" encoding="utf-8"?>
<p:notes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err="1"/>
              <a:t>raise the </a:t>
            </a:r>
            <a:r>
              <a:rPr lang="en-GB" dirty="0" err="1"/>
              <a:t>question</a:t>
            </a:r>
            <a:r>
              <a:rPr lang="en-GB" baseline="0" dirty="0"/>
              <a:t>: </a:t>
            </a:r>
            <a:r>
              <a:rPr lang="en-GB" baseline="0" dirty="0" err="1"/>
              <a:t>How </a:t>
            </a:r>
            <a:r>
              <a:rPr lang="en-GB" baseline="0" dirty="0" err="1"/>
              <a:t>can </a:t>
            </a:r>
            <a:r>
              <a:rPr lang="en-GB" baseline="0" dirty="0" err="1"/>
              <a:t>such a </a:t>
            </a:r>
            <a:r>
              <a:rPr lang="en-GB" baseline="0" dirty="0" err="1"/>
              <a:t>training process </a:t>
            </a:r>
            <a:r>
              <a:rPr lang="en-GB" baseline="0" dirty="0" err="1"/>
              <a:t>work</a:t>
            </a:r>
            <a:r>
              <a:rPr lang="en-GB" baseline="0" dirty="0"/>
              <a:t>?</a:t>
            </a:r>
          </a:p>
          <a:p>
            <a:endParaRPr lang="en-GB" baseline="0" dirty="0"/>
          </a:p>
          <a:p>
            <a:r>
              <a:rPr lang="en-GB" baseline="0" dirty="0" err="1"/>
              <a:t>Transition</a:t>
            </a:r>
            <a:r>
              <a:rPr lang="en-GB" baseline="0" dirty="0" err="1"/>
              <a:t>: We </a:t>
            </a:r>
            <a:r>
              <a:rPr lang="en-GB" baseline="0" dirty="0" err="1"/>
              <a:t>want to </a:t>
            </a:r>
            <a:r>
              <a:rPr lang="en-GB" baseline="0" dirty="0" err="1"/>
              <a:t>look </a:t>
            </a:r>
            <a:r>
              <a:rPr lang="en-GB" baseline="0" dirty="0"/>
              <a:t>at this </a:t>
            </a:r>
            <a:r>
              <a:rPr lang="en-GB" baseline="0" dirty="0"/>
              <a:t>in the </a:t>
            </a:r>
            <a:r>
              <a:rPr lang="en-GB" baseline="0" dirty="0" err="1"/>
              <a:t>next few </a:t>
            </a:r>
            <a:r>
              <a:rPr lang="en-GB" baseline="0" dirty="0" err="1"/>
              <a:t>lessons </a:t>
            </a:r>
            <a:r>
              <a:rPr lang="en-GB" baseline="0" dirty="0" err="1"/>
              <a:t>on the topic of </a:t>
            </a:r>
            <a:r>
              <a:rPr lang="en-GB" baseline="0" dirty="0" err="1"/>
              <a:t>food</a:t>
            </a:r>
            <a:r>
              <a:rPr lang="en-GB" baseline="0" dirty="0"/>
              <a:t>. </a:t>
            </a:r>
            <a:r>
              <a:rPr lang="en-GB" baseline="0" dirty="0" err="1"/>
              <a:t>We </a:t>
            </a:r>
            <a:r>
              <a:rPr lang="en-GB" baseline="0" dirty="0" err="1"/>
              <a:t>want </a:t>
            </a:r>
            <a:r>
              <a:rPr lang="en-GB" baseline="0" dirty="0" err="1"/>
              <a:t>to </a:t>
            </a:r>
            <a:r>
              <a:rPr lang="en-GB" baseline="0" dirty="0" err="1"/>
              <a:t>create </a:t>
            </a:r>
            <a:r>
              <a:rPr lang="en-GB" baseline="0" dirty="0" err="1"/>
              <a:t>an </a:t>
            </a:r>
            <a:r>
              <a:rPr lang="en-GB" baseline="0" dirty="0"/>
              <a:t>AI </a:t>
            </a:r>
            <a:r>
              <a:rPr lang="en-GB" baseline="0" dirty="0"/>
              <a:t>that </a:t>
            </a:r>
            <a:r>
              <a:rPr lang="en-GB" baseline="0" dirty="0" err="1"/>
              <a:t>helps </a:t>
            </a:r>
            <a:r>
              <a:rPr lang="en-GB" baseline="0" dirty="0" err="1"/>
              <a:t>us </a:t>
            </a:r>
            <a:r>
              <a:rPr lang="en-GB" baseline="0" dirty="0" err="1"/>
              <a:t>to </a:t>
            </a:r>
            <a:r>
              <a:rPr lang="en-GB" baseline="0" dirty="0"/>
              <a:t>classify </a:t>
            </a:r>
            <a:r>
              <a:rPr lang="en-GB" baseline="0" dirty="0" err="1"/>
              <a:t>food </a:t>
            </a:r>
            <a:r>
              <a:rPr lang="en-GB" baseline="0" dirty="0" err="1"/>
              <a:t>as </a:t>
            </a:r>
            <a:r>
              <a:rPr lang="en-GB" baseline="0" dirty="0"/>
              <a:t>"</a:t>
            </a:r>
            <a:r>
              <a:rPr lang="en-GB" baseline="0" dirty="0" err="1"/>
              <a:t>rather </a:t>
            </a:r>
            <a:r>
              <a:rPr lang="en-GB" baseline="0" dirty="0" err="1"/>
              <a:t>recommendable</a:t>
            </a:r>
            <a:r>
              <a:rPr lang="en-GB" baseline="0" dirty="0" err="1"/>
              <a:t>" or </a:t>
            </a:r>
            <a:r>
              <a:rPr lang="en-GB" baseline="0" dirty="0"/>
              <a:t>"</a:t>
            </a:r>
            <a:r>
              <a:rPr lang="en-GB" baseline="0" dirty="0" err="1"/>
              <a:t>rather </a:t>
            </a:r>
            <a:r>
              <a:rPr lang="en-GB" baseline="0" dirty="0" err="1"/>
              <a:t>not </a:t>
            </a:r>
            <a:r>
              <a:rPr lang="en-GB" baseline="0" dirty="0" err="1"/>
              <a:t>recommendable</a:t>
            </a:r>
            <a:r>
              <a:rPr lang="en-GB" baseline="0" dirty="0"/>
              <a:t>"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39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14="http://schemas.microsoft.com/office/drawing/2010/main"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Film in original 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 about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Reset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Changing the slide layout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in the menu via: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Slides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Display guides via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View &gt; Display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Check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guide lines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increase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reduce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Changing the text level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in the menu via: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Paragraph &gt; Increase/decrease list level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Customize footer: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Insert &gt; Text &gt; Header and footer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of speaker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on two lines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Body text as introduction on first level // for normal body text and various bulleted lists &gt;&gt; Menu &gt; Start &gt; Paragraph &gt; Increase list level </a:t>
            </a:r>
            <a:endParaRPr/>
          </a:p>
          <a:p>
            <a:pPr lvl="1">
              <a:defRPr/>
            </a:pPr>
            <a:r>
              <a:rPr lang="de-DE"/>
              <a:t>Second level</a:t>
            </a:r>
            <a:endParaRPr/>
          </a:p>
          <a:p>
            <a:pPr lvl="2">
              <a:defRPr/>
            </a:pPr>
            <a:r>
              <a:rPr lang="de-DE"/>
              <a:t>Third level</a:t>
            </a:r>
            <a:endParaRPr/>
          </a:p>
          <a:p>
            <a:pPr lvl="3">
              <a:defRPr/>
            </a:pPr>
            <a:r>
              <a:rPr lang="de-DE"/>
              <a:t>Fourth level</a:t>
            </a:r>
            <a:endParaRPr/>
          </a:p>
          <a:p>
            <a:pPr lvl="4">
              <a:defRPr/>
            </a:pPr>
            <a:r>
              <a:rPr lang="de-DE"/>
              <a:t>Fifth level</a:t>
            </a:r>
            <a:endParaRPr/>
          </a:p>
          <a:p>
            <a:pPr lvl="5">
              <a:defRPr/>
            </a:pPr>
            <a:r>
              <a:rPr lang="de-DE"/>
              <a:t>Sixth level</a:t>
            </a:r>
            <a:endParaRPr/>
          </a:p>
          <a:p>
            <a:pPr lvl="6">
              <a:defRPr/>
            </a:pPr>
            <a:r>
              <a:rPr lang="de-DE"/>
              <a:t>Seventh level</a:t>
            </a:r>
            <a:endParaRPr/>
          </a:p>
          <a:p>
            <a:pPr lvl="7">
              <a:defRPr/>
            </a:pPr>
            <a:r>
              <a:rPr lang="de-DE"/>
              <a:t>Eighth level</a:t>
            </a:r>
            <a:endParaRPr/>
          </a:p>
          <a:p>
            <a:pPr lvl="8">
              <a:defRPr/>
            </a:pPr>
            <a:r>
              <a:rPr lang="de-DE"/>
              <a:t>Ninth level</a:t>
            </a:r>
            <a:endParaRPr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1" name="Grafik 20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865" y="481006"/>
            <a:ext cx="1228090" cy="42926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819267" y="450000"/>
            <a:ext cx="1228090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Data-based decision-making</a:t>
            </a:r>
          </a:p>
          <a:p>
            <a:pPr algn="ctr">
              <a:defRPr/>
            </a:pPr>
            <a:endParaRPr lang="de-DE"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What does an </a:t>
            </a: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artificial </a:t>
            </a: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intelligence </a:t>
            </a: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need </a:t>
            </a: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to learn?</a:t>
            </a:r>
            <a:endParaRPr sz="40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87938AB4-30ED-E477-5607-1CEF901797AA}" type="slidenum">
              <a:rPr lang="de-DE"/>
              <a:t>1</a:t>
            </a:fld>
            <a:endParaRPr lang="de-DE" sz="1800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57264" y="4116645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76056" y="4584624"/>
            <a:ext cx="1802145" cy="17301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</a:t>
            </a:r>
            <a:r>
              <a:rPr lang="en-GB" dirty="0" err="1"/>
              <a:t>can </a:t>
            </a:r>
            <a:r>
              <a:rPr lang="en-GB" dirty="0" err="1"/>
              <a:t>artificial </a:t>
            </a:r>
            <a:r>
              <a:rPr lang="en-GB" dirty="0" err="1"/>
              <a:t>intelligence </a:t>
            </a:r>
            <a:r>
              <a:rPr lang="en-GB" dirty="0" err="1"/>
              <a:t>do</a:t>
            </a:r>
            <a:r>
              <a:rPr lang="en-GB" dirty="0"/>
              <a:t>?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284" y="2876877"/>
            <a:ext cx="1781786" cy="1300481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 bwMode="auto">
          <a:xfrm>
            <a:off x="3913809" y="3299608"/>
            <a:ext cx="1572591" cy="35339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140" y="3317410"/>
            <a:ext cx="1556716" cy="31816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46192" y="2506702"/>
            <a:ext cx="119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Class</a:t>
            </a:r>
            <a:endParaRPr lang="en-GB" dirty="0"/>
          </a:p>
        </p:txBody>
      </p:sp>
      <p:pic>
        <p:nvPicPr>
          <p:cNvPr id="10" name="Grafik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30704" y="2984334"/>
            <a:ext cx="837199" cy="98393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274957" y="2470680"/>
            <a:ext cx="119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Object</a:t>
            </a:r>
            <a:endParaRPr lang="en-GB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78159" y="4620845"/>
            <a:ext cx="8565841" cy="3621087"/>
          </a:xfrm>
        </p:spPr>
        <p:txBody>
          <a:bodyPr/>
          <a:lstStyle/>
          <a:p>
            <a:r>
              <a:rPr lang="en-GB" b="0" dirty="0" err="1"/>
              <a:t>Artificial </a:t>
            </a:r>
            <a:r>
              <a:rPr lang="en-GB" b="0" dirty="0" err="1"/>
              <a:t>intelligence </a:t>
            </a:r>
            <a:r>
              <a:rPr lang="en-GB" b="0" dirty="0" err="1"/>
              <a:t>assigns </a:t>
            </a:r>
            <a:r>
              <a:rPr lang="en-GB" b="0" dirty="0" err="1"/>
              <a:t>objects </a:t>
            </a:r>
            <a:r>
              <a:rPr lang="en-GB" b="0" dirty="0" err="1"/>
              <a:t>to a </a:t>
            </a:r>
            <a:r>
              <a:rPr lang="en-GB" b="0" dirty="0" err="1"/>
              <a:t>class</a:t>
            </a:r>
            <a:r>
              <a:rPr lang="en-GB" b="0" dirty="0"/>
              <a:t>. </a:t>
            </a:r>
            <a:r>
              <a:rPr lang="en-GB" b="0" dirty="0"/>
              <a:t>This </a:t>
            </a:r>
            <a:r>
              <a:rPr lang="en-GB" b="0" dirty="0"/>
              <a:t>is </a:t>
            </a:r>
            <a:r>
              <a:rPr lang="en-GB" b="0" dirty="0" err="1"/>
              <a:t>called </a:t>
            </a:r>
            <a:r>
              <a:rPr lang="en-GB" dirty="0" err="1"/>
              <a:t>classification</a:t>
            </a:r>
            <a:r>
              <a:rPr lang="en-GB" dirty="0"/>
              <a:t>.</a:t>
            </a:r>
          </a:p>
          <a:p>
            <a:endParaRPr lang="en-GB" b="0" dirty="0"/>
          </a:p>
          <a:p>
            <a:r>
              <a:rPr lang="en-GB" sz="1800" b="0" dirty="0" err="1"/>
              <a:t>Possible </a:t>
            </a:r>
            <a:r>
              <a:rPr lang="en-GB" sz="1800" b="0" dirty="0" err="1"/>
              <a:t>examples</a:t>
            </a:r>
            <a:r>
              <a:rPr lang="en-GB" sz="1800" b="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Assign </a:t>
            </a:r>
            <a:r>
              <a:rPr lang="en-GB" sz="1800" b="0" dirty="0" err="1"/>
              <a:t>an </a:t>
            </a:r>
            <a:r>
              <a:rPr lang="en-GB" sz="1800" b="0" dirty="0" err="1"/>
              <a:t>image/photo </a:t>
            </a:r>
            <a:r>
              <a:rPr lang="en-GB" sz="1800" b="0" dirty="0" err="1"/>
              <a:t>to a </a:t>
            </a:r>
            <a:r>
              <a:rPr lang="en-GB" sz="1800" b="0" dirty="0" err="1"/>
              <a:t>motif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err="1"/>
              <a:t>Classify </a:t>
            </a:r>
            <a:r>
              <a:rPr lang="en-GB" sz="1800" b="0" dirty="0" err="1"/>
              <a:t>a </a:t>
            </a:r>
            <a:r>
              <a:rPr lang="en-GB" sz="1800" b="0" dirty="0"/>
              <a:t>video/song </a:t>
            </a:r>
            <a:r>
              <a:rPr lang="en-GB" sz="1800" b="0" dirty="0" err="1"/>
              <a:t>as </a:t>
            </a:r>
            <a:r>
              <a:rPr lang="en-GB" sz="1800" dirty="0" err="1"/>
              <a:t>recommended </a:t>
            </a:r>
            <a:r>
              <a:rPr lang="en-GB" sz="1800" b="0" dirty="0" err="1"/>
              <a:t>or </a:t>
            </a:r>
            <a:r>
              <a:rPr lang="en-GB" sz="1800" dirty="0" err="1"/>
              <a:t>not </a:t>
            </a:r>
            <a:r>
              <a:rPr lang="en-GB" sz="1800" dirty="0" err="1"/>
              <a:t>recommended </a:t>
            </a:r>
            <a:r>
              <a:rPr lang="en-GB" sz="1800" b="0" dirty="0"/>
              <a:t>(YouTube, </a:t>
            </a:r>
            <a:r>
              <a:rPr lang="en-GB" sz="1800" b="0" dirty="0" err="1"/>
              <a:t>TikTok</a:t>
            </a:r>
            <a:r>
              <a:rPr lang="en-GB" sz="18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Classify </a:t>
            </a:r>
            <a:r>
              <a:rPr lang="en-GB" sz="1800" b="0" dirty="0" err="1"/>
              <a:t>a </a:t>
            </a:r>
            <a:r>
              <a:rPr lang="en-GB" sz="1800" b="0" dirty="0" err="1"/>
              <a:t>foodstuff </a:t>
            </a:r>
            <a:r>
              <a:rPr lang="en-GB" sz="1800" b="0" dirty="0" err="1"/>
              <a:t>as </a:t>
            </a:r>
            <a:r>
              <a:rPr lang="en-GB" sz="1800" dirty="0" err="1"/>
              <a:t>recommended </a:t>
            </a:r>
            <a:r>
              <a:rPr lang="en-GB" sz="1800" b="0" dirty="0" err="1"/>
              <a:t>or </a:t>
            </a:r>
            <a:r>
              <a:rPr lang="en-GB" sz="1800" dirty="0" err="1"/>
              <a:t>not </a:t>
            </a:r>
            <a:r>
              <a:rPr lang="en-GB" sz="1800" dirty="0" err="1"/>
              <a:t>recommended </a:t>
            </a:r>
          </a:p>
        </p:txBody>
      </p:sp>
    </p:spTree>
    <p:extLst>
      <p:ext uri="{BB962C8B-B14F-4D97-AF65-F5344CB8AC3E}">
        <p14:creationId xmlns:p14="http://schemas.microsoft.com/office/powerpoint/2010/main" val="44523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749" y="2272416"/>
            <a:ext cx="2224989" cy="162396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643" y="1477363"/>
            <a:ext cx="2735384" cy="471234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749749" y="4047292"/>
            <a:ext cx="246413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The task was to create </a:t>
            </a:r>
            <a:r>
              <a:rPr lang="en-GB" dirty="0"/>
              <a:t>a </a:t>
            </a:r>
          </a:p>
          <a:p>
            <a:r>
              <a:rPr lang="en-GB" dirty="0"/>
              <a:t>Draw </a:t>
            </a:r>
            <a:r>
              <a:rPr lang="en-GB" dirty="0" err="1"/>
              <a:t>with</a:t>
            </a:r>
            <a:r>
              <a:rPr lang="en-GB" b="1" dirty="0" err="1"/>
              <a:t> colored pencil </a:t>
            </a:r>
          </a:p>
        </p:txBody>
      </p:sp>
    </p:spTree>
    <p:extLst>
      <p:ext uri="{BB962C8B-B14F-4D97-AF65-F5344CB8AC3E}">
        <p14:creationId xmlns:p14="http://schemas.microsoft.com/office/powerpoint/2010/main" val="18865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370" y="2888421"/>
            <a:ext cx="2754326" cy="14185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475" y="1324198"/>
            <a:ext cx="3526557" cy="532186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771614" y="4628059"/>
            <a:ext cx="246413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The task was to create </a:t>
            </a:r>
            <a:r>
              <a:rPr lang="en-GB" dirty="0"/>
              <a:t>a </a:t>
            </a:r>
          </a:p>
          <a:p>
            <a:r>
              <a:rPr lang="en-GB" dirty="0"/>
              <a:t>Draw </a:t>
            </a:r>
            <a:r>
              <a:rPr lang="en-GB" b="1" dirty="0"/>
              <a:t>fan </a:t>
            </a:r>
          </a:p>
        </p:txBody>
      </p:sp>
    </p:spTree>
    <p:extLst>
      <p:ext uri="{BB962C8B-B14F-4D97-AF65-F5344CB8AC3E}">
        <p14:creationId xmlns:p14="http://schemas.microsoft.com/office/powerpoint/2010/main" val="3490288399"/>
      </p:ext>
    </p:extLst>
  </p:cSld>
  <p:clrMapOvr>
    <a:masterClrMapping/>
  </p:clrMapOvr>
</p:sld>
</file>

<file path=ppt/slides/slide5.xml><?xml version="1.0" encoding="utf-8"?>
<p:sld xmlns:p14="http://schemas.microsoft.com/office/powerpoint/2010/main"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What does </a:t>
            </a:r>
            <a:r>
              <a:rPr lang="en-GB" sz="3000" dirty="0" err="1"/>
              <a:t>artificial </a:t>
            </a:r>
            <a:r>
              <a:rPr lang="en-GB" sz="3000" dirty="0" err="1"/>
              <a:t>intelligence </a:t>
            </a:r>
            <a:r>
              <a:rPr lang="en-GB" sz="3000" dirty="0" err="1"/>
              <a:t>need </a:t>
            </a:r>
            <a:r>
              <a:rPr lang="en-GB" sz="3000" dirty="0" err="1"/>
              <a:t>to </a:t>
            </a:r>
            <a:r>
              <a:rPr lang="en-GB" sz="3000" dirty="0" err="1"/>
              <a:t>learn</a:t>
            </a:r>
            <a:r>
              <a:rPr lang="en-GB" sz="3000" dirty="0"/>
              <a:t>? </a:t>
            </a:r>
          </a:p>
        </p:txBody>
      </p:sp>
      <p:pic>
        <p:nvPicPr>
          <p:cNvPr id="12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827592" y="3371216"/>
            <a:ext cx="837199" cy="983938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 bwMode="auto">
          <a:xfrm>
            <a:off x="3849758" y="3685621"/>
            <a:ext cx="1572591" cy="35339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Training</a:t>
            </a:r>
          </a:p>
          <a:p>
            <a:pPr algn="ctr"/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414672" y="2124822"/>
            <a:ext cx="1665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Data </a:t>
            </a:r>
            <a:r>
              <a:rPr lang="en-GB" dirty="0" err="1"/>
              <a:t>with </a:t>
            </a:r>
            <a:r>
              <a:rPr lang="en-GB" dirty="0"/>
              <a:t>label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214785" y="5481543"/>
            <a:ext cx="20651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Many </a:t>
            </a:r>
            <a:r>
              <a:rPr lang="en-GB" sz="1400" dirty="0" err="1"/>
              <a:t>example objects</a:t>
            </a:r>
            <a:r>
              <a:rPr lang="en-GB" sz="1400" dirty="0"/>
              <a:t>, </a:t>
            </a:r>
            <a:r>
              <a:rPr lang="en-GB" sz="1400" dirty="0" err="1"/>
              <a:t>each </a:t>
            </a:r>
            <a:r>
              <a:rPr lang="en-GB" sz="1400" dirty="0" err="1"/>
              <a:t>assigned </a:t>
            </a:r>
            <a:r>
              <a:rPr lang="en-GB" sz="1400" dirty="0" err="1"/>
              <a:t>to a </a:t>
            </a:r>
            <a:r>
              <a:rPr lang="en-GB" sz="1400" dirty="0" err="1"/>
              <a:t>class 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547" y="2684435"/>
            <a:ext cx="1572589" cy="2709153"/>
          </a:xfrm>
          <a:prstGeom prst="rect">
            <a:avLst/>
          </a:prstGeom>
        </p:spPr>
      </p:pic>
      <p:sp>
        <p:nvSpPr>
          <p:cNvPr id="19" name="Wolkenförmige Legende 18"/>
          <p:cNvSpPr/>
          <p:nvPr/>
        </p:nvSpPr>
        <p:spPr bwMode="auto">
          <a:xfrm>
            <a:off x="4700103" y="4974525"/>
            <a:ext cx="2380975" cy="1298171"/>
          </a:xfrm>
          <a:prstGeom prst="cloudCallout">
            <a:avLst>
              <a:gd name="adj1" fmla="val -47229"/>
              <a:gd name="adj2" fmla="val -122921"/>
            </a:avLst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4981573" y="5237332"/>
            <a:ext cx="2065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/>
              <a:t>How </a:t>
            </a:r>
            <a:r>
              <a:rPr lang="en-GB" sz="1400" b="1" dirty="0" err="1"/>
              <a:t>can </a:t>
            </a:r>
            <a:r>
              <a:rPr lang="en-GB" sz="1400" b="1" dirty="0" err="1"/>
              <a:t>such a</a:t>
            </a:r>
            <a:endParaRPr lang="en-GB" sz="1400" b="1" dirty="0"/>
          </a:p>
          <a:p>
            <a:r>
              <a:rPr lang="en-GB" sz="1400" b="1" dirty="0"/>
              <a:t>training </a:t>
            </a:r>
            <a:r>
              <a:rPr lang="en-GB" sz="1400" b="1" dirty="0" err="1"/>
              <a:t>work</a:t>
            </a:r>
            <a:r>
              <a:rPr lang="en-GB" sz="1400" b="1" dirty="0"/>
              <a:t>?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09" y="2684435"/>
            <a:ext cx="1795231" cy="270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1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99C495-6909-4EF1-8192-27AD92596F8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e5a49d80-0fad-4e68-b0d8-aafd2a49985a"/>
    <ds:schemaRef ds:uri="7dc262d9-137d-40b1-b289-87fe1ad40095"/>
    <ds:schemaRef ds:uri="http://schemas.microsoft.com/office/2006/metadata/properties"/>
    <ds:schemaRef ds:uri="http://www.w3.org/XML/1998/namespace"/>
    <ds:schemaRef ds:uri="fddfe654-29d2-4312-9439-348732246270"/>
    <ds:schemaRef ds:uri="3a497b2d-005f-4923-a19b-825eb3a1b666"/>
  </ds:schemaRefs>
</ds:datastoreItem>
</file>

<file path=customXml/itemProps2.xml><?xml version="1.0" encoding="utf-8"?>
<ds:datastoreItem xmlns:ds="http://schemas.openxmlformats.org/officeDocument/2006/customXml" ds:itemID="{14505EF1-2EE5-4BB6-B824-E870D40321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dfe654-29d2-4312-9439-348732246270"/>
    <ds:schemaRef ds:uri="3a497b2d-005f-4923-a19b-825eb3a1b6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docProps/app.xml><?xml version="1.0" encoding="utf-8"?>
<ap:Properties xmlns:vt="http://schemas.openxmlformats.org/officeDocument/2006/docPropsVTypes" xmlns:ap="http://schemas.openxmlformats.org/officeDocument/2006/extended-properties">
  <ap:Template>Office Theme</ap:Template>
  <ap:TotalTime>0</ap:TotalTime>
  <ap:Words>364</ap:Words>
  <ap:Application>Microsoft Office PowerPoint</ap:Application>
  <ap:PresentationFormat>Bildschirmpräsentation (4:3)</ap:PresentationFormat>
  <ap:Paragraphs>40</ap:Paragraphs>
  <ap:Slides>5</ap:Slides>
  <ap:Notes>5</ap:Notes>
  <ap:HiddenSlides>0</ap:HiddenSlides>
  <ap:MMClips>0</ap:MMClips>
  <ap:ScaleCrop>false</ap:ScaleCrop>
  <ap:HeadingPairs>
    <vt:vector baseType="variant" size="4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ap:HeadingPairs>
  <ap:TitlesOfParts>
    <vt:vector baseType="lpstr" size="6">
      <vt:lpstr>POWERPOINT MASTER UNIVERSITÄT PADERBORN</vt:lpstr>
      <vt:lpstr>PowerPoint-Präsentation</vt:lpstr>
      <vt:lpstr>Was kann eine Künstliche Intelligenz?</vt:lpstr>
      <vt:lpstr>PowerPoint-Präsentation</vt:lpstr>
      <vt:lpstr>PowerPoint-Präsentation</vt:lpstr>
      <vt:lpstr>Was benötigt eine Künstliche Intelligenz zum Lernen? </vt:lpstr>
    </vt:vector>
  </ap:TitlesOfParts>
  <ap:Manager/>
  <ap:Company/>
  <ap:LinksUpToDate>false</ap:LinksUpToDate>
  <ap:SharedDoc>false</ap:SharedDoc>
  <ap:HyperlinkBase/>
  <ap:HyperlinksChanged>false</ap:HyperlinksChanged>
  <ap:AppVersion>16.0000</ap:AppVersion>
</ap:Properties>
</file>

<file path=docProps/core.xml><?xml version="1.0" encoding="utf-8"?>
<coreProperties xmlns:dc="http://purl.org/dc/elements/1.1/" xmlns:dcterms="http://purl.org/dc/terms/" xmlns:xsi="http://www.w3.org/2001/XMLSchema-instance" xmlns="http://schemas.openxmlformats.org/package/2006/metadata/core-properties">
  <dc:title>PowerPoint-Präsentation</dc:title>
  <dc:subject/>
  <dc:creator>Microsoft Office-Anwender;Birte Heinemann;Daniel Frischemeier</dc:creator>
  <keywords>, docId:59A67FB5989956F5A66E105027D99D31</keywords>
  <dc:description/>
  <lastModifiedBy>Fleischer</lastModifiedBy>
  <revision>34</revision>
  <dcterms:created xsi:type="dcterms:W3CDTF">2017-09-20T06:38:18.0000000Z</dcterms:created>
  <dcterms:modified xsi:type="dcterms:W3CDTF">2024-10-24T07:49:43.0000000Z</dcterms:modified>
  <category/>
  <dc:identifier/>
  <contentStatus/>
  <dc:language/>
</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