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modernComment_103_0.xml" ContentType="application/vnd.ms-powerpoint.comments+xml"/>
  <Override PartName="/ppt/comments/modernComment_104_39310EAF.xml" ContentType="application/vnd.ms-powerpoint.comments+xml"/>
  <Override PartName="/ppt/notesSlides/notesSlide2.xml" ContentType="application/vnd.openxmlformats-officedocument.presentationml.notesSlide+xml"/>
  <Override PartName="/ppt/comments/modernComment_105_58366FA6.xml" ContentType="application/vnd.ms-powerpoint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2"/>
  </p:notesMasterIdLst>
  <p:sldIdLst>
    <p:sldId id="259" r:id="rId5"/>
    <p:sldId id="260" r:id="rId6"/>
    <p:sldId id="261" r:id="rId7"/>
    <p:sldId id="262" r:id="rId8"/>
    <p:sldId id="264" r:id="rId9"/>
    <p:sldId id="265" r:id="rId10"/>
    <p:sldId id="263" r:id="rId11"/>
  </p:sldIdLst>
  <p:sldSz cx="12192000" cy="6858000"/>
  <p:notesSz cx="6858000" cy="9144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8DF4AEB-5977-AA3E-4450-6F94F3AB2A94}" name="Susanne Podworny" initials="SP" userId="S::podworny@ad.uni-paderborn.de::bf42ffeb-27d4-4102-8bdf-d326a9b853a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2785E3-F924-4F41-8C60-807796461E75}" v="3" dt="2025-02-11T14:14:26.7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15" y="-13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sanne Podworny" userId="bf42ffeb-27d4-4102-8bdf-d326a9b853a6" providerId="ADAL" clId="{6C2785E3-F924-4F41-8C60-807796461E75}"/>
    <pc:docChg chg="modSld">
      <pc:chgData name="Susanne Podworny" userId="bf42ffeb-27d4-4102-8bdf-d326a9b853a6" providerId="ADAL" clId="{6C2785E3-F924-4F41-8C60-807796461E75}" dt="2025-02-11T14:14:38.251" v="14" actId="6549"/>
      <pc:docMkLst>
        <pc:docMk/>
      </pc:docMkLst>
      <pc:sldChg chg="modSp mod">
        <pc:chgData name="Susanne Podworny" userId="bf42ffeb-27d4-4102-8bdf-d326a9b853a6" providerId="ADAL" clId="{6C2785E3-F924-4F41-8C60-807796461E75}" dt="2025-02-11T14:12:38.142" v="2" actId="20577"/>
        <pc:sldMkLst>
          <pc:docMk/>
          <pc:sldMk cId="1231671446" sldId="262"/>
        </pc:sldMkLst>
        <pc:spChg chg="mod">
          <ac:chgData name="Susanne Podworny" userId="bf42ffeb-27d4-4102-8bdf-d326a9b853a6" providerId="ADAL" clId="{6C2785E3-F924-4F41-8C60-807796461E75}" dt="2025-02-11T14:12:38.142" v="2" actId="20577"/>
          <ac:spMkLst>
            <pc:docMk/>
            <pc:sldMk cId="1231671446" sldId="262"/>
            <ac:spMk id="22" creationId="{E7ED91AB-689C-4DD5-8FD8-D071539A36DD}"/>
          </ac:spMkLst>
        </pc:spChg>
      </pc:sldChg>
      <pc:sldChg chg="addSp modSp mod">
        <pc:chgData name="Susanne Podworny" userId="bf42ffeb-27d4-4102-8bdf-d326a9b853a6" providerId="ADAL" clId="{6C2785E3-F924-4F41-8C60-807796461E75}" dt="2025-02-11T14:14:38.251" v="14" actId="6549"/>
        <pc:sldMkLst>
          <pc:docMk/>
          <pc:sldMk cId="3844241798" sldId="264"/>
        </pc:sldMkLst>
        <pc:spChg chg="add mod">
          <ac:chgData name="Susanne Podworny" userId="bf42ffeb-27d4-4102-8bdf-d326a9b853a6" providerId="ADAL" clId="{6C2785E3-F924-4F41-8C60-807796461E75}" dt="2025-02-11T14:14:38.251" v="14" actId="6549"/>
          <ac:spMkLst>
            <pc:docMk/>
            <pc:sldMk cId="3844241798" sldId="264"/>
            <ac:spMk id="2" creationId="{B97E074B-A863-D701-37F0-DF7E8180CA09}"/>
          </ac:spMkLst>
        </pc:spChg>
      </pc:sldChg>
      <pc:sldChg chg="modSp">
        <pc:chgData name="Susanne Podworny" userId="bf42ffeb-27d4-4102-8bdf-d326a9b853a6" providerId="ADAL" clId="{6C2785E3-F924-4F41-8C60-807796461E75}" dt="2025-02-11T14:14:09.141" v="4" actId="20577"/>
        <pc:sldMkLst>
          <pc:docMk/>
          <pc:sldMk cId="3235205368" sldId="265"/>
        </pc:sldMkLst>
        <pc:spChg chg="mod">
          <ac:chgData name="Susanne Podworny" userId="bf42ffeb-27d4-4102-8bdf-d326a9b853a6" providerId="ADAL" clId="{6C2785E3-F924-4F41-8C60-807796461E75}" dt="2025-02-11T14:14:09.141" v="4" actId="20577"/>
          <ac:spMkLst>
            <pc:docMk/>
            <pc:sldMk cId="3235205368" sldId="265"/>
            <ac:spMk id="57" creationId="{249A270F-28C4-42BA-A708-BB84A6A60826}"/>
          </ac:spMkLst>
        </pc:spChg>
      </pc:sldChg>
    </pc:docChg>
  </pc:docChgLst>
</pc:chgInfo>
</file>

<file path=ppt/comments/modernComment_103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1197FE2-0F40-4C03-88EF-247972EDF7DF}" authorId="{F8DF4AEB-5977-AA3E-4450-6F94F3AB2A94}" created="2025-02-11T14:11:39.929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0" sldId="259"/>
      <ac:spMk id="4" creationId="{00000000-0000-0000-0000-000000000000}"/>
      <ac:txMk cp="56" len="25">
        <ac:context len="85" hash="3897873353"/>
      </ac:txMk>
    </ac:txMkLst>
    <p188:pos x="7335405" y="1150514"/>
    <p188:txBody>
      <a:bodyPr/>
      <a:lstStyle/>
      <a:p>
        <a:r>
          <a:rPr lang="de-DE"/>
          <a:t>Den Titel finde ich irreführend - wir machen ja einen zweiten Level/Stufe und dort einen neuen Split. Passt vielleicht „Weiterarbeiten mit einer weiteren Stufe? Besser?</a:t>
        </a:r>
      </a:p>
    </p188:txBody>
  </p188:cm>
</p188:cmLst>
</file>

<file path=ppt/comments/modernComment_104_39310EA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5B262EC-28BF-4B73-B809-29E88AF9CA71}" authorId="{F8DF4AEB-5977-AA3E-4450-6F94F3AB2A94}" created="2025-02-11T14:12:54.139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959516335" sldId="260"/>
      <ac:spMk id="2" creationId="{00000000-0000-0000-0000-000000000000}"/>
      <ac:txMk cp="6" len="19">
        <ac:context len="37" hash="2610446303"/>
      </ac:txMk>
    </ac:txMkLst>
    <p188:pos x="3518228" y="119673"/>
    <p188:txBody>
      <a:bodyPr/>
      <a:lstStyle/>
      <a:p>
        <a:r>
          <a:rPr lang="de-DE"/>
          <a:t>Hier ggf. ebenfalls ändern</a:t>
        </a:r>
      </a:p>
    </p188:txBody>
  </p188:cm>
</p188:cmLst>
</file>

<file path=ppt/comments/modernComment_105_58366FA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660B198-2212-4171-9D65-AB4F778BF586}" authorId="{F8DF4AEB-5977-AA3E-4450-6F94F3AB2A94}" created="2025-02-11T14:13:02.078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479962534" sldId="261"/>
      <ac:spMk id="2" creationId="{00000000-0000-0000-0000-000000000000}"/>
      <ac:txMk cp="6" len="19">
        <ac:context len="37" hash="2610446303"/>
      </ac:txMk>
    </ac:txMkLst>
    <p188:pos x="3518228" y="119673"/>
    <p188:txBody>
      <a:bodyPr/>
      <a:lstStyle/>
      <a:p>
        <a:r>
          <a:rPr lang="de-DE"/>
          <a:t>Ggf. ändern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5699A-864A-4E3D-B2F2-65453D402EF0}" type="datetimeFigureOut">
              <a:rPr lang="en-GB" smtClean="0"/>
              <a:t>11/02/2025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Edit format templates of the text master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2D76B-7B28-4EEE-A001-BCF156A7E4B3}" type="slidenum">
              <a:rPr lang="en-GB" smtClean="0"/>
              <a:t>'No.'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197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err="1"/>
              <a:t>This </a:t>
            </a:r>
            <a:r>
              <a:rPr lang="en-GB" err="1"/>
              <a:t>presentation </a:t>
            </a:r>
            <a:r>
              <a:rPr lang="en-GB" err="1"/>
              <a:t>can </a:t>
            </a:r>
            <a:r>
              <a:rPr lang="en-GB" err="1"/>
              <a:t>be </a:t>
            </a:r>
            <a:r>
              <a:rPr lang="en-GB" err="1"/>
              <a:t>used </a:t>
            </a:r>
            <a:r>
              <a:rPr lang="en-GB" err="1"/>
              <a:t>to </a:t>
            </a:r>
            <a:r>
              <a:rPr lang="en-GB"/>
              <a:t>illustrate </a:t>
            </a:r>
            <a:r>
              <a:rPr lang="en-GB" err="1"/>
              <a:t>that </a:t>
            </a:r>
            <a:r>
              <a:rPr lang="en-GB" err="1"/>
              <a:t>for </a:t>
            </a:r>
            <a:r>
              <a:rPr lang="en-GB" err="1"/>
              <a:t>a </a:t>
            </a:r>
            <a:r>
              <a:rPr lang="en-GB" err="1"/>
              <a:t>data split </a:t>
            </a:r>
            <a:r>
              <a:rPr lang="en-GB"/>
              <a:t>in the </a:t>
            </a:r>
            <a:r>
              <a:rPr lang="en-GB" err="1"/>
              <a:t>second </a:t>
            </a:r>
            <a:r>
              <a:rPr lang="en-GB" err="1"/>
              <a:t>stage</a:t>
            </a:r>
            <a:r>
              <a:rPr lang="en-GB" err="1"/>
              <a:t>, </a:t>
            </a:r>
            <a:r>
              <a:rPr lang="en-GB" err="1"/>
              <a:t>only </a:t>
            </a:r>
            <a:r>
              <a:rPr lang="en-GB" err="1"/>
              <a:t>the </a:t>
            </a:r>
            <a:r>
              <a:rPr lang="en-GB" err="1"/>
              <a:t>respective </a:t>
            </a:r>
            <a:r>
              <a:rPr lang="en-GB" err="1"/>
              <a:t>partial data set </a:t>
            </a:r>
            <a:r>
              <a:rPr lang="en-GB" baseline="0" err="1"/>
              <a:t>is </a:t>
            </a:r>
            <a:r>
              <a:rPr lang="en-GB" baseline="0" err="1"/>
              <a:t>processed further</a:t>
            </a:r>
            <a:r>
              <a:rPr lang="en-GB" baseline="0"/>
              <a:t>.</a:t>
            </a:r>
          </a:p>
          <a:p>
            <a:endParaRPr lang="en-GB" baseline="0"/>
          </a:p>
          <a:p>
            <a:r>
              <a:rPr lang="en-GB" baseline="0" err="1"/>
              <a:t>Attention</a:t>
            </a:r>
            <a:r>
              <a:rPr lang="en-GB" baseline="0"/>
              <a:t>: </a:t>
            </a:r>
            <a:r>
              <a:rPr lang="en-GB" baseline="0" err="1"/>
              <a:t>This </a:t>
            </a:r>
            <a:r>
              <a:rPr lang="en-GB" baseline="0" err="1"/>
              <a:t>presentation </a:t>
            </a:r>
            <a:r>
              <a:rPr lang="en-GB" baseline="0" err="1"/>
              <a:t>is </a:t>
            </a:r>
            <a:r>
              <a:rPr lang="en-GB" baseline="0" err="1"/>
              <a:t>animated</a:t>
            </a:r>
            <a:r>
              <a:rPr lang="en-GB" baseline="0"/>
              <a:t>!</a:t>
            </a:r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554930"/>
      </p:ext>
    </p:extLst>
  </p:cSld>
  <p:clrMapOvr>
    <a:masterClrMapping/>
  </p:clrMapOvr>
</p:notes>
</file>

<file path=ppt/notesSlides/notesSlide2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err="1"/>
              <a:t>If </a:t>
            </a:r>
            <a:r>
              <a:rPr lang="en-GB" baseline="0" err="1"/>
              <a:t>all </a:t>
            </a:r>
            <a:r>
              <a:rPr lang="en-GB" baseline="0" err="1"/>
              <a:t>foods </a:t>
            </a:r>
            <a:r>
              <a:rPr lang="en-GB"/>
              <a:t>in </a:t>
            </a:r>
            <a:r>
              <a:rPr lang="en-GB" err="1"/>
              <a:t>a </a:t>
            </a:r>
            <a:r>
              <a:rPr lang="en-GB" err="1"/>
              <a:t>branch </a:t>
            </a:r>
            <a:r>
              <a:rPr lang="en-GB"/>
              <a:t>of the </a:t>
            </a:r>
            <a:r>
              <a:rPr lang="en-GB" err="1"/>
              <a:t>decision tree </a:t>
            </a:r>
            <a:r>
              <a:rPr lang="en-GB" baseline="0" err="1"/>
              <a:t>belong to </a:t>
            </a:r>
            <a:r>
              <a:rPr lang="en-GB" baseline="0"/>
              <a:t>the </a:t>
            </a:r>
            <a:r>
              <a:rPr lang="en-GB" baseline="0" err="1"/>
              <a:t>same </a:t>
            </a:r>
            <a:r>
              <a:rPr lang="en-GB" baseline="0" err="1"/>
              <a:t>class</a:t>
            </a:r>
            <a:r>
              <a:rPr lang="en-GB" baseline="0" err="1"/>
              <a:t>, </a:t>
            </a:r>
            <a:r>
              <a:rPr lang="en-GB" baseline="0" err="1"/>
              <a:t>this is referred </a:t>
            </a:r>
            <a:r>
              <a:rPr lang="en-GB" baseline="0"/>
              <a:t>to as </a:t>
            </a:r>
            <a:r>
              <a:rPr lang="en-GB" baseline="0" err="1"/>
              <a:t>a </a:t>
            </a:r>
            <a:r>
              <a:rPr lang="en-GB" baseline="0"/>
              <a:t>"</a:t>
            </a:r>
            <a:r>
              <a:rPr lang="en-GB" baseline="0" err="1"/>
              <a:t>pure</a:t>
            </a:r>
            <a:r>
              <a:rPr lang="en-GB" baseline="0"/>
              <a:t>" </a:t>
            </a:r>
            <a:r>
              <a:rPr lang="en-GB" baseline="0" err="1"/>
              <a:t>partial data set</a:t>
            </a:r>
            <a:r>
              <a:rPr lang="en-GB" baseline="0"/>
              <a:t>. </a:t>
            </a:r>
            <a:r>
              <a:rPr lang="en-GB" baseline="0" err="1"/>
              <a:t>In the case of </a:t>
            </a:r>
            <a:r>
              <a:rPr lang="en-GB" baseline="0" err="1"/>
              <a:t>a </a:t>
            </a:r>
            <a:r>
              <a:rPr lang="en-GB" baseline="0" err="1"/>
              <a:t>pure </a:t>
            </a:r>
            <a:r>
              <a:rPr lang="en-GB" baseline="0" err="1"/>
              <a:t>partial data set </a:t>
            </a:r>
            <a:r>
              <a:rPr lang="en-GB" baseline="0"/>
              <a:t>(</a:t>
            </a:r>
            <a:r>
              <a:rPr lang="en-GB" baseline="0" err="1"/>
              <a:t>here</a:t>
            </a:r>
            <a:r>
              <a:rPr lang="en-GB" baseline="0"/>
              <a:t>: left </a:t>
            </a:r>
            <a:r>
              <a:rPr lang="en-GB" baseline="0" err="1"/>
              <a:t>branch</a:t>
            </a:r>
            <a:r>
              <a:rPr lang="en-GB" baseline="0"/>
              <a:t>), there are </a:t>
            </a:r>
            <a:r>
              <a:rPr lang="en-GB" baseline="0" err="1"/>
              <a:t>no </a:t>
            </a:r>
            <a:r>
              <a:rPr lang="en-GB" baseline="0" err="1"/>
              <a:t>more </a:t>
            </a:r>
            <a:r>
              <a:rPr lang="en-GB" baseline="0" err="1"/>
              <a:t>misclassifications </a:t>
            </a:r>
            <a:r>
              <a:rPr lang="en-GB" baseline="0"/>
              <a:t>in </a:t>
            </a:r>
            <a:r>
              <a:rPr lang="en-GB" baseline="0" err="1"/>
              <a:t>this </a:t>
            </a:r>
            <a:r>
              <a:rPr lang="en-GB" baseline="0" err="1"/>
              <a:t>branch </a:t>
            </a:r>
            <a:r>
              <a:rPr lang="en-GB" baseline="0"/>
              <a:t>and you </a:t>
            </a:r>
            <a:r>
              <a:rPr lang="en-GB" baseline="0" err="1"/>
              <a:t>can </a:t>
            </a:r>
            <a:r>
              <a:rPr lang="en-GB" baseline="0" err="1"/>
              <a:t>cancel </a:t>
            </a:r>
            <a:r>
              <a:rPr lang="en-GB" baseline="0"/>
              <a:t>the </a:t>
            </a:r>
            <a:r>
              <a:rPr lang="en-GB" baseline="0" err="1"/>
              <a:t>search </a:t>
            </a:r>
            <a:r>
              <a:rPr lang="en-GB" baseline="0" err="1"/>
              <a:t>for </a:t>
            </a:r>
            <a:r>
              <a:rPr lang="en-GB" baseline="0" err="1"/>
              <a:t>further </a:t>
            </a:r>
            <a:r>
              <a:rPr lang="en-GB" baseline="0" err="1"/>
              <a:t>decision rules </a:t>
            </a:r>
            <a:r>
              <a:rPr lang="en-GB" baseline="0" err="1"/>
              <a:t>at this </a:t>
            </a:r>
            <a:r>
              <a:rPr lang="en-GB" baseline="0" err="1"/>
              <a:t>point</a:t>
            </a:r>
            <a:r>
              <a:rPr lang="en-GB" baseline="0"/>
              <a:t>. </a:t>
            </a:r>
            <a:r>
              <a:rPr lang="en-GB" baseline="0"/>
              <a:t>The </a:t>
            </a:r>
            <a:r>
              <a:rPr lang="en-GB" baseline="0" err="1"/>
              <a:t>relevant </a:t>
            </a:r>
            <a:r>
              <a:rPr lang="en-GB" baseline="0" err="1"/>
              <a:t>data cards </a:t>
            </a:r>
            <a:r>
              <a:rPr lang="en-GB" baseline="0" err="1"/>
              <a:t>are </a:t>
            </a:r>
            <a:r>
              <a:rPr lang="en-GB" baseline="0" err="1"/>
              <a:t>put</a:t>
            </a:r>
            <a:r>
              <a:rPr lang="en-GB" baseline="0" err="1"/>
              <a:t> </a:t>
            </a:r>
            <a:r>
              <a:rPr lang="en-GB" baseline="0" err="1"/>
              <a:t>to </a:t>
            </a:r>
            <a:r>
              <a:rPr lang="en-GB" baseline="0" err="1"/>
              <a:t>one side</a:t>
            </a:r>
            <a:r>
              <a:rPr lang="en-GB" baseline="0"/>
              <a:t>.</a:t>
            </a:r>
          </a:p>
          <a:p>
            <a:endParaRPr lang="en-GB" baseline="0"/>
          </a:p>
          <a:p>
            <a:r>
              <a:rPr lang="en-GB" baseline="0"/>
              <a:t>If you have </a:t>
            </a:r>
            <a:r>
              <a:rPr lang="en-GB" baseline="0" err="1"/>
              <a:t>a </a:t>
            </a:r>
            <a:r>
              <a:rPr lang="en-GB" baseline="0" err="1"/>
              <a:t>non-pure </a:t>
            </a:r>
            <a:r>
              <a:rPr lang="en-GB" baseline="0" err="1"/>
              <a:t>partial data set </a:t>
            </a:r>
            <a:r>
              <a:rPr lang="en-GB" baseline="0"/>
              <a:t>in </a:t>
            </a:r>
            <a:r>
              <a:rPr lang="en-GB" baseline="0" err="1"/>
              <a:t>a </a:t>
            </a:r>
            <a:r>
              <a:rPr lang="en-GB" baseline="0" err="1"/>
              <a:t>branch </a:t>
            </a:r>
            <a:r>
              <a:rPr lang="en-GB" baseline="0"/>
              <a:t>(</a:t>
            </a:r>
            <a:r>
              <a:rPr lang="en-GB" baseline="0" err="1"/>
              <a:t>here</a:t>
            </a:r>
            <a:r>
              <a:rPr lang="en-GB" baseline="0"/>
              <a:t>: </a:t>
            </a:r>
            <a:r>
              <a:rPr lang="en-GB" baseline="0" err="1"/>
              <a:t>right </a:t>
            </a:r>
            <a:r>
              <a:rPr lang="en-GB" baseline="0" err="1"/>
              <a:t>branch</a:t>
            </a:r>
            <a:r>
              <a:rPr lang="en-GB" baseline="0"/>
              <a:t>), </a:t>
            </a:r>
            <a:r>
              <a:rPr lang="en-GB" baseline="0" err="1"/>
              <a:t>there are </a:t>
            </a:r>
            <a:r>
              <a:rPr lang="en-GB" baseline="0" err="1"/>
              <a:t>still </a:t>
            </a:r>
            <a:r>
              <a:rPr lang="en-GB" baseline="0" err="1"/>
              <a:t>incorrectly </a:t>
            </a:r>
            <a:r>
              <a:rPr lang="en-GB" baseline="0" err="1"/>
              <a:t>classified </a:t>
            </a:r>
            <a:r>
              <a:rPr lang="en-GB" baseline="0" err="1"/>
              <a:t>data cards </a:t>
            </a:r>
            <a:r>
              <a:rPr lang="en-GB" baseline="0"/>
              <a:t>(</a:t>
            </a:r>
            <a:r>
              <a:rPr lang="en-GB" baseline="0" err="1"/>
              <a:t>here</a:t>
            </a:r>
            <a:r>
              <a:rPr lang="en-GB" baseline="0"/>
              <a:t>: avocado and </a:t>
            </a:r>
            <a:r>
              <a:rPr lang="en-GB" baseline="0" err="1"/>
              <a:t>fried egg</a:t>
            </a:r>
            <a:r>
              <a:rPr lang="en-GB" baseline="0"/>
              <a:t>). </a:t>
            </a:r>
            <a:r>
              <a:rPr lang="en-GB" baseline="0" err="1"/>
              <a:t>Therefore, </a:t>
            </a:r>
            <a:r>
              <a:rPr lang="en-GB" baseline="0" err="1"/>
              <a:t>further </a:t>
            </a:r>
            <a:r>
              <a:rPr lang="en-GB" baseline="0" err="1"/>
              <a:t>decision rules </a:t>
            </a:r>
            <a:r>
              <a:rPr lang="en-GB" baseline="0"/>
              <a:t>are</a:t>
            </a:r>
            <a:r>
              <a:rPr lang="en-GB" baseline="0" err="1"/>
              <a:t> sought </a:t>
            </a:r>
            <a:r>
              <a:rPr lang="en-GB" baseline="0"/>
              <a:t>and </a:t>
            </a:r>
            <a:r>
              <a:rPr lang="en-GB" baseline="0" err="1"/>
              <a:t>further </a:t>
            </a:r>
            <a:r>
              <a:rPr lang="en-GB" baseline="0" err="1"/>
              <a:t>data splits </a:t>
            </a:r>
            <a:r>
              <a:rPr lang="en-GB" baseline="0" err="1"/>
              <a:t>are carried out</a:t>
            </a:r>
            <a:r>
              <a:rPr lang="en-GB" baseline="0"/>
              <a:t>. </a:t>
            </a:r>
            <a:r>
              <a:rPr lang="en-GB" baseline="0" err="1"/>
              <a:t>Only </a:t>
            </a:r>
            <a:r>
              <a:rPr lang="en-GB" baseline="0"/>
              <a:t>the </a:t>
            </a:r>
            <a:r>
              <a:rPr lang="en-GB" baseline="0" err="1"/>
              <a:t>cards </a:t>
            </a:r>
            <a:r>
              <a:rPr lang="en-GB" baseline="0"/>
              <a:t>that </a:t>
            </a:r>
            <a:r>
              <a:rPr lang="en-GB" baseline="0" err="1"/>
              <a:t>were </a:t>
            </a:r>
            <a:r>
              <a:rPr lang="en-GB" baseline="0" err="1"/>
              <a:t>previously </a:t>
            </a:r>
            <a:r>
              <a:rPr lang="en-GB" baseline="0" err="1"/>
              <a:t>sorted </a:t>
            </a:r>
            <a:r>
              <a:rPr lang="en-GB" baseline="0"/>
              <a:t>in </a:t>
            </a:r>
            <a:r>
              <a:rPr lang="en-GB" baseline="0" err="1"/>
              <a:t>this </a:t>
            </a:r>
            <a:r>
              <a:rPr lang="en-GB" baseline="0" err="1"/>
              <a:t>branch </a:t>
            </a:r>
            <a:r>
              <a:rPr lang="en-GB" baseline="0" err="1"/>
              <a:t>are </a:t>
            </a:r>
            <a:r>
              <a:rPr lang="en-GB" baseline="0" err="1"/>
              <a:t>used</a:t>
            </a:r>
            <a:r>
              <a:rPr lang="en-GB" baseline="0" err="1"/>
              <a:t> for this</a:t>
            </a:r>
            <a:r>
              <a:rPr lang="en-GB" baseline="0"/>
              <a:t>. </a:t>
            </a:r>
            <a:r>
              <a:rPr lang="en-GB" b="1" baseline="0"/>
              <a:t>So: </a:t>
            </a:r>
            <a:r>
              <a:rPr lang="en-GB" b="1" baseline="0" err="1"/>
              <a:t>Continue working </a:t>
            </a:r>
            <a:r>
              <a:rPr lang="en-GB" b="1" baseline="0" err="1"/>
              <a:t>with </a:t>
            </a:r>
            <a:r>
              <a:rPr lang="en-GB" b="1" baseline="0" err="1"/>
              <a:t>a </a:t>
            </a:r>
            <a:r>
              <a:rPr lang="en-GB" b="1" baseline="0" err="1"/>
              <a:t>partial data set </a:t>
            </a:r>
            <a:r>
              <a:rPr lang="en-GB" b="1" baseline="0" err="1"/>
              <a:t>for </a:t>
            </a:r>
            <a:r>
              <a:rPr lang="en-GB" b="1" baseline="0"/>
              <a:t>the </a:t>
            </a:r>
            <a:r>
              <a:rPr lang="en-GB" b="1" baseline="0" err="1"/>
              <a:t>next </a:t>
            </a:r>
            <a:r>
              <a:rPr lang="en-GB" b="1" baseline="0" err="1"/>
              <a:t>level</a:t>
            </a:r>
            <a:r>
              <a:rPr lang="en-GB" b="1" baseline="0"/>
              <a:t>.</a:t>
            </a:r>
            <a:endParaRPr lang="en-GB" b="1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269117"/>
      </p:ext>
    </p:extLst>
  </p:cSld>
  <p:clrMapOvr>
    <a:masterClrMapping/>
  </p:clrMapOvr>
</p:notes>
</file>

<file path=ppt/notesSlides/notesSlide3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879442"/>
      </p:ext>
    </p:extLst>
  </p:cSld>
  <p:clrMapOvr>
    <a:masterClrMapping/>
  </p:clrMapOvr>
</p:notes>
</file>

<file path=ppt/notesSlides/notesSlide4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err="1"/>
              <a:t>If </a:t>
            </a:r>
            <a:r>
              <a:rPr lang="en-GB" baseline="0" err="1"/>
              <a:t>all </a:t>
            </a:r>
            <a:r>
              <a:rPr lang="en-GB" baseline="0" err="1"/>
              <a:t>foods </a:t>
            </a:r>
            <a:r>
              <a:rPr lang="en-GB"/>
              <a:t>in </a:t>
            </a:r>
            <a:r>
              <a:rPr lang="en-GB" err="1"/>
              <a:t>a </a:t>
            </a:r>
            <a:r>
              <a:rPr lang="en-GB" err="1"/>
              <a:t>branch </a:t>
            </a:r>
            <a:r>
              <a:rPr lang="en-GB"/>
              <a:t>of the </a:t>
            </a:r>
            <a:r>
              <a:rPr lang="en-GB" err="1"/>
              <a:t>decision tree </a:t>
            </a:r>
            <a:r>
              <a:rPr lang="en-GB" baseline="0" err="1"/>
              <a:t>belong to </a:t>
            </a:r>
            <a:r>
              <a:rPr lang="en-GB" baseline="0"/>
              <a:t>the </a:t>
            </a:r>
            <a:r>
              <a:rPr lang="en-GB" baseline="0" err="1"/>
              <a:t>same </a:t>
            </a:r>
            <a:r>
              <a:rPr lang="en-GB" baseline="0" err="1"/>
              <a:t>class</a:t>
            </a:r>
            <a:r>
              <a:rPr lang="en-GB" baseline="0" err="1"/>
              <a:t>, </a:t>
            </a:r>
            <a:r>
              <a:rPr lang="en-GB" baseline="0" err="1"/>
              <a:t>this is referred </a:t>
            </a:r>
            <a:r>
              <a:rPr lang="en-GB" baseline="0"/>
              <a:t>to as </a:t>
            </a:r>
            <a:r>
              <a:rPr lang="en-GB" baseline="0" err="1"/>
              <a:t>a </a:t>
            </a:r>
            <a:r>
              <a:rPr lang="en-GB" baseline="0"/>
              <a:t>"</a:t>
            </a:r>
            <a:r>
              <a:rPr lang="en-GB" baseline="0" err="1"/>
              <a:t>pure</a:t>
            </a:r>
            <a:r>
              <a:rPr lang="en-GB" baseline="0"/>
              <a:t>" </a:t>
            </a:r>
            <a:r>
              <a:rPr lang="en-GB" baseline="0" err="1"/>
              <a:t>partial data set</a:t>
            </a:r>
            <a:r>
              <a:rPr lang="en-GB" baseline="0"/>
              <a:t>. </a:t>
            </a:r>
            <a:r>
              <a:rPr lang="en-GB" baseline="0" err="1"/>
              <a:t>In the case of </a:t>
            </a:r>
            <a:r>
              <a:rPr lang="en-GB" baseline="0" err="1"/>
              <a:t>a </a:t>
            </a:r>
            <a:r>
              <a:rPr lang="en-GB" baseline="0" err="1"/>
              <a:t>pure </a:t>
            </a:r>
            <a:r>
              <a:rPr lang="en-GB" baseline="0" err="1"/>
              <a:t>partial data set </a:t>
            </a:r>
            <a:r>
              <a:rPr lang="en-GB" baseline="0"/>
              <a:t>(</a:t>
            </a:r>
            <a:r>
              <a:rPr lang="en-GB" baseline="0" err="1"/>
              <a:t>here</a:t>
            </a:r>
            <a:r>
              <a:rPr lang="en-GB" baseline="0"/>
              <a:t>: left </a:t>
            </a:r>
            <a:r>
              <a:rPr lang="en-GB" baseline="0" err="1"/>
              <a:t>branch</a:t>
            </a:r>
            <a:r>
              <a:rPr lang="en-GB" baseline="0"/>
              <a:t>), there are </a:t>
            </a:r>
            <a:r>
              <a:rPr lang="en-GB" baseline="0" err="1"/>
              <a:t>no </a:t>
            </a:r>
            <a:r>
              <a:rPr lang="en-GB" baseline="0" err="1"/>
              <a:t>more </a:t>
            </a:r>
            <a:r>
              <a:rPr lang="en-GB" baseline="0" err="1"/>
              <a:t>misclassifications </a:t>
            </a:r>
            <a:r>
              <a:rPr lang="en-GB" baseline="0"/>
              <a:t>in </a:t>
            </a:r>
            <a:r>
              <a:rPr lang="en-GB" baseline="0" err="1"/>
              <a:t>this </a:t>
            </a:r>
            <a:r>
              <a:rPr lang="en-GB" baseline="0" err="1"/>
              <a:t>branch </a:t>
            </a:r>
            <a:r>
              <a:rPr lang="en-GB" baseline="0"/>
              <a:t>and you </a:t>
            </a:r>
            <a:r>
              <a:rPr lang="en-GB" baseline="0" err="1"/>
              <a:t>can </a:t>
            </a:r>
            <a:r>
              <a:rPr lang="en-GB" baseline="0" err="1"/>
              <a:t>cancel </a:t>
            </a:r>
            <a:r>
              <a:rPr lang="en-GB" baseline="0"/>
              <a:t>the </a:t>
            </a:r>
            <a:r>
              <a:rPr lang="en-GB" baseline="0" err="1"/>
              <a:t>search </a:t>
            </a:r>
            <a:r>
              <a:rPr lang="en-GB" baseline="0" err="1"/>
              <a:t>for </a:t>
            </a:r>
            <a:r>
              <a:rPr lang="en-GB" baseline="0" err="1"/>
              <a:t>further </a:t>
            </a:r>
            <a:r>
              <a:rPr lang="en-GB" baseline="0" err="1"/>
              <a:t>decision rules </a:t>
            </a:r>
            <a:r>
              <a:rPr lang="en-GB" baseline="0" err="1"/>
              <a:t>at this </a:t>
            </a:r>
            <a:r>
              <a:rPr lang="en-GB" baseline="0" err="1"/>
              <a:t>point</a:t>
            </a:r>
            <a:r>
              <a:rPr lang="en-GB" baseline="0"/>
              <a:t>. </a:t>
            </a:r>
            <a:r>
              <a:rPr lang="en-GB" baseline="0"/>
              <a:t>The </a:t>
            </a:r>
            <a:r>
              <a:rPr lang="en-GB" baseline="0" err="1"/>
              <a:t>relevant </a:t>
            </a:r>
            <a:r>
              <a:rPr lang="en-GB" baseline="0" err="1"/>
              <a:t>data cards </a:t>
            </a:r>
            <a:r>
              <a:rPr lang="en-GB" baseline="0" err="1"/>
              <a:t>are </a:t>
            </a:r>
            <a:r>
              <a:rPr lang="en-GB" baseline="0" err="1"/>
              <a:t>put</a:t>
            </a:r>
            <a:r>
              <a:rPr lang="en-GB" baseline="0" err="1"/>
              <a:t> </a:t>
            </a:r>
            <a:r>
              <a:rPr lang="en-GB" baseline="0" err="1"/>
              <a:t>to </a:t>
            </a:r>
            <a:r>
              <a:rPr lang="en-GB" baseline="0" err="1"/>
              <a:t>one side</a:t>
            </a:r>
            <a:r>
              <a:rPr lang="en-GB" baseline="0"/>
              <a:t>.</a:t>
            </a:r>
          </a:p>
          <a:p>
            <a:endParaRPr lang="en-GB" baseline="0"/>
          </a:p>
          <a:p>
            <a:r>
              <a:rPr lang="en-GB" baseline="0"/>
              <a:t>If you have </a:t>
            </a:r>
            <a:r>
              <a:rPr lang="en-GB" baseline="0" err="1"/>
              <a:t>a </a:t>
            </a:r>
            <a:r>
              <a:rPr lang="en-GB" baseline="0" err="1"/>
              <a:t>non-pure </a:t>
            </a:r>
            <a:r>
              <a:rPr lang="en-GB" baseline="0" err="1"/>
              <a:t>partial data set </a:t>
            </a:r>
            <a:r>
              <a:rPr lang="en-GB" baseline="0"/>
              <a:t>in </a:t>
            </a:r>
            <a:r>
              <a:rPr lang="en-GB" baseline="0" err="1"/>
              <a:t>a </a:t>
            </a:r>
            <a:r>
              <a:rPr lang="en-GB" baseline="0" err="1"/>
              <a:t>branch </a:t>
            </a:r>
            <a:r>
              <a:rPr lang="en-GB" baseline="0"/>
              <a:t>(</a:t>
            </a:r>
            <a:r>
              <a:rPr lang="en-GB" baseline="0" err="1"/>
              <a:t>here</a:t>
            </a:r>
            <a:r>
              <a:rPr lang="en-GB" baseline="0"/>
              <a:t>: </a:t>
            </a:r>
            <a:r>
              <a:rPr lang="en-GB" baseline="0" err="1"/>
              <a:t>right </a:t>
            </a:r>
            <a:r>
              <a:rPr lang="en-GB" baseline="0" err="1"/>
              <a:t>branch</a:t>
            </a:r>
            <a:r>
              <a:rPr lang="en-GB" baseline="0"/>
              <a:t>), </a:t>
            </a:r>
            <a:r>
              <a:rPr lang="en-GB" baseline="0" err="1"/>
              <a:t>there are </a:t>
            </a:r>
            <a:r>
              <a:rPr lang="en-GB" baseline="0" err="1"/>
              <a:t>still </a:t>
            </a:r>
            <a:r>
              <a:rPr lang="en-GB" baseline="0" err="1"/>
              <a:t>incorrectly </a:t>
            </a:r>
            <a:r>
              <a:rPr lang="en-GB" baseline="0" err="1"/>
              <a:t>classified </a:t>
            </a:r>
            <a:r>
              <a:rPr lang="en-GB" baseline="0" err="1"/>
              <a:t>data cards </a:t>
            </a:r>
            <a:r>
              <a:rPr lang="en-GB" baseline="0"/>
              <a:t>(</a:t>
            </a:r>
            <a:r>
              <a:rPr lang="en-GB" baseline="0" err="1"/>
              <a:t>here</a:t>
            </a:r>
            <a:r>
              <a:rPr lang="en-GB" baseline="0"/>
              <a:t>: avocado and </a:t>
            </a:r>
            <a:r>
              <a:rPr lang="en-GB" baseline="0" err="1"/>
              <a:t>fried egg</a:t>
            </a:r>
            <a:r>
              <a:rPr lang="en-GB" baseline="0"/>
              <a:t>). </a:t>
            </a:r>
            <a:r>
              <a:rPr lang="en-GB" baseline="0" err="1"/>
              <a:t>Therefore, </a:t>
            </a:r>
            <a:r>
              <a:rPr lang="en-GB" baseline="0" err="1"/>
              <a:t>further </a:t>
            </a:r>
            <a:r>
              <a:rPr lang="en-GB" baseline="0" err="1"/>
              <a:t>decision rules </a:t>
            </a:r>
            <a:r>
              <a:rPr lang="en-GB" baseline="0"/>
              <a:t>are</a:t>
            </a:r>
            <a:r>
              <a:rPr lang="en-GB" baseline="0" err="1"/>
              <a:t> sought </a:t>
            </a:r>
            <a:r>
              <a:rPr lang="en-GB" baseline="0"/>
              <a:t>and </a:t>
            </a:r>
            <a:r>
              <a:rPr lang="en-GB" baseline="0" err="1"/>
              <a:t>further </a:t>
            </a:r>
            <a:r>
              <a:rPr lang="en-GB" baseline="0" err="1"/>
              <a:t>data splits </a:t>
            </a:r>
            <a:r>
              <a:rPr lang="en-GB" baseline="0" err="1"/>
              <a:t>are carried out</a:t>
            </a:r>
            <a:r>
              <a:rPr lang="en-GB" baseline="0"/>
              <a:t>. </a:t>
            </a:r>
            <a:r>
              <a:rPr lang="en-GB" baseline="0" err="1"/>
              <a:t>Only </a:t>
            </a:r>
            <a:r>
              <a:rPr lang="en-GB" baseline="0"/>
              <a:t>the </a:t>
            </a:r>
            <a:r>
              <a:rPr lang="en-GB" baseline="0" err="1"/>
              <a:t>cards </a:t>
            </a:r>
            <a:r>
              <a:rPr lang="en-GB" baseline="0"/>
              <a:t>that </a:t>
            </a:r>
            <a:r>
              <a:rPr lang="en-GB" baseline="0" err="1"/>
              <a:t>were </a:t>
            </a:r>
            <a:r>
              <a:rPr lang="en-GB" baseline="0" err="1"/>
              <a:t>previously </a:t>
            </a:r>
            <a:r>
              <a:rPr lang="en-GB" baseline="0" err="1"/>
              <a:t>sorted </a:t>
            </a:r>
            <a:r>
              <a:rPr lang="en-GB" baseline="0"/>
              <a:t>in </a:t>
            </a:r>
            <a:r>
              <a:rPr lang="en-GB" baseline="0" err="1"/>
              <a:t>this </a:t>
            </a:r>
            <a:r>
              <a:rPr lang="en-GB" baseline="0" err="1"/>
              <a:t>branch </a:t>
            </a:r>
            <a:r>
              <a:rPr lang="en-GB" baseline="0" err="1"/>
              <a:t>are </a:t>
            </a:r>
            <a:r>
              <a:rPr lang="en-GB" baseline="0" err="1"/>
              <a:t>used </a:t>
            </a:r>
            <a:r>
              <a:rPr lang="en-GB" baseline="0" err="1"/>
              <a:t>for this</a:t>
            </a:r>
            <a:r>
              <a:rPr lang="en-GB" baseline="0"/>
              <a:t>. </a:t>
            </a:r>
            <a:r>
              <a:rPr lang="en-GB" b="1" baseline="0"/>
              <a:t>So: </a:t>
            </a:r>
            <a:r>
              <a:rPr lang="en-GB" b="1" baseline="0" err="1"/>
              <a:t>Continue working </a:t>
            </a:r>
            <a:r>
              <a:rPr lang="en-GB" b="1" baseline="0" err="1"/>
              <a:t>with </a:t>
            </a:r>
            <a:r>
              <a:rPr lang="en-GB" b="1" baseline="0" err="1"/>
              <a:t>a </a:t>
            </a:r>
            <a:r>
              <a:rPr lang="en-GB" b="1" baseline="0" err="1"/>
              <a:t>partial data set </a:t>
            </a:r>
            <a:r>
              <a:rPr lang="en-GB" b="1" baseline="0" err="1"/>
              <a:t>for </a:t>
            </a:r>
            <a:r>
              <a:rPr lang="en-GB" b="1" baseline="0"/>
              <a:t>the </a:t>
            </a:r>
            <a:r>
              <a:rPr lang="en-GB" b="1" baseline="0" err="1"/>
              <a:t>next </a:t>
            </a:r>
            <a:r>
              <a:rPr lang="en-GB" b="1" baseline="0" err="1"/>
              <a:t>level</a:t>
            </a:r>
            <a:r>
              <a:rPr lang="en-GB" b="1" baseline="0"/>
              <a:t>.</a:t>
            </a:r>
            <a:endParaRPr lang="en-GB" b="1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301286"/>
      </p:ext>
    </p:extLst>
  </p:cSld>
  <p:clrMapOvr>
    <a:masterClrMapping/>
  </p:clrMapOvr>
</p:notes>
</file>

<file path=ppt/notesSlides/notesSlide5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If </a:t>
            </a:r>
            <a:r>
              <a:rPr lang="en-GB" baseline="0" dirty="0"/>
              <a:t>all </a:t>
            </a:r>
            <a:r>
              <a:rPr lang="en-GB" baseline="0" dirty="0" err="1"/>
              <a:t>foods </a:t>
            </a:r>
            <a:r>
              <a:rPr lang="en-GB" dirty="0"/>
              <a:t>in </a:t>
            </a:r>
            <a:r>
              <a:rPr lang="en-GB" dirty="0" err="1"/>
              <a:t>a </a:t>
            </a:r>
            <a:r>
              <a:rPr lang="en-GB" dirty="0" err="1"/>
              <a:t>branch </a:t>
            </a:r>
            <a:r>
              <a:rPr lang="en-GB" dirty="0"/>
              <a:t>of the </a:t>
            </a:r>
            <a:r>
              <a:rPr lang="en-GB" dirty="0" err="1"/>
              <a:t>decision tree </a:t>
            </a:r>
            <a:r>
              <a:rPr lang="en-GB" baseline="0" dirty="0" err="1"/>
              <a:t>belong to </a:t>
            </a:r>
            <a:r>
              <a:rPr lang="en-GB" baseline="0" dirty="0"/>
              <a:t>the </a:t>
            </a:r>
            <a:r>
              <a:rPr lang="en-GB" baseline="0" dirty="0" err="1"/>
              <a:t>same </a:t>
            </a:r>
            <a:r>
              <a:rPr lang="en-GB" baseline="0" dirty="0" err="1"/>
              <a:t>class</a:t>
            </a:r>
            <a:r>
              <a:rPr lang="en-GB" baseline="0" dirty="0" err="1"/>
              <a:t>, </a:t>
            </a:r>
            <a:r>
              <a:rPr lang="en-GB" baseline="0" dirty="0" err="1"/>
              <a:t>this is referred </a:t>
            </a:r>
            <a:r>
              <a:rPr lang="en-GB" baseline="0" dirty="0"/>
              <a:t>to as </a:t>
            </a:r>
            <a:r>
              <a:rPr lang="en-GB" baseline="0" dirty="0" err="1"/>
              <a:t>a </a:t>
            </a:r>
            <a:r>
              <a:rPr lang="en-GB" baseline="0" dirty="0"/>
              <a:t>"</a:t>
            </a:r>
            <a:r>
              <a:rPr lang="en-GB" baseline="0" dirty="0" err="1"/>
              <a:t>pure</a:t>
            </a:r>
            <a:r>
              <a:rPr lang="en-GB" baseline="0" dirty="0"/>
              <a:t>" </a:t>
            </a:r>
            <a:r>
              <a:rPr lang="en-GB" baseline="0" dirty="0" err="1"/>
              <a:t>partial data set</a:t>
            </a:r>
            <a:r>
              <a:rPr lang="en-GB" baseline="0" dirty="0"/>
              <a:t>. </a:t>
            </a:r>
            <a:r>
              <a:rPr lang="en-GB" baseline="0" dirty="0"/>
              <a:t>In the case of </a:t>
            </a:r>
            <a:r>
              <a:rPr lang="en-GB" baseline="0" dirty="0" err="1"/>
              <a:t>a </a:t>
            </a:r>
            <a:r>
              <a:rPr lang="en-GB" baseline="0" dirty="0" err="1"/>
              <a:t>pure </a:t>
            </a:r>
            <a:r>
              <a:rPr lang="en-GB" baseline="0" dirty="0" err="1"/>
              <a:t>partial data set </a:t>
            </a:r>
            <a:r>
              <a:rPr lang="en-GB" baseline="0" dirty="0"/>
              <a:t>(</a:t>
            </a:r>
            <a:r>
              <a:rPr lang="en-GB" baseline="0" dirty="0" err="1"/>
              <a:t>here</a:t>
            </a:r>
            <a:r>
              <a:rPr lang="en-GB" baseline="0" dirty="0"/>
              <a:t>: left </a:t>
            </a:r>
            <a:r>
              <a:rPr lang="en-GB" baseline="0" dirty="0" err="1"/>
              <a:t>branch</a:t>
            </a:r>
            <a:r>
              <a:rPr lang="en-GB" baseline="0" dirty="0"/>
              <a:t>), there are </a:t>
            </a:r>
            <a:r>
              <a:rPr lang="en-GB" baseline="0" dirty="0" err="1"/>
              <a:t>no </a:t>
            </a:r>
            <a:r>
              <a:rPr lang="en-GB" baseline="0" dirty="0" err="1"/>
              <a:t>more </a:t>
            </a:r>
            <a:r>
              <a:rPr lang="en-GB" baseline="0" dirty="0" err="1"/>
              <a:t>misclassifications </a:t>
            </a:r>
            <a:r>
              <a:rPr lang="en-GB" baseline="0" dirty="0"/>
              <a:t>in </a:t>
            </a:r>
            <a:r>
              <a:rPr lang="en-GB" baseline="0" dirty="0" err="1"/>
              <a:t>this </a:t>
            </a:r>
            <a:r>
              <a:rPr lang="en-GB" baseline="0" dirty="0" err="1"/>
              <a:t>branch </a:t>
            </a:r>
            <a:r>
              <a:rPr lang="en-GB" baseline="0" dirty="0"/>
              <a:t>and you </a:t>
            </a:r>
            <a:r>
              <a:rPr lang="en-GB" baseline="0" dirty="0" err="1"/>
              <a:t>can </a:t>
            </a:r>
            <a:r>
              <a:rPr lang="en-GB" baseline="0" dirty="0" err="1"/>
              <a:t>cancel </a:t>
            </a:r>
            <a:r>
              <a:rPr lang="en-GB" baseline="0" dirty="0"/>
              <a:t>the </a:t>
            </a:r>
            <a:r>
              <a:rPr lang="en-GB" baseline="0" dirty="0" err="1"/>
              <a:t>search </a:t>
            </a:r>
            <a:r>
              <a:rPr lang="en-GB" baseline="0" dirty="0" err="1"/>
              <a:t>for </a:t>
            </a:r>
            <a:r>
              <a:rPr lang="en-GB" baseline="0" dirty="0" err="1"/>
              <a:t>further </a:t>
            </a:r>
            <a:r>
              <a:rPr lang="en-GB" baseline="0" dirty="0" err="1"/>
              <a:t>decision rules </a:t>
            </a:r>
            <a:r>
              <a:rPr lang="en-GB" baseline="0" dirty="0" err="1"/>
              <a:t>at this point</a:t>
            </a:r>
            <a:r>
              <a:rPr lang="en-GB" baseline="0" dirty="0"/>
              <a:t>. </a:t>
            </a:r>
            <a:r>
              <a:rPr lang="en-GB" baseline="0" dirty="0"/>
              <a:t>The </a:t>
            </a:r>
            <a:r>
              <a:rPr lang="en-GB" baseline="0" dirty="0" err="1"/>
              <a:t>relevant </a:t>
            </a:r>
            <a:r>
              <a:rPr lang="en-GB" baseline="0" dirty="0" err="1"/>
              <a:t>data cards </a:t>
            </a:r>
            <a:r>
              <a:rPr lang="en-GB" baseline="0" dirty="0" err="1"/>
              <a:t>are </a:t>
            </a:r>
            <a:r>
              <a:rPr lang="en-GB" baseline="0" dirty="0" err="1"/>
              <a:t>put</a:t>
            </a:r>
            <a:r>
              <a:rPr lang="en-GB" baseline="0" dirty="0" err="1"/>
              <a:t> </a:t>
            </a:r>
            <a:r>
              <a:rPr lang="en-GB" baseline="0" dirty="0" err="1"/>
              <a:t>to </a:t>
            </a:r>
            <a:r>
              <a:rPr lang="en-GB" baseline="0" dirty="0" err="1"/>
              <a:t>one side</a:t>
            </a:r>
            <a:r>
              <a:rPr lang="en-GB" baseline="0" dirty="0"/>
              <a:t>.</a:t>
            </a:r>
          </a:p>
          <a:p>
            <a:endParaRPr lang="en-GB" baseline="0" dirty="0"/>
          </a:p>
          <a:p>
            <a:r>
              <a:rPr lang="en-GB" baseline="0" dirty="0"/>
              <a:t>If you have </a:t>
            </a:r>
            <a:r>
              <a:rPr lang="en-GB" baseline="0" dirty="0" err="1"/>
              <a:t>a </a:t>
            </a:r>
            <a:r>
              <a:rPr lang="en-GB" baseline="0" dirty="0" err="1"/>
              <a:t>non-pure </a:t>
            </a:r>
            <a:r>
              <a:rPr lang="en-GB" baseline="0" dirty="0" err="1"/>
              <a:t>partial data set </a:t>
            </a:r>
            <a:r>
              <a:rPr lang="en-GB" baseline="0" dirty="0"/>
              <a:t>in </a:t>
            </a:r>
            <a:r>
              <a:rPr lang="en-GB" baseline="0" dirty="0" err="1"/>
              <a:t>a </a:t>
            </a:r>
            <a:r>
              <a:rPr lang="en-GB" baseline="0" dirty="0" err="1"/>
              <a:t>branch </a:t>
            </a:r>
            <a:r>
              <a:rPr lang="en-GB" baseline="0" dirty="0"/>
              <a:t>(</a:t>
            </a:r>
            <a:r>
              <a:rPr lang="en-GB" baseline="0" dirty="0" err="1"/>
              <a:t>here</a:t>
            </a:r>
            <a:r>
              <a:rPr lang="en-GB" baseline="0" dirty="0"/>
              <a:t>: </a:t>
            </a:r>
            <a:r>
              <a:rPr lang="en-GB" baseline="0" dirty="0" err="1"/>
              <a:t>right </a:t>
            </a:r>
            <a:r>
              <a:rPr lang="en-GB" baseline="0" dirty="0" err="1"/>
              <a:t>branch</a:t>
            </a:r>
            <a:r>
              <a:rPr lang="en-GB" baseline="0" dirty="0"/>
              <a:t>), </a:t>
            </a:r>
            <a:r>
              <a:rPr lang="en-GB" baseline="0" dirty="0" err="1"/>
              <a:t>there are </a:t>
            </a:r>
            <a:r>
              <a:rPr lang="en-GB" baseline="0" dirty="0" err="1"/>
              <a:t>still </a:t>
            </a:r>
            <a:r>
              <a:rPr lang="en-GB" baseline="0" dirty="0" err="1"/>
              <a:t>incorrectly </a:t>
            </a:r>
            <a:r>
              <a:rPr lang="en-GB" baseline="0" dirty="0" err="1"/>
              <a:t>classified </a:t>
            </a:r>
            <a:r>
              <a:rPr lang="en-GB" baseline="0" dirty="0" err="1"/>
              <a:t>data cards </a:t>
            </a:r>
            <a:r>
              <a:rPr lang="en-GB" baseline="0" dirty="0"/>
              <a:t>(</a:t>
            </a:r>
            <a:r>
              <a:rPr lang="en-GB" baseline="0" dirty="0" err="1"/>
              <a:t>here</a:t>
            </a:r>
            <a:r>
              <a:rPr lang="en-GB" baseline="0" dirty="0"/>
              <a:t>: avocado and </a:t>
            </a:r>
            <a:r>
              <a:rPr lang="en-GB" baseline="0" dirty="0" err="1"/>
              <a:t>fried egg</a:t>
            </a:r>
            <a:r>
              <a:rPr lang="en-GB" baseline="0" dirty="0"/>
              <a:t>). </a:t>
            </a:r>
            <a:r>
              <a:rPr lang="en-GB" baseline="0" dirty="0" err="1"/>
              <a:t>Therefore, </a:t>
            </a:r>
            <a:r>
              <a:rPr lang="en-GB" baseline="0" dirty="0" err="1"/>
              <a:t>further </a:t>
            </a:r>
            <a:r>
              <a:rPr lang="en-GB" baseline="0" dirty="0" err="1"/>
              <a:t>decision rules </a:t>
            </a:r>
            <a:r>
              <a:rPr lang="en-GB" baseline="0" dirty="0"/>
              <a:t>are</a:t>
            </a:r>
            <a:r>
              <a:rPr lang="en-GB" baseline="0" dirty="0" err="1"/>
              <a:t> sought </a:t>
            </a:r>
            <a:r>
              <a:rPr lang="en-GB" baseline="0" dirty="0"/>
              <a:t>and </a:t>
            </a:r>
            <a:r>
              <a:rPr lang="en-GB" baseline="0" dirty="0" err="1"/>
              <a:t>further </a:t>
            </a:r>
            <a:r>
              <a:rPr lang="en-GB" baseline="0" dirty="0" err="1"/>
              <a:t>data splits </a:t>
            </a:r>
            <a:r>
              <a:rPr lang="en-GB" baseline="0" dirty="0" err="1"/>
              <a:t>are carried out</a:t>
            </a:r>
            <a:r>
              <a:rPr lang="en-GB" baseline="0" dirty="0"/>
              <a:t>. </a:t>
            </a:r>
            <a:r>
              <a:rPr lang="en-GB" baseline="0" dirty="0" err="1"/>
              <a:t>Only </a:t>
            </a:r>
            <a:r>
              <a:rPr lang="en-GB" baseline="0" dirty="0"/>
              <a:t>the </a:t>
            </a:r>
            <a:r>
              <a:rPr lang="en-GB" baseline="0" dirty="0" err="1"/>
              <a:t>cards </a:t>
            </a:r>
            <a:r>
              <a:rPr lang="en-GB" baseline="0" dirty="0"/>
              <a:t>that </a:t>
            </a:r>
            <a:r>
              <a:rPr lang="en-GB" baseline="0" dirty="0" err="1"/>
              <a:t>were </a:t>
            </a:r>
            <a:r>
              <a:rPr lang="en-GB" baseline="0" dirty="0" err="1"/>
              <a:t>previously </a:t>
            </a:r>
            <a:r>
              <a:rPr lang="en-GB" baseline="0" dirty="0" err="1"/>
              <a:t>sorted </a:t>
            </a:r>
            <a:r>
              <a:rPr lang="en-GB" baseline="0" dirty="0"/>
              <a:t>in </a:t>
            </a:r>
            <a:r>
              <a:rPr lang="en-GB" baseline="0" dirty="0" err="1"/>
              <a:t>this </a:t>
            </a:r>
            <a:r>
              <a:rPr lang="en-GB" baseline="0" dirty="0" err="1"/>
              <a:t>branch </a:t>
            </a:r>
            <a:r>
              <a:rPr lang="en-GB" baseline="0" dirty="0" err="1"/>
              <a:t>are </a:t>
            </a:r>
            <a:r>
              <a:rPr lang="en-GB" baseline="0" dirty="0" err="1"/>
              <a:t>used</a:t>
            </a:r>
            <a:r>
              <a:rPr lang="en-GB" baseline="0" dirty="0" err="1"/>
              <a:t> for this</a:t>
            </a:r>
            <a:r>
              <a:rPr lang="en-GB" baseline="0" dirty="0"/>
              <a:t>. </a:t>
            </a:r>
            <a:r>
              <a:rPr lang="en-GB" b="1" baseline="0" dirty="0"/>
              <a:t>So: </a:t>
            </a:r>
            <a:r>
              <a:rPr lang="en-GB" b="1" baseline="0" dirty="0" err="1"/>
              <a:t>Continue working </a:t>
            </a:r>
            <a:r>
              <a:rPr lang="en-GB" b="1" baseline="0" dirty="0" err="1"/>
              <a:t>with </a:t>
            </a:r>
            <a:r>
              <a:rPr lang="en-GB" b="1" baseline="0" dirty="0" err="1"/>
              <a:t>a </a:t>
            </a:r>
            <a:r>
              <a:rPr lang="en-GB" b="1" baseline="0" dirty="0" err="1"/>
              <a:t>partial data set </a:t>
            </a:r>
            <a:r>
              <a:rPr lang="en-GB" b="1" baseline="0" dirty="0"/>
              <a:t>for the </a:t>
            </a:r>
            <a:r>
              <a:rPr lang="en-GB" b="1" baseline="0" dirty="0" err="1"/>
              <a:t>next </a:t>
            </a:r>
            <a:r>
              <a:rPr lang="en-GB" b="1" baseline="0" dirty="0" err="1"/>
              <a:t>level</a:t>
            </a:r>
            <a:r>
              <a:rPr lang="en-GB" b="1" baseline="0" dirty="0"/>
              <a:t>.</a:t>
            </a:r>
            <a:endParaRPr lang="en-GB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5296956"/>
      </p:ext>
    </p:extLst>
  </p:cSld>
  <p:clrMapOvr>
    <a:masterClrMapping/>
  </p:clrMapOvr>
</p:notes>
</file>

<file path=ppt/notesSlides/notesSlide6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err="1"/>
              <a:t>Here </a:t>
            </a:r>
            <a:r>
              <a:rPr lang="en-GB" err="1"/>
              <a:t>you </a:t>
            </a:r>
            <a:r>
              <a:rPr lang="en-GB" err="1"/>
              <a:t>can </a:t>
            </a:r>
            <a:r>
              <a:rPr lang="en-GB" err="1"/>
              <a:t>discuss </a:t>
            </a:r>
            <a:r>
              <a:rPr lang="en-GB" err="1"/>
              <a:t>with </a:t>
            </a:r>
            <a:r>
              <a:rPr lang="en-GB"/>
              <a:t>the pupils </a:t>
            </a:r>
            <a:r>
              <a:rPr lang="en-GB" err="1"/>
              <a:t>how </a:t>
            </a:r>
            <a:r>
              <a:rPr lang="en-GB" err="1"/>
              <a:t>to </a:t>
            </a:r>
            <a:r>
              <a:rPr lang="en-GB" err="1"/>
              <a:t>fill in </a:t>
            </a:r>
            <a:r>
              <a:rPr lang="en-GB"/>
              <a:t>the </a:t>
            </a:r>
            <a:r>
              <a:rPr lang="en-GB" err="1"/>
              <a:t>worksheet </a:t>
            </a:r>
            <a:r>
              <a:rPr lang="en-GB" err="1"/>
              <a:t>with </a:t>
            </a:r>
            <a:r>
              <a:rPr lang="en-GB"/>
              <a:t>the </a:t>
            </a:r>
            <a:r>
              <a:rPr lang="en-GB" err="1"/>
              <a:t>same </a:t>
            </a:r>
            <a:r>
              <a:rPr lang="en-GB" err="1"/>
              <a:t>illustration</a:t>
            </a:r>
            <a:r>
              <a:rPr lang="en-GB"/>
              <a:t>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254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2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6933" y="0"/>
            <a:ext cx="12175067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sz="1800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599015" y="476146"/>
            <a:ext cx="27744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sz="1800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6167969" y="0"/>
            <a:ext cx="6024033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br>
              <a:rPr lang="de-DE"/>
            </a:b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601135" y="3636000"/>
            <a:ext cx="672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601133" y="5849620"/>
            <a:ext cx="672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601133" y="6208047"/>
            <a:ext cx="672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10632984" y="6948000"/>
            <a:ext cx="96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6418134" cy="646331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Titel der Präsentation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4210798" cy="646331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3" name="Regieanweisung"/>
          <p:cNvGrpSpPr/>
          <p:nvPr userDrawn="1"/>
        </p:nvGrpSpPr>
        <p:grpSpPr bwMode="auto">
          <a:xfrm>
            <a:off x="599016" y="0"/>
            <a:ext cx="14328985" cy="7236000"/>
            <a:chOff x="449261" y="0"/>
            <a:chExt cx="10746739" cy="7236000"/>
          </a:xfrm>
        </p:grpSpPr>
        <p:sp>
          <p:nvSpPr>
            <p:cNvPr id="14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 sz="2100"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5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6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 sz="18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 sz="1800"/>
              </a:p>
            </p:txBody>
          </p:sp>
          <p:sp>
            <p:nvSpPr>
              <p:cNvPr id="17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 sz="18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 sz="1800"/>
              </a:p>
            </p:txBody>
          </p:sp>
          <p:sp>
            <p:nvSpPr>
              <p:cNvPr id="18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 sz="21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 sz="2100"/>
              </a:p>
            </p:txBody>
          </p:sp>
          <p:pic>
            <p:nvPicPr>
              <p:cNvPr id="19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1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 sz="2100"/>
            </a:p>
          </p:txBody>
        </p:sp>
      </p:grpSp>
      <p:pic>
        <p:nvPicPr>
          <p:cNvPr id="22" name="Grafik 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774462" y="5817813"/>
            <a:ext cx="952193" cy="714145"/>
          </a:xfrm>
          <a:prstGeom prst="rect">
            <a:avLst/>
          </a:prstGeom>
        </p:spPr>
      </p:pic>
      <p:pic>
        <p:nvPicPr>
          <p:cNvPr id="23" name="Grafik 7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9179984" y="5817812"/>
            <a:ext cx="2846464" cy="711616"/>
          </a:xfrm>
          <a:prstGeom prst="rect">
            <a:avLst/>
          </a:prstGeom>
        </p:spPr>
      </p:pic>
    </p:spTree>
  </p:cSld>
  <p:clrMapOvr>
    <a:masterClrMapping/>
  </p:clrMapOvr>
  <p:hf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klein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599016" y="1366838"/>
            <a:ext cx="10991849" cy="360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</a:lstStyle>
          <a:p>
            <a:pPr>
              <a:defRPr/>
            </a:pPr>
            <a:r>
              <a:rPr lang="de-DE"/>
              <a:t>Headline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01133" y="1860551"/>
            <a:ext cx="10991851" cy="434022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Headline 2-zeilig // 2-spalt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017" y="1366838"/>
            <a:ext cx="10991849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Yannik Fleischer &amp; Susanne Podworny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9783523" y="457244"/>
            <a:ext cx="1853640" cy="187872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9475750" y="689282"/>
            <a:ext cx="2161415" cy="187872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/>
              <a:t>Präsentation als Zweizeiler</a:t>
            </a:r>
          </a:p>
        </p:txBody>
      </p:sp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8FB4FD8D-DC2E-4B42-8BD6-C5077FB4E14C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601133" y="2579690"/>
            <a:ext cx="10991851" cy="3621087"/>
          </a:xfrm>
        </p:spPr>
        <p:txBody>
          <a:bodyPr vert="horz" numCol="2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  <a:p>
            <a:pPr lvl="5"/>
            <a:r>
              <a:rPr lang="de-DE"/>
              <a:t>Sechste Ebene</a:t>
            </a:r>
          </a:p>
          <a:p>
            <a:pPr lvl="6"/>
            <a:r>
              <a:rPr lang="de-DE"/>
              <a:t>Siebte Ebene</a:t>
            </a:r>
          </a:p>
          <a:p>
            <a:pPr lvl="7"/>
            <a:r>
              <a:rPr lang="de-DE"/>
              <a:t>Achte Ebene</a:t>
            </a:r>
          </a:p>
          <a:p>
            <a:pPr lvl="8"/>
            <a:r>
              <a:rPr lang="de-DE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28537863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9" userDrawn="1">
          <p15:clr>
            <a:srgbClr val="FBAE40"/>
          </p15:clr>
        </p15:guide>
        <p15:guide id="2" pos="7303" userDrawn="1">
          <p15:clr>
            <a:srgbClr val="FBAE40"/>
          </p15:clr>
        </p15:guide>
        <p15:guide id="3" orient="horz" pos="1625" userDrawn="1">
          <p15:clr>
            <a:srgbClr val="FBAE40"/>
          </p15:clr>
        </p15:guide>
        <p15:guide id="4" orient="horz" pos="861" userDrawn="1">
          <p15:clr>
            <a:srgbClr val="FBAE40"/>
          </p15:clr>
        </p15:guide>
        <p15:guide id="5" orient="horz" pos="3906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3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6933" y="0"/>
            <a:ext cx="12175067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sz="1800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601133" y="450000"/>
            <a:ext cx="27744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sz="1800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6167969" y="0"/>
            <a:ext cx="6024033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br>
              <a:rPr lang="de-DE"/>
            </a:b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601135" y="2952000"/>
            <a:ext cx="624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601133" y="5849620"/>
            <a:ext cx="672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601133" y="6208047"/>
            <a:ext cx="672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10632984" y="6948000"/>
            <a:ext cx="96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4308582" cy="646331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Auf drei Zeilen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6418134" cy="646331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Titel der Präsentation</a:t>
            </a:r>
            <a:endParaRPr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22" hasCustomPrompt="1"/>
          </p:nvPr>
        </p:nvSpPr>
        <p:spPr bwMode="auto">
          <a:xfrm>
            <a:off x="0" y="3708988"/>
            <a:ext cx="4210798" cy="646331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4" name="Regieanweisung"/>
          <p:cNvGrpSpPr/>
          <p:nvPr userDrawn="1"/>
        </p:nvGrpSpPr>
        <p:grpSpPr bwMode="auto">
          <a:xfrm>
            <a:off x="599016" y="0"/>
            <a:ext cx="14328985" cy="7236000"/>
            <a:chOff x="449261" y="0"/>
            <a:chExt cx="10746739" cy="7236000"/>
          </a:xfrm>
        </p:grpSpPr>
        <p:sp>
          <p:nvSpPr>
            <p:cNvPr id="15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 sz="2100"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6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7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 sz="18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 sz="1800"/>
              </a:p>
            </p:txBody>
          </p:sp>
          <p:sp>
            <p:nvSpPr>
              <p:cNvPr id="18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 sz="18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 sz="1800"/>
              </a:p>
            </p:txBody>
          </p:sp>
          <p:sp>
            <p:nvSpPr>
              <p:cNvPr id="19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 sz="21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 sz="2100"/>
              </a:p>
            </p:txBody>
          </p:sp>
          <p:pic>
            <p:nvPicPr>
              <p:cNvPr id="20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1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2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 sz="2100"/>
            </a:p>
          </p:txBody>
        </p:sp>
      </p:grp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774462" y="5817813"/>
            <a:ext cx="952193" cy="714145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9179984" y="5817812"/>
            <a:ext cx="2846464" cy="711616"/>
          </a:xfrm>
          <a:prstGeom prst="rect">
            <a:avLst/>
          </a:prstGeom>
        </p:spPr>
      </p:pic>
      <p:pic>
        <p:nvPicPr>
          <p:cNvPr id="25" name="Picture 2" descr="https://lh3.googleusercontent.com/G4N8FKjYiADz5DL6jVPI4OIbcBmj5PR-LCjV1nSCms7Z8pvnOEqXI7XT15QbA-uj7OEcX318D0E9nBwmWgMxVzvnYrbHAGGqtmgFzazoqiP2FLOX0ajW9EEL9GoD-HynIsjku10lCP0"/>
          <p:cNvPicPr>
            <a:picLocks noChangeAspect="1" noChangeArrowheads="1"/>
          </p:cNvPicPr>
          <p:nvPr userDrawn="1"/>
        </p:nvPicPr>
        <p:blipFill>
          <a:blip r:embed="rId6"/>
          <a:stretch/>
        </p:blipFill>
        <p:spPr bwMode="auto">
          <a:xfrm>
            <a:off x="3954753" y="653080"/>
            <a:ext cx="1954524" cy="549871"/>
          </a:xfrm>
          <a:prstGeom prst="rect">
            <a:avLst/>
          </a:prstGeom>
          <a:noFill/>
        </p:spPr>
      </p:pic>
    </p:spTree>
  </p:cSld>
  <p:clrMapOvr>
    <a:masterClrMapping/>
  </p:clrMapOvr>
  <p:hf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4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6933" y="0"/>
            <a:ext cx="12175067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sz="1800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601133" y="450000"/>
            <a:ext cx="27744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sz="1800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6167969" y="0"/>
            <a:ext cx="6024033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br>
              <a:rPr lang="de-DE"/>
            </a:b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601135" y="2268000"/>
            <a:ext cx="600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br>
              <a:rPr lang="de-DE"/>
            </a:br>
            <a:r>
              <a:rPr lang="de-DE"/>
              <a:t>als Zweizeiler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601133" y="5849620"/>
            <a:ext cx="672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601133" y="6208047"/>
            <a:ext cx="672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10632984" y="6948000"/>
            <a:ext cx="96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1" y="5076000"/>
            <a:ext cx="2098041" cy="646331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Zeilen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1" y="4392494"/>
            <a:ext cx="4577887" cy="646331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Auf ganzen vier</a:t>
            </a:r>
            <a:endParaRPr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22" hasCustomPrompt="1"/>
          </p:nvPr>
        </p:nvSpPr>
        <p:spPr bwMode="auto">
          <a:xfrm>
            <a:off x="1" y="3708988"/>
            <a:ext cx="5533276" cy="646331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Präsentationstitel</a:t>
            </a:r>
            <a:endParaRPr/>
          </a:p>
        </p:txBody>
      </p:sp>
      <p:sp>
        <p:nvSpPr>
          <p:cNvPr id="14" name="Vertikaler Textplatzhalter 2"/>
          <p:cNvSpPr>
            <a:spLocks noGrp="1"/>
          </p:cNvSpPr>
          <p:nvPr>
            <p:ph type="body" orient="vert" idx="23" hasCustomPrompt="1"/>
          </p:nvPr>
        </p:nvSpPr>
        <p:spPr bwMode="auto">
          <a:xfrm>
            <a:off x="0" y="3024000"/>
            <a:ext cx="4210798" cy="646331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5" name="Regieanweisung"/>
          <p:cNvGrpSpPr/>
          <p:nvPr userDrawn="1"/>
        </p:nvGrpSpPr>
        <p:grpSpPr bwMode="auto">
          <a:xfrm>
            <a:off x="599016" y="0"/>
            <a:ext cx="14328985" cy="7236000"/>
            <a:chOff x="449261" y="0"/>
            <a:chExt cx="10746739" cy="7236000"/>
          </a:xfrm>
        </p:grpSpPr>
        <p:sp>
          <p:nvSpPr>
            <p:cNvPr id="16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 sz="2100"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7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8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 sz="18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 sz="1800"/>
              </a:p>
            </p:txBody>
          </p:sp>
          <p:sp>
            <p:nvSpPr>
              <p:cNvPr id="19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 sz="18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 sz="1800"/>
              </a:p>
            </p:txBody>
          </p:sp>
          <p:sp>
            <p:nvSpPr>
              <p:cNvPr id="20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 sz="21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 sz="2100"/>
              </a:p>
            </p:txBody>
          </p:sp>
          <p:pic>
            <p:nvPicPr>
              <p:cNvPr id="21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3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 sz="2100"/>
            </a:p>
          </p:txBody>
        </p:sp>
      </p:grpSp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774462" y="5817813"/>
            <a:ext cx="952193" cy="714145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9179984" y="5817812"/>
            <a:ext cx="2846464" cy="711616"/>
          </a:xfrm>
          <a:prstGeom prst="rect">
            <a:avLst/>
          </a:prstGeom>
        </p:spPr>
      </p:pic>
    </p:spTree>
  </p:cSld>
  <p:clrMapOvr>
    <a:masterClrMapping/>
  </p:clrMapOvr>
  <p:hf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599016" y="1366838"/>
            <a:ext cx="10991849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01133" y="2579688"/>
            <a:ext cx="10991851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Headline 1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4"/>
          <p:cNvSpPr>
            <a:spLocks noGrp="1"/>
          </p:cNvSpPr>
          <p:nvPr>
            <p:ph type="title"/>
          </p:nvPr>
        </p:nvSpPr>
        <p:spPr bwMode="auto">
          <a:xfrm>
            <a:off x="599016" y="1366839"/>
            <a:ext cx="10991849" cy="600443"/>
          </a:xfr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2" hasCustomPrompt="1"/>
          </p:nvPr>
        </p:nvSpPr>
        <p:spPr bwMode="auto">
          <a:xfrm>
            <a:off x="599013" y="2124576"/>
            <a:ext cx="10991851" cy="407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// 2-spaltig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599016" y="1366838"/>
            <a:ext cx="10991849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7" name="Vertikaler Textplatzhalter 2"/>
          <p:cNvSpPr>
            <a:spLocks noGrp="1"/>
          </p:cNvSpPr>
          <p:nvPr>
            <p:ph type="body" orient="vert" idx="1" hasCustomPrompt="1"/>
          </p:nvPr>
        </p:nvSpPr>
        <p:spPr bwMode="auto">
          <a:xfrm>
            <a:off x="601133" y="2579688"/>
            <a:ext cx="10991851" cy="3621087"/>
          </a:xfrm>
        </p:spPr>
        <p:txBody>
          <a:bodyPr vert="horz" numCol="2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</p:spTree>
  </p:cSld>
  <p:clrMapOvr>
    <a:masterClrMapping/>
  </p:clrMapOvr>
  <p:hf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3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599016" y="1366838"/>
            <a:ext cx="10991849" cy="1476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ganzen</a:t>
            </a:r>
            <a:br>
              <a:rPr lang="de-DE"/>
            </a:br>
            <a:r>
              <a:rPr lang="de-DE"/>
              <a:t>drei Zeilen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599016" y="3043239"/>
            <a:ext cx="10993969" cy="315753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3-zeilig // Text/Bil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Bildplatzhalter 10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6239935" y="1438275"/>
            <a:ext cx="5350933" cy="4105275"/>
          </a:xfrm>
          <a:prstGeom prst="rect">
            <a:avLst/>
          </a:pr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br>
              <a:rPr lang="de-DE"/>
            </a:b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599017" y="1366838"/>
            <a:ext cx="5257801" cy="1476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ganzen</a:t>
            </a:r>
            <a:br>
              <a:rPr lang="de-DE"/>
            </a:br>
            <a:r>
              <a:rPr lang="de-DE"/>
              <a:t>drei Zeilen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8" name="Vertikaler Textplatzhalter 2"/>
          <p:cNvSpPr>
            <a:spLocks noGrp="1"/>
          </p:cNvSpPr>
          <p:nvPr>
            <p:ph type="body" orient="vert" idx="1" hasCustomPrompt="1"/>
          </p:nvPr>
        </p:nvSpPr>
        <p:spPr bwMode="auto">
          <a:xfrm>
            <a:off x="601134" y="3043238"/>
            <a:ext cx="5257801" cy="3157536"/>
          </a:xfrm>
        </p:spPr>
        <p:txBody>
          <a:bodyPr vert="horz" numCol="1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9" name="Vertikaler Textplatzhalter 2"/>
          <p:cNvSpPr>
            <a:spLocks noGrp="1"/>
          </p:cNvSpPr>
          <p:nvPr>
            <p:ph type="body" orient="vert" idx="20" hasCustomPrompt="1"/>
          </p:nvPr>
        </p:nvSpPr>
        <p:spPr bwMode="auto">
          <a:xfrm>
            <a:off x="6239933" y="5725409"/>
            <a:ext cx="5353051" cy="475366"/>
          </a:xfrm>
        </p:spPr>
        <p:txBody>
          <a:bodyPr vert="horz" numCol="1" spcCol="234000"/>
          <a:lstStyle>
            <a:lvl1pPr marL="0" indent="0" algn="l">
              <a:lnSpc>
                <a:spcPct val="97000"/>
              </a:lnSpc>
              <a:buFont typeface="Arial"/>
              <a:buNone/>
              <a:defRPr sz="1200" b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97000"/>
              </a:lnSpc>
              <a:buFont typeface="Arial"/>
              <a:buNone/>
              <a:defRPr sz="12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defRPr/>
            </a:pPr>
            <a:r>
              <a:rPr lang="de-DE"/>
              <a:t>Bildunterschrift</a:t>
            </a:r>
            <a:endParaRPr/>
          </a:p>
        </p:txBody>
      </p:sp>
    </p:spTree>
  </p:cSld>
  <p:clrMapOvr>
    <a:masterClrMapping/>
  </p:clrMapOvr>
  <p:hf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kurz // 2x Inah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599016" y="1366838"/>
            <a:ext cx="5257803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 kurz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01134" y="2579688"/>
            <a:ext cx="5255684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8" name="Inhaltsplatzhalter 2"/>
          <p:cNvSpPr>
            <a:spLocks noGrp="1"/>
          </p:cNvSpPr>
          <p:nvPr>
            <p:ph idx="14" hasCustomPrompt="1"/>
          </p:nvPr>
        </p:nvSpPr>
        <p:spPr bwMode="auto">
          <a:xfrm>
            <a:off x="6239934" y="2581847"/>
            <a:ext cx="5350933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</p:spTree>
  </p:cSld>
  <p:clrMapOvr>
    <a:masterClrMapping/>
  </p:clrMapOvr>
  <p:hf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14="http://schemas.microsoft.com/office/drawing/2010/main"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Regieanweisung"/>
          <p:cNvGrpSpPr/>
          <p:nvPr userDrawn="1"/>
        </p:nvGrpSpPr>
        <p:grpSpPr bwMode="auto">
          <a:xfrm>
            <a:off x="599016" y="0"/>
            <a:ext cx="14328985" cy="7236000"/>
            <a:chOff x="449261" y="0"/>
            <a:chExt cx="10746739" cy="7236000"/>
          </a:xfrm>
        </p:grpSpPr>
        <p:sp>
          <p:nvSpPr>
            <p:cNvPr id="5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Film in original form 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 about Menu: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Slides &gt; Reset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Changing the slide layout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in the menu via: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Slides &gt; Layout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Display guides via menu: </a:t>
              </a:r>
              <a:endParaRPr sz="2100"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View &gt; Display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Check 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guide lines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6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7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 level</a:t>
                </a:r>
                <a:endParaRPr sz="18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increase</a:t>
                </a:r>
                <a:endParaRPr sz="1800"/>
              </a:p>
            </p:txBody>
          </p:sp>
          <p:sp>
            <p:nvSpPr>
              <p:cNvPr id="8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 level</a:t>
                </a:r>
                <a:endParaRPr sz="18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reduce</a:t>
                </a:r>
                <a:endParaRPr sz="1800"/>
              </a:p>
            </p:txBody>
          </p:sp>
          <p:sp>
            <p:nvSpPr>
              <p:cNvPr id="9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Changing the text level</a:t>
                </a:r>
                <a:endParaRPr sz="21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in the menu via: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Paragraph &gt; Increase/decrease list level</a:t>
                </a:r>
                <a:endParaRPr sz="2100"/>
              </a:p>
            </p:txBody>
          </p:sp>
          <p:pic>
            <p:nvPicPr>
              <p:cNvPr id="10" name="Bild // Listenebene verringern"/>
              <p:cNvPicPr>
                <a:picLocks noChangeAspect="1"/>
              </p:cNvPicPr>
              <p:nvPr userDrawn="1"/>
            </p:nvPicPr>
            <p:blipFill>
              <a:blip r:embed="rId13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1" name="Bild // Listenebene erhöhen"/>
              <p:cNvPicPr>
                <a:picLocks noChangeAspect="1"/>
              </p:cNvPicPr>
              <p:nvPr userDrawn="1"/>
            </p:nvPicPr>
            <p:blipFill>
              <a:blip r:embed="rId14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2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Customize footer: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Insert &gt; Text &gt; Header and footer</a:t>
              </a:r>
              <a:endParaRPr sz="2100"/>
            </a:p>
          </p:txBody>
        </p:sp>
      </p:grpSp>
      <p:sp>
        <p:nvSpPr>
          <p:cNvPr id="13" name="Hintergrundnetz"/>
          <p:cNvSpPr>
            <a:spLocks noChangeAspect="1" noEditPoints="1"/>
          </p:cNvSpPr>
          <p:nvPr userDrawn="1"/>
        </p:nvSpPr>
        <p:spPr bwMode="auto">
          <a:xfrm>
            <a:off x="1388533" y="0"/>
            <a:ext cx="10803467" cy="6858000"/>
          </a:xfrm>
          <a:custGeom>
            <a:avLst/>
            <a:gdLst>
              <a:gd name="T0" fmla="*/ 2963 w 22519"/>
              <a:gd name="T1" fmla="*/ 1478 h 19050"/>
              <a:gd name="T2" fmla="*/ 2372 w 22519"/>
              <a:gd name="T3" fmla="*/ 1184 h 19050"/>
              <a:gd name="T4" fmla="*/ 1412 w 22519"/>
              <a:gd name="T5" fmla="*/ 662 h 19050"/>
              <a:gd name="T6" fmla="*/ 697 w 22519"/>
              <a:gd name="T7" fmla="*/ 350 h 19050"/>
              <a:gd name="T8" fmla="*/ 13967 w 22519"/>
              <a:gd name="T9" fmla="*/ 710 h 19050"/>
              <a:gd name="T10" fmla="*/ 13211 w 22519"/>
              <a:gd name="T11" fmla="*/ 1079 h 19050"/>
              <a:gd name="T12" fmla="*/ 12139 w 22519"/>
              <a:gd name="T13" fmla="*/ 1293 h 19050"/>
              <a:gd name="T14" fmla="*/ 11288 w 22519"/>
              <a:gd name="T15" fmla="*/ 1393 h 19050"/>
              <a:gd name="T16" fmla="*/ 10402 w 22519"/>
              <a:gd name="T17" fmla="*/ 1537 h 19050"/>
              <a:gd name="T18" fmla="*/ 9564 w 22519"/>
              <a:gd name="T19" fmla="*/ 1713 h 19050"/>
              <a:gd name="T20" fmla="*/ 8788 w 22519"/>
              <a:gd name="T21" fmla="*/ 1800 h 19050"/>
              <a:gd name="T22" fmla="*/ 7716 w 22519"/>
              <a:gd name="T23" fmla="*/ 2014 h 19050"/>
              <a:gd name="T24" fmla="*/ 6866 w 22519"/>
              <a:gd name="T25" fmla="*/ 2113 h 19050"/>
              <a:gd name="T26" fmla="*/ 5980 w 22519"/>
              <a:gd name="T27" fmla="*/ 2257 h 19050"/>
              <a:gd name="T28" fmla="*/ 5142 w 22519"/>
              <a:gd name="T29" fmla="*/ 2433 h 19050"/>
              <a:gd name="T30" fmla="*/ 4118 w 22519"/>
              <a:gd name="T31" fmla="*/ 2368 h 19050"/>
              <a:gd name="T32" fmla="*/ 3604 w 22519"/>
              <a:gd name="T33" fmla="*/ 1192 h 19050"/>
              <a:gd name="T34" fmla="*/ 4247 w 22519"/>
              <a:gd name="T35" fmla="*/ 626 h 19050"/>
              <a:gd name="T36" fmla="*/ 3624 w 22519"/>
              <a:gd name="T37" fmla="*/ 1944 h 19050"/>
              <a:gd name="T38" fmla="*/ 21404 w 22519"/>
              <a:gd name="T39" fmla="*/ 16259 h 19050"/>
              <a:gd name="T40" fmla="*/ 21536 w 22519"/>
              <a:gd name="T41" fmla="*/ 15993 h 19050"/>
              <a:gd name="T42" fmla="*/ 22046 w 22519"/>
              <a:gd name="T43" fmla="*/ 15305 h 19050"/>
              <a:gd name="T44" fmla="*/ 20898 w 22519"/>
              <a:gd name="T45" fmla="*/ 16772 h 19050"/>
              <a:gd name="T46" fmla="*/ 20377 w 22519"/>
              <a:gd name="T47" fmla="*/ 17352 h 19050"/>
              <a:gd name="T48" fmla="*/ 19747 w 22519"/>
              <a:gd name="T49" fmla="*/ 17932 h 19050"/>
              <a:gd name="T50" fmla="*/ 19006 w 22519"/>
              <a:gd name="T51" fmla="*/ 18735 h 19050"/>
              <a:gd name="T52" fmla="*/ 16995 w 22519"/>
              <a:gd name="T53" fmla="*/ 17940 h 19050"/>
              <a:gd name="T54" fmla="*/ 16061 w 22519"/>
              <a:gd name="T55" fmla="*/ 18508 h 19050"/>
              <a:gd name="T56" fmla="*/ 15485 w 22519"/>
              <a:gd name="T57" fmla="*/ 18831 h 19050"/>
              <a:gd name="T58" fmla="*/ 17377 w 22519"/>
              <a:gd name="T59" fmla="*/ 18697 h 19050"/>
              <a:gd name="T60" fmla="*/ 22110 w 22519"/>
              <a:gd name="T61" fmla="*/ 16729 h 19050"/>
              <a:gd name="T62" fmla="*/ 20448 w 22519"/>
              <a:gd name="T63" fmla="*/ 16735 h 19050"/>
              <a:gd name="T64" fmla="*/ 19629 w 22519"/>
              <a:gd name="T65" fmla="*/ 16983 h 19050"/>
              <a:gd name="T66" fmla="*/ 18782 w 22519"/>
              <a:gd name="T67" fmla="*/ 17282 h 19050"/>
              <a:gd name="T68" fmla="*/ 17988 w 22519"/>
              <a:gd name="T69" fmla="*/ 17603 h 19050"/>
              <a:gd name="T70" fmla="*/ 21336 w 22519"/>
              <a:gd name="T71" fmla="*/ 3775 h 19050"/>
              <a:gd name="T72" fmla="*/ 21660 w 22519"/>
              <a:gd name="T73" fmla="*/ 5030 h 19050"/>
              <a:gd name="T74" fmla="*/ 21989 w 22519"/>
              <a:gd name="T75" fmla="*/ 5737 h 19050"/>
              <a:gd name="T76" fmla="*/ 22275 w 22519"/>
              <a:gd name="T77" fmla="*/ 6544 h 19050"/>
              <a:gd name="T78" fmla="*/ 14321 w 22519"/>
              <a:gd name="T79" fmla="*/ 923 h 19050"/>
              <a:gd name="T80" fmla="*/ 15175 w 22519"/>
              <a:gd name="T81" fmla="*/ 864 h 19050"/>
              <a:gd name="T82" fmla="*/ 16256 w 22519"/>
              <a:gd name="T83" fmla="*/ 700 h 19050"/>
              <a:gd name="T84" fmla="*/ 16912 w 22519"/>
              <a:gd name="T85" fmla="*/ 625 h 19050"/>
              <a:gd name="T86" fmla="*/ 18001 w 22519"/>
              <a:gd name="T87" fmla="*/ 539 h 19050"/>
              <a:gd name="T88" fmla="*/ 18770 w 22519"/>
              <a:gd name="T89" fmla="*/ 411 h 19050"/>
              <a:gd name="T90" fmla="*/ 19624 w 22519"/>
              <a:gd name="T91" fmla="*/ 352 h 19050"/>
              <a:gd name="T92" fmla="*/ 20705 w 22519"/>
              <a:gd name="T93" fmla="*/ 189 h 19050"/>
              <a:gd name="T94" fmla="*/ 21361 w 22519"/>
              <a:gd name="T95" fmla="*/ 114 h 19050"/>
              <a:gd name="T96" fmla="*/ 22519 w 22519"/>
              <a:gd name="T97" fmla="*/ 32 h 19050"/>
              <a:gd name="T98" fmla="*/ 21654 w 22519"/>
              <a:gd name="T99" fmla="*/ 2767 h 19050"/>
              <a:gd name="T100" fmla="*/ 21853 w 22519"/>
              <a:gd name="T101" fmla="*/ 2138 h 19050"/>
              <a:gd name="T102" fmla="*/ 22220 w 22519"/>
              <a:gd name="T103" fmla="*/ 1108 h 19050"/>
              <a:gd name="T104" fmla="*/ 22417 w 22519"/>
              <a:gd name="T105" fmla="*/ 354 h 19050"/>
              <a:gd name="T106" fmla="*/ 20294 w 22519"/>
              <a:gd name="T107" fmla="*/ 3629 h 19050"/>
              <a:gd name="T108" fmla="*/ 19515 w 22519"/>
              <a:gd name="T109" fmla="*/ 3274 h 19050"/>
              <a:gd name="T110" fmla="*/ 18682 w 22519"/>
              <a:gd name="T111" fmla="*/ 2939 h 19050"/>
              <a:gd name="T112" fmla="*/ 17873 w 22519"/>
              <a:gd name="T113" fmla="*/ 2656 h 19050"/>
              <a:gd name="T114" fmla="*/ 17165 w 22519"/>
              <a:gd name="T115" fmla="*/ 2329 h 19050"/>
              <a:gd name="T116" fmla="*/ 16137 w 22519"/>
              <a:gd name="T117" fmla="*/ 1958 h 19050"/>
              <a:gd name="T118" fmla="*/ 15357 w 22519"/>
              <a:gd name="T119" fmla="*/ 1603 h 19050"/>
              <a:gd name="T120" fmla="*/ 14524 w 22519"/>
              <a:gd name="T121" fmla="*/ 1268 h 19050"/>
              <a:gd name="T122" fmla="*/ 14313 w 22519"/>
              <a:gd name="T123" fmla="*/ 206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519" h="19050" extrusionOk="0">
                <a:moveTo>
                  <a:pt x="17377" y="18034"/>
                </a:moveTo>
                <a:cubicBezTo>
                  <a:pt x="17496" y="18022"/>
                  <a:pt x="17589" y="17922"/>
                  <a:pt x="17589" y="17800"/>
                </a:cubicBezTo>
                <a:cubicBezTo>
                  <a:pt x="17589" y="17782"/>
                  <a:pt x="17587" y="17764"/>
                  <a:pt x="17583" y="17746"/>
                </a:cubicBezTo>
                <a:lnTo>
                  <a:pt x="17621" y="17733"/>
                </a:lnTo>
                <a:lnTo>
                  <a:pt x="17608" y="17696"/>
                </a:lnTo>
                <a:lnTo>
                  <a:pt x="17571" y="17709"/>
                </a:lnTo>
                <a:cubicBezTo>
                  <a:pt x="17535" y="17625"/>
                  <a:pt x="17452" y="17565"/>
                  <a:pt x="17354" y="17565"/>
                </a:cubicBezTo>
                <a:cubicBezTo>
                  <a:pt x="17224" y="17565"/>
                  <a:pt x="17119" y="17670"/>
                  <a:pt x="17119" y="17800"/>
                </a:cubicBezTo>
                <a:cubicBezTo>
                  <a:pt x="17119" y="17823"/>
                  <a:pt x="17122" y="17845"/>
                  <a:pt x="17128" y="17865"/>
                </a:cubicBezTo>
                <a:lnTo>
                  <a:pt x="17061" y="17903"/>
                </a:lnTo>
                <a:lnTo>
                  <a:pt x="17080" y="17937"/>
                </a:lnTo>
                <a:lnTo>
                  <a:pt x="17142" y="17902"/>
                </a:lnTo>
                <a:cubicBezTo>
                  <a:pt x="17178" y="17976"/>
                  <a:pt x="17252" y="18029"/>
                  <a:pt x="17338" y="18034"/>
                </a:cubicBezTo>
                <a:lnTo>
                  <a:pt x="17343" y="18114"/>
                </a:lnTo>
                <a:lnTo>
                  <a:pt x="17382" y="18112"/>
                </a:lnTo>
                <a:lnTo>
                  <a:pt x="17377" y="18034"/>
                </a:lnTo>
                <a:close/>
                <a:moveTo>
                  <a:pt x="82" y="0"/>
                </a:moveTo>
                <a:lnTo>
                  <a:pt x="1" y="0"/>
                </a:lnTo>
                <a:lnTo>
                  <a:pt x="0" y="3"/>
                </a:lnTo>
                <a:lnTo>
                  <a:pt x="106" y="55"/>
                </a:lnTo>
                <a:lnTo>
                  <a:pt x="123" y="21"/>
                </a:lnTo>
                <a:lnTo>
                  <a:pt x="82" y="0"/>
                </a:lnTo>
                <a:close/>
                <a:moveTo>
                  <a:pt x="2963" y="1478"/>
                </a:moveTo>
                <a:lnTo>
                  <a:pt x="2981" y="1443"/>
                </a:lnTo>
                <a:lnTo>
                  <a:pt x="3087" y="1496"/>
                </a:lnTo>
                <a:lnTo>
                  <a:pt x="3069" y="1531"/>
                </a:lnTo>
                <a:lnTo>
                  <a:pt x="2963" y="1478"/>
                </a:lnTo>
                <a:close/>
                <a:moveTo>
                  <a:pt x="2789" y="1391"/>
                </a:moveTo>
                <a:lnTo>
                  <a:pt x="2806" y="1356"/>
                </a:lnTo>
                <a:lnTo>
                  <a:pt x="2912" y="1409"/>
                </a:lnTo>
                <a:lnTo>
                  <a:pt x="2895" y="1444"/>
                </a:lnTo>
                <a:lnTo>
                  <a:pt x="2789" y="1391"/>
                </a:lnTo>
                <a:close/>
                <a:moveTo>
                  <a:pt x="2615" y="1304"/>
                </a:moveTo>
                <a:lnTo>
                  <a:pt x="2632" y="1269"/>
                </a:lnTo>
                <a:lnTo>
                  <a:pt x="2738" y="1322"/>
                </a:lnTo>
                <a:lnTo>
                  <a:pt x="2721" y="1357"/>
                </a:lnTo>
                <a:lnTo>
                  <a:pt x="2615" y="1304"/>
                </a:lnTo>
                <a:close/>
                <a:moveTo>
                  <a:pt x="2440" y="1217"/>
                </a:moveTo>
                <a:lnTo>
                  <a:pt x="2458" y="1183"/>
                </a:lnTo>
                <a:lnTo>
                  <a:pt x="2564" y="1236"/>
                </a:lnTo>
                <a:lnTo>
                  <a:pt x="2546" y="1270"/>
                </a:lnTo>
                <a:lnTo>
                  <a:pt x="2440" y="1217"/>
                </a:lnTo>
                <a:close/>
                <a:moveTo>
                  <a:pt x="2266" y="1131"/>
                </a:moveTo>
                <a:lnTo>
                  <a:pt x="2283" y="1096"/>
                </a:lnTo>
                <a:lnTo>
                  <a:pt x="2389" y="1149"/>
                </a:lnTo>
                <a:lnTo>
                  <a:pt x="2372" y="1184"/>
                </a:lnTo>
                <a:lnTo>
                  <a:pt x="2266" y="1131"/>
                </a:lnTo>
                <a:close/>
                <a:moveTo>
                  <a:pt x="2092" y="1044"/>
                </a:moveTo>
                <a:lnTo>
                  <a:pt x="2109" y="1009"/>
                </a:lnTo>
                <a:lnTo>
                  <a:pt x="2215" y="1062"/>
                </a:lnTo>
                <a:lnTo>
                  <a:pt x="2198" y="1097"/>
                </a:lnTo>
                <a:lnTo>
                  <a:pt x="2092" y="1044"/>
                </a:lnTo>
                <a:close/>
                <a:moveTo>
                  <a:pt x="1917" y="957"/>
                </a:moveTo>
                <a:lnTo>
                  <a:pt x="1935" y="922"/>
                </a:lnTo>
                <a:lnTo>
                  <a:pt x="2041" y="975"/>
                </a:lnTo>
                <a:lnTo>
                  <a:pt x="2024" y="1010"/>
                </a:lnTo>
                <a:lnTo>
                  <a:pt x="1917" y="957"/>
                </a:lnTo>
                <a:close/>
                <a:moveTo>
                  <a:pt x="1743" y="870"/>
                </a:moveTo>
                <a:lnTo>
                  <a:pt x="1760" y="836"/>
                </a:lnTo>
                <a:lnTo>
                  <a:pt x="1867" y="888"/>
                </a:lnTo>
                <a:lnTo>
                  <a:pt x="1849" y="923"/>
                </a:lnTo>
                <a:lnTo>
                  <a:pt x="1743" y="870"/>
                </a:lnTo>
                <a:close/>
                <a:moveTo>
                  <a:pt x="1569" y="784"/>
                </a:moveTo>
                <a:lnTo>
                  <a:pt x="1586" y="749"/>
                </a:lnTo>
                <a:lnTo>
                  <a:pt x="1692" y="802"/>
                </a:lnTo>
                <a:lnTo>
                  <a:pt x="1675" y="836"/>
                </a:lnTo>
                <a:lnTo>
                  <a:pt x="1569" y="784"/>
                </a:lnTo>
                <a:close/>
                <a:moveTo>
                  <a:pt x="1395" y="697"/>
                </a:moveTo>
                <a:lnTo>
                  <a:pt x="1412" y="662"/>
                </a:lnTo>
                <a:lnTo>
                  <a:pt x="1518" y="715"/>
                </a:lnTo>
                <a:lnTo>
                  <a:pt x="1501" y="750"/>
                </a:lnTo>
                <a:lnTo>
                  <a:pt x="1395" y="697"/>
                </a:lnTo>
                <a:close/>
                <a:moveTo>
                  <a:pt x="1220" y="610"/>
                </a:moveTo>
                <a:lnTo>
                  <a:pt x="1238" y="575"/>
                </a:lnTo>
                <a:lnTo>
                  <a:pt x="1344" y="628"/>
                </a:lnTo>
                <a:lnTo>
                  <a:pt x="1326" y="663"/>
                </a:lnTo>
                <a:lnTo>
                  <a:pt x="1220" y="610"/>
                </a:lnTo>
                <a:close/>
                <a:moveTo>
                  <a:pt x="1046" y="523"/>
                </a:moveTo>
                <a:lnTo>
                  <a:pt x="1063" y="489"/>
                </a:lnTo>
                <a:lnTo>
                  <a:pt x="1169" y="541"/>
                </a:lnTo>
                <a:lnTo>
                  <a:pt x="1152" y="576"/>
                </a:lnTo>
                <a:lnTo>
                  <a:pt x="1046" y="523"/>
                </a:lnTo>
                <a:close/>
                <a:moveTo>
                  <a:pt x="872" y="437"/>
                </a:moveTo>
                <a:lnTo>
                  <a:pt x="889" y="402"/>
                </a:lnTo>
                <a:lnTo>
                  <a:pt x="995" y="455"/>
                </a:lnTo>
                <a:lnTo>
                  <a:pt x="978" y="489"/>
                </a:lnTo>
                <a:lnTo>
                  <a:pt x="872" y="437"/>
                </a:lnTo>
                <a:close/>
                <a:moveTo>
                  <a:pt x="697" y="350"/>
                </a:moveTo>
                <a:lnTo>
                  <a:pt x="715" y="315"/>
                </a:lnTo>
                <a:lnTo>
                  <a:pt x="821" y="368"/>
                </a:lnTo>
                <a:lnTo>
                  <a:pt x="803" y="403"/>
                </a:lnTo>
                <a:lnTo>
                  <a:pt x="697" y="350"/>
                </a:lnTo>
                <a:close/>
                <a:moveTo>
                  <a:pt x="523" y="263"/>
                </a:moveTo>
                <a:lnTo>
                  <a:pt x="540" y="228"/>
                </a:lnTo>
                <a:lnTo>
                  <a:pt x="646" y="281"/>
                </a:lnTo>
                <a:lnTo>
                  <a:pt x="629" y="316"/>
                </a:lnTo>
                <a:lnTo>
                  <a:pt x="523" y="263"/>
                </a:lnTo>
                <a:close/>
                <a:moveTo>
                  <a:pt x="349" y="176"/>
                </a:moveTo>
                <a:lnTo>
                  <a:pt x="366" y="141"/>
                </a:lnTo>
                <a:lnTo>
                  <a:pt x="472" y="194"/>
                </a:lnTo>
                <a:lnTo>
                  <a:pt x="455" y="229"/>
                </a:lnTo>
                <a:lnTo>
                  <a:pt x="349" y="176"/>
                </a:lnTo>
                <a:close/>
                <a:moveTo>
                  <a:pt x="174" y="89"/>
                </a:moveTo>
                <a:lnTo>
                  <a:pt x="192" y="55"/>
                </a:lnTo>
                <a:lnTo>
                  <a:pt x="298" y="107"/>
                </a:lnTo>
                <a:lnTo>
                  <a:pt x="280" y="142"/>
                </a:lnTo>
                <a:lnTo>
                  <a:pt x="174" y="89"/>
                </a:lnTo>
                <a:close/>
                <a:moveTo>
                  <a:pt x="13598" y="1056"/>
                </a:moveTo>
                <a:lnTo>
                  <a:pt x="13485" y="1074"/>
                </a:lnTo>
                <a:lnTo>
                  <a:pt x="13478" y="1036"/>
                </a:lnTo>
                <a:lnTo>
                  <a:pt x="13594" y="1017"/>
                </a:lnTo>
                <a:lnTo>
                  <a:pt x="13594" y="1015"/>
                </a:lnTo>
                <a:cubicBezTo>
                  <a:pt x="13594" y="885"/>
                  <a:pt x="13699" y="780"/>
                  <a:pt x="13829" y="780"/>
                </a:cubicBezTo>
                <a:cubicBezTo>
                  <a:pt x="13860" y="780"/>
                  <a:pt x="13889" y="786"/>
                  <a:pt x="13915" y="796"/>
                </a:cubicBezTo>
                <a:lnTo>
                  <a:pt x="13967" y="710"/>
                </a:lnTo>
                <a:lnTo>
                  <a:pt x="14001" y="730"/>
                </a:lnTo>
                <a:lnTo>
                  <a:pt x="13950" y="814"/>
                </a:lnTo>
                <a:cubicBezTo>
                  <a:pt x="14001" y="845"/>
                  <a:pt x="14040" y="894"/>
                  <a:pt x="14056" y="953"/>
                </a:cubicBezTo>
                <a:lnTo>
                  <a:pt x="14128" y="945"/>
                </a:lnTo>
                <a:lnTo>
                  <a:pt x="14132" y="984"/>
                </a:lnTo>
                <a:lnTo>
                  <a:pt x="14063" y="992"/>
                </a:lnTo>
                <a:cubicBezTo>
                  <a:pt x="14064" y="999"/>
                  <a:pt x="14064" y="1007"/>
                  <a:pt x="14064" y="1015"/>
                </a:cubicBezTo>
                <a:cubicBezTo>
                  <a:pt x="14064" y="1037"/>
                  <a:pt x="14061" y="1059"/>
                  <a:pt x="14055" y="1080"/>
                </a:cubicBezTo>
                <a:lnTo>
                  <a:pt x="14092" y="1095"/>
                </a:lnTo>
                <a:lnTo>
                  <a:pt x="14078" y="1131"/>
                </a:lnTo>
                <a:lnTo>
                  <a:pt x="14041" y="1116"/>
                </a:lnTo>
                <a:cubicBezTo>
                  <a:pt x="14003" y="1195"/>
                  <a:pt x="13923" y="1250"/>
                  <a:pt x="13829" y="1250"/>
                </a:cubicBezTo>
                <a:cubicBezTo>
                  <a:pt x="13713" y="1250"/>
                  <a:pt x="13617" y="1166"/>
                  <a:pt x="13598" y="1056"/>
                </a:cubicBezTo>
                <a:close/>
                <a:moveTo>
                  <a:pt x="13403" y="1048"/>
                </a:moveTo>
                <a:lnTo>
                  <a:pt x="13409" y="1086"/>
                </a:lnTo>
                <a:lnTo>
                  <a:pt x="13292" y="1105"/>
                </a:lnTo>
                <a:lnTo>
                  <a:pt x="13286" y="1067"/>
                </a:lnTo>
                <a:lnTo>
                  <a:pt x="13403" y="1048"/>
                </a:lnTo>
                <a:close/>
                <a:moveTo>
                  <a:pt x="13211" y="1079"/>
                </a:moveTo>
                <a:lnTo>
                  <a:pt x="13217" y="1118"/>
                </a:lnTo>
                <a:lnTo>
                  <a:pt x="13100" y="1137"/>
                </a:lnTo>
                <a:lnTo>
                  <a:pt x="13094" y="1099"/>
                </a:lnTo>
                <a:lnTo>
                  <a:pt x="13211" y="1079"/>
                </a:lnTo>
                <a:close/>
                <a:moveTo>
                  <a:pt x="13019" y="1111"/>
                </a:moveTo>
                <a:lnTo>
                  <a:pt x="13025" y="1149"/>
                </a:lnTo>
                <a:lnTo>
                  <a:pt x="12908" y="1168"/>
                </a:lnTo>
                <a:lnTo>
                  <a:pt x="12902" y="1130"/>
                </a:lnTo>
                <a:lnTo>
                  <a:pt x="13019" y="1111"/>
                </a:lnTo>
                <a:close/>
                <a:moveTo>
                  <a:pt x="12826" y="1142"/>
                </a:moveTo>
                <a:lnTo>
                  <a:pt x="12833" y="1180"/>
                </a:lnTo>
                <a:lnTo>
                  <a:pt x="12716" y="1199"/>
                </a:lnTo>
                <a:lnTo>
                  <a:pt x="12709" y="1161"/>
                </a:lnTo>
                <a:lnTo>
                  <a:pt x="12826" y="1142"/>
                </a:lnTo>
                <a:close/>
                <a:moveTo>
                  <a:pt x="12634" y="1173"/>
                </a:moveTo>
                <a:lnTo>
                  <a:pt x="12640" y="1212"/>
                </a:lnTo>
                <a:lnTo>
                  <a:pt x="12523" y="1231"/>
                </a:lnTo>
                <a:lnTo>
                  <a:pt x="12517" y="1193"/>
                </a:lnTo>
                <a:lnTo>
                  <a:pt x="12634" y="1173"/>
                </a:lnTo>
                <a:close/>
                <a:moveTo>
                  <a:pt x="12442" y="1205"/>
                </a:moveTo>
                <a:lnTo>
                  <a:pt x="12448" y="1243"/>
                </a:lnTo>
                <a:lnTo>
                  <a:pt x="12331" y="1262"/>
                </a:lnTo>
                <a:lnTo>
                  <a:pt x="12325" y="1224"/>
                </a:lnTo>
                <a:lnTo>
                  <a:pt x="12442" y="1205"/>
                </a:lnTo>
                <a:close/>
                <a:moveTo>
                  <a:pt x="12250" y="1236"/>
                </a:moveTo>
                <a:lnTo>
                  <a:pt x="12256" y="1274"/>
                </a:lnTo>
                <a:lnTo>
                  <a:pt x="12139" y="1293"/>
                </a:lnTo>
                <a:lnTo>
                  <a:pt x="12132" y="1255"/>
                </a:lnTo>
                <a:lnTo>
                  <a:pt x="12250" y="1236"/>
                </a:lnTo>
                <a:close/>
                <a:moveTo>
                  <a:pt x="12057" y="1267"/>
                </a:moveTo>
                <a:lnTo>
                  <a:pt x="12063" y="1306"/>
                </a:lnTo>
                <a:lnTo>
                  <a:pt x="11946" y="1325"/>
                </a:lnTo>
                <a:lnTo>
                  <a:pt x="11940" y="1287"/>
                </a:lnTo>
                <a:lnTo>
                  <a:pt x="12057" y="1267"/>
                </a:lnTo>
                <a:close/>
                <a:moveTo>
                  <a:pt x="11865" y="1299"/>
                </a:moveTo>
                <a:lnTo>
                  <a:pt x="11871" y="1337"/>
                </a:lnTo>
                <a:lnTo>
                  <a:pt x="11754" y="1356"/>
                </a:lnTo>
                <a:lnTo>
                  <a:pt x="11748" y="1318"/>
                </a:lnTo>
                <a:lnTo>
                  <a:pt x="11865" y="1299"/>
                </a:lnTo>
                <a:close/>
                <a:moveTo>
                  <a:pt x="11673" y="1330"/>
                </a:moveTo>
                <a:lnTo>
                  <a:pt x="11679" y="1368"/>
                </a:lnTo>
                <a:lnTo>
                  <a:pt x="11562" y="1387"/>
                </a:lnTo>
                <a:lnTo>
                  <a:pt x="11556" y="1349"/>
                </a:lnTo>
                <a:lnTo>
                  <a:pt x="11673" y="1330"/>
                </a:lnTo>
                <a:close/>
                <a:moveTo>
                  <a:pt x="11480" y="1361"/>
                </a:moveTo>
                <a:lnTo>
                  <a:pt x="11487" y="1400"/>
                </a:lnTo>
                <a:lnTo>
                  <a:pt x="11370" y="1419"/>
                </a:lnTo>
                <a:lnTo>
                  <a:pt x="11363" y="1380"/>
                </a:lnTo>
                <a:lnTo>
                  <a:pt x="11480" y="1361"/>
                </a:lnTo>
                <a:close/>
                <a:moveTo>
                  <a:pt x="11288" y="1393"/>
                </a:moveTo>
                <a:lnTo>
                  <a:pt x="11294" y="1431"/>
                </a:lnTo>
                <a:lnTo>
                  <a:pt x="11177" y="1450"/>
                </a:lnTo>
                <a:lnTo>
                  <a:pt x="11171" y="1412"/>
                </a:lnTo>
                <a:lnTo>
                  <a:pt x="11288" y="1393"/>
                </a:lnTo>
                <a:close/>
                <a:moveTo>
                  <a:pt x="11096" y="1424"/>
                </a:moveTo>
                <a:lnTo>
                  <a:pt x="11102" y="1462"/>
                </a:lnTo>
                <a:lnTo>
                  <a:pt x="10985" y="1481"/>
                </a:lnTo>
                <a:lnTo>
                  <a:pt x="10979" y="1443"/>
                </a:lnTo>
                <a:lnTo>
                  <a:pt x="11096" y="1424"/>
                </a:lnTo>
                <a:close/>
                <a:moveTo>
                  <a:pt x="10904" y="1455"/>
                </a:moveTo>
                <a:lnTo>
                  <a:pt x="10910" y="1494"/>
                </a:lnTo>
                <a:lnTo>
                  <a:pt x="10793" y="1513"/>
                </a:lnTo>
                <a:lnTo>
                  <a:pt x="10787" y="1474"/>
                </a:lnTo>
                <a:lnTo>
                  <a:pt x="10904" y="1455"/>
                </a:lnTo>
                <a:close/>
                <a:moveTo>
                  <a:pt x="10711" y="1487"/>
                </a:moveTo>
                <a:lnTo>
                  <a:pt x="10718" y="1525"/>
                </a:lnTo>
                <a:lnTo>
                  <a:pt x="10600" y="1544"/>
                </a:lnTo>
                <a:lnTo>
                  <a:pt x="10594" y="1506"/>
                </a:lnTo>
                <a:lnTo>
                  <a:pt x="10711" y="1487"/>
                </a:lnTo>
                <a:close/>
                <a:moveTo>
                  <a:pt x="10519" y="1518"/>
                </a:moveTo>
                <a:lnTo>
                  <a:pt x="10525" y="1556"/>
                </a:lnTo>
                <a:lnTo>
                  <a:pt x="10408" y="1575"/>
                </a:lnTo>
                <a:lnTo>
                  <a:pt x="10402" y="1537"/>
                </a:lnTo>
                <a:lnTo>
                  <a:pt x="10519" y="1518"/>
                </a:lnTo>
                <a:close/>
                <a:moveTo>
                  <a:pt x="10327" y="1549"/>
                </a:moveTo>
                <a:lnTo>
                  <a:pt x="10333" y="1588"/>
                </a:lnTo>
                <a:lnTo>
                  <a:pt x="10216" y="1607"/>
                </a:lnTo>
                <a:lnTo>
                  <a:pt x="10210" y="1568"/>
                </a:lnTo>
                <a:lnTo>
                  <a:pt x="10327" y="1549"/>
                </a:lnTo>
                <a:close/>
                <a:moveTo>
                  <a:pt x="10134" y="1581"/>
                </a:moveTo>
                <a:lnTo>
                  <a:pt x="10141" y="1619"/>
                </a:lnTo>
                <a:lnTo>
                  <a:pt x="10024" y="1638"/>
                </a:lnTo>
                <a:lnTo>
                  <a:pt x="10017" y="1600"/>
                </a:lnTo>
                <a:lnTo>
                  <a:pt x="10134" y="1581"/>
                </a:lnTo>
                <a:close/>
                <a:moveTo>
                  <a:pt x="9942" y="1612"/>
                </a:moveTo>
                <a:lnTo>
                  <a:pt x="9948" y="1650"/>
                </a:lnTo>
                <a:lnTo>
                  <a:pt x="9831" y="1669"/>
                </a:lnTo>
                <a:lnTo>
                  <a:pt x="9825" y="1631"/>
                </a:lnTo>
                <a:lnTo>
                  <a:pt x="9942" y="1612"/>
                </a:lnTo>
                <a:close/>
                <a:moveTo>
                  <a:pt x="9750" y="1643"/>
                </a:moveTo>
                <a:lnTo>
                  <a:pt x="9756" y="1682"/>
                </a:lnTo>
                <a:lnTo>
                  <a:pt x="9639" y="1701"/>
                </a:lnTo>
                <a:lnTo>
                  <a:pt x="9633" y="1662"/>
                </a:lnTo>
                <a:lnTo>
                  <a:pt x="9750" y="1643"/>
                </a:lnTo>
                <a:close/>
                <a:moveTo>
                  <a:pt x="9558" y="1675"/>
                </a:moveTo>
                <a:lnTo>
                  <a:pt x="9564" y="1713"/>
                </a:lnTo>
                <a:lnTo>
                  <a:pt x="9447" y="1732"/>
                </a:lnTo>
                <a:lnTo>
                  <a:pt x="9441" y="1694"/>
                </a:lnTo>
                <a:lnTo>
                  <a:pt x="9558" y="1675"/>
                </a:lnTo>
                <a:close/>
                <a:moveTo>
                  <a:pt x="9365" y="1706"/>
                </a:moveTo>
                <a:lnTo>
                  <a:pt x="9372" y="1744"/>
                </a:lnTo>
                <a:lnTo>
                  <a:pt x="9255" y="1763"/>
                </a:lnTo>
                <a:lnTo>
                  <a:pt x="9248" y="1725"/>
                </a:lnTo>
                <a:lnTo>
                  <a:pt x="9365" y="1706"/>
                </a:lnTo>
                <a:close/>
                <a:moveTo>
                  <a:pt x="9173" y="1737"/>
                </a:moveTo>
                <a:lnTo>
                  <a:pt x="9179" y="1776"/>
                </a:lnTo>
                <a:lnTo>
                  <a:pt x="9062" y="1795"/>
                </a:lnTo>
                <a:lnTo>
                  <a:pt x="9056" y="1756"/>
                </a:lnTo>
                <a:lnTo>
                  <a:pt x="9173" y="1737"/>
                </a:lnTo>
                <a:close/>
                <a:moveTo>
                  <a:pt x="8981" y="1769"/>
                </a:moveTo>
                <a:lnTo>
                  <a:pt x="8987" y="1807"/>
                </a:lnTo>
                <a:lnTo>
                  <a:pt x="8870" y="1826"/>
                </a:lnTo>
                <a:lnTo>
                  <a:pt x="8864" y="1788"/>
                </a:lnTo>
                <a:lnTo>
                  <a:pt x="8981" y="1769"/>
                </a:lnTo>
                <a:close/>
                <a:moveTo>
                  <a:pt x="8788" y="1800"/>
                </a:moveTo>
                <a:lnTo>
                  <a:pt x="8795" y="1838"/>
                </a:lnTo>
                <a:lnTo>
                  <a:pt x="8678" y="1857"/>
                </a:lnTo>
                <a:lnTo>
                  <a:pt x="8671" y="1819"/>
                </a:lnTo>
                <a:lnTo>
                  <a:pt x="8788" y="1800"/>
                </a:lnTo>
                <a:close/>
                <a:moveTo>
                  <a:pt x="8596" y="1831"/>
                </a:moveTo>
                <a:lnTo>
                  <a:pt x="8602" y="1870"/>
                </a:lnTo>
                <a:lnTo>
                  <a:pt x="8485" y="1889"/>
                </a:lnTo>
                <a:lnTo>
                  <a:pt x="8479" y="1850"/>
                </a:lnTo>
                <a:lnTo>
                  <a:pt x="8596" y="1831"/>
                </a:lnTo>
                <a:close/>
                <a:moveTo>
                  <a:pt x="8404" y="1863"/>
                </a:moveTo>
                <a:lnTo>
                  <a:pt x="8410" y="1901"/>
                </a:lnTo>
                <a:lnTo>
                  <a:pt x="8293" y="1920"/>
                </a:lnTo>
                <a:lnTo>
                  <a:pt x="8287" y="1882"/>
                </a:lnTo>
                <a:lnTo>
                  <a:pt x="8404" y="1863"/>
                </a:lnTo>
                <a:close/>
                <a:moveTo>
                  <a:pt x="8212" y="1894"/>
                </a:moveTo>
                <a:lnTo>
                  <a:pt x="8218" y="1932"/>
                </a:lnTo>
                <a:lnTo>
                  <a:pt x="8101" y="1951"/>
                </a:lnTo>
                <a:lnTo>
                  <a:pt x="8095" y="1913"/>
                </a:lnTo>
                <a:lnTo>
                  <a:pt x="8212" y="1894"/>
                </a:lnTo>
                <a:close/>
                <a:moveTo>
                  <a:pt x="8019" y="1925"/>
                </a:moveTo>
                <a:lnTo>
                  <a:pt x="8026" y="1964"/>
                </a:lnTo>
                <a:lnTo>
                  <a:pt x="7909" y="1983"/>
                </a:lnTo>
                <a:lnTo>
                  <a:pt x="7902" y="1944"/>
                </a:lnTo>
                <a:lnTo>
                  <a:pt x="8019" y="1925"/>
                </a:lnTo>
                <a:close/>
                <a:moveTo>
                  <a:pt x="7827" y="1957"/>
                </a:moveTo>
                <a:lnTo>
                  <a:pt x="7833" y="1995"/>
                </a:lnTo>
                <a:lnTo>
                  <a:pt x="7716" y="2014"/>
                </a:lnTo>
                <a:lnTo>
                  <a:pt x="7710" y="1976"/>
                </a:lnTo>
                <a:lnTo>
                  <a:pt x="7827" y="1957"/>
                </a:lnTo>
                <a:close/>
                <a:moveTo>
                  <a:pt x="7635" y="1988"/>
                </a:moveTo>
                <a:lnTo>
                  <a:pt x="7641" y="2026"/>
                </a:lnTo>
                <a:lnTo>
                  <a:pt x="7524" y="2045"/>
                </a:lnTo>
                <a:lnTo>
                  <a:pt x="7518" y="2007"/>
                </a:lnTo>
                <a:lnTo>
                  <a:pt x="7635" y="1988"/>
                </a:lnTo>
                <a:close/>
                <a:moveTo>
                  <a:pt x="7443" y="2019"/>
                </a:moveTo>
                <a:lnTo>
                  <a:pt x="7449" y="2057"/>
                </a:lnTo>
                <a:lnTo>
                  <a:pt x="7332" y="2077"/>
                </a:lnTo>
                <a:lnTo>
                  <a:pt x="7325" y="2038"/>
                </a:lnTo>
                <a:lnTo>
                  <a:pt x="7443" y="2019"/>
                </a:lnTo>
                <a:close/>
                <a:moveTo>
                  <a:pt x="7250" y="2050"/>
                </a:moveTo>
                <a:lnTo>
                  <a:pt x="7256" y="2089"/>
                </a:lnTo>
                <a:lnTo>
                  <a:pt x="7139" y="2108"/>
                </a:lnTo>
                <a:lnTo>
                  <a:pt x="7133" y="2070"/>
                </a:lnTo>
                <a:lnTo>
                  <a:pt x="7250" y="2050"/>
                </a:lnTo>
                <a:close/>
                <a:moveTo>
                  <a:pt x="7058" y="2082"/>
                </a:moveTo>
                <a:lnTo>
                  <a:pt x="7064" y="2120"/>
                </a:lnTo>
                <a:lnTo>
                  <a:pt x="6947" y="2139"/>
                </a:lnTo>
                <a:lnTo>
                  <a:pt x="6941" y="2101"/>
                </a:lnTo>
                <a:lnTo>
                  <a:pt x="7058" y="2082"/>
                </a:lnTo>
                <a:close/>
                <a:moveTo>
                  <a:pt x="6866" y="2113"/>
                </a:moveTo>
                <a:lnTo>
                  <a:pt x="6872" y="2151"/>
                </a:lnTo>
                <a:lnTo>
                  <a:pt x="6755" y="2170"/>
                </a:lnTo>
                <a:lnTo>
                  <a:pt x="6749" y="2132"/>
                </a:lnTo>
                <a:lnTo>
                  <a:pt x="6866" y="2113"/>
                </a:lnTo>
                <a:close/>
                <a:moveTo>
                  <a:pt x="6673" y="2144"/>
                </a:moveTo>
                <a:lnTo>
                  <a:pt x="6680" y="2183"/>
                </a:lnTo>
                <a:lnTo>
                  <a:pt x="6563" y="2202"/>
                </a:lnTo>
                <a:lnTo>
                  <a:pt x="6556" y="2163"/>
                </a:lnTo>
                <a:lnTo>
                  <a:pt x="6673" y="2144"/>
                </a:lnTo>
                <a:close/>
                <a:moveTo>
                  <a:pt x="6481" y="2176"/>
                </a:moveTo>
                <a:lnTo>
                  <a:pt x="6487" y="2214"/>
                </a:lnTo>
                <a:lnTo>
                  <a:pt x="6370" y="2233"/>
                </a:lnTo>
                <a:lnTo>
                  <a:pt x="6364" y="2195"/>
                </a:lnTo>
                <a:lnTo>
                  <a:pt x="6481" y="2176"/>
                </a:lnTo>
                <a:close/>
                <a:moveTo>
                  <a:pt x="6289" y="2207"/>
                </a:moveTo>
                <a:lnTo>
                  <a:pt x="6295" y="2245"/>
                </a:lnTo>
                <a:lnTo>
                  <a:pt x="6178" y="2264"/>
                </a:lnTo>
                <a:lnTo>
                  <a:pt x="6172" y="2226"/>
                </a:lnTo>
                <a:lnTo>
                  <a:pt x="6289" y="2207"/>
                </a:lnTo>
                <a:close/>
                <a:moveTo>
                  <a:pt x="6097" y="2238"/>
                </a:moveTo>
                <a:lnTo>
                  <a:pt x="6103" y="2277"/>
                </a:lnTo>
                <a:lnTo>
                  <a:pt x="5986" y="2296"/>
                </a:lnTo>
                <a:lnTo>
                  <a:pt x="5980" y="2257"/>
                </a:lnTo>
                <a:lnTo>
                  <a:pt x="6097" y="2238"/>
                </a:lnTo>
                <a:close/>
                <a:moveTo>
                  <a:pt x="5904" y="2270"/>
                </a:moveTo>
                <a:lnTo>
                  <a:pt x="5911" y="2308"/>
                </a:lnTo>
                <a:lnTo>
                  <a:pt x="5794" y="2327"/>
                </a:lnTo>
                <a:lnTo>
                  <a:pt x="5787" y="2289"/>
                </a:lnTo>
                <a:lnTo>
                  <a:pt x="5904" y="2270"/>
                </a:lnTo>
                <a:close/>
                <a:moveTo>
                  <a:pt x="5712" y="2301"/>
                </a:moveTo>
                <a:lnTo>
                  <a:pt x="5718" y="2339"/>
                </a:lnTo>
                <a:lnTo>
                  <a:pt x="5601" y="2358"/>
                </a:lnTo>
                <a:lnTo>
                  <a:pt x="5595" y="2320"/>
                </a:lnTo>
                <a:lnTo>
                  <a:pt x="5712" y="2301"/>
                </a:lnTo>
                <a:close/>
                <a:moveTo>
                  <a:pt x="5520" y="2332"/>
                </a:moveTo>
                <a:lnTo>
                  <a:pt x="5526" y="2371"/>
                </a:lnTo>
                <a:lnTo>
                  <a:pt x="5409" y="2390"/>
                </a:lnTo>
                <a:lnTo>
                  <a:pt x="5403" y="2351"/>
                </a:lnTo>
                <a:lnTo>
                  <a:pt x="5520" y="2332"/>
                </a:lnTo>
                <a:close/>
                <a:moveTo>
                  <a:pt x="5328" y="2364"/>
                </a:moveTo>
                <a:lnTo>
                  <a:pt x="5334" y="2402"/>
                </a:lnTo>
                <a:lnTo>
                  <a:pt x="5217" y="2421"/>
                </a:lnTo>
                <a:lnTo>
                  <a:pt x="5211" y="2383"/>
                </a:lnTo>
                <a:lnTo>
                  <a:pt x="5328" y="2364"/>
                </a:lnTo>
                <a:close/>
                <a:moveTo>
                  <a:pt x="5135" y="2395"/>
                </a:moveTo>
                <a:lnTo>
                  <a:pt x="5142" y="2433"/>
                </a:lnTo>
                <a:lnTo>
                  <a:pt x="5024" y="2452"/>
                </a:lnTo>
                <a:lnTo>
                  <a:pt x="5018" y="2414"/>
                </a:lnTo>
                <a:lnTo>
                  <a:pt x="5135" y="2395"/>
                </a:lnTo>
                <a:close/>
                <a:moveTo>
                  <a:pt x="4943" y="2426"/>
                </a:moveTo>
                <a:lnTo>
                  <a:pt x="4949" y="2465"/>
                </a:lnTo>
                <a:lnTo>
                  <a:pt x="4832" y="2484"/>
                </a:lnTo>
                <a:lnTo>
                  <a:pt x="4826" y="2445"/>
                </a:lnTo>
                <a:lnTo>
                  <a:pt x="4943" y="2426"/>
                </a:lnTo>
                <a:close/>
                <a:moveTo>
                  <a:pt x="4751" y="2458"/>
                </a:moveTo>
                <a:lnTo>
                  <a:pt x="4757" y="2496"/>
                </a:lnTo>
                <a:lnTo>
                  <a:pt x="4640" y="2515"/>
                </a:lnTo>
                <a:lnTo>
                  <a:pt x="4634" y="2477"/>
                </a:lnTo>
                <a:lnTo>
                  <a:pt x="4751" y="2458"/>
                </a:lnTo>
                <a:close/>
                <a:moveTo>
                  <a:pt x="4558" y="2489"/>
                </a:moveTo>
                <a:lnTo>
                  <a:pt x="4565" y="2527"/>
                </a:lnTo>
                <a:lnTo>
                  <a:pt x="4488" y="2540"/>
                </a:lnTo>
                <a:cubicBezTo>
                  <a:pt x="4489" y="2546"/>
                  <a:pt x="4489" y="2553"/>
                  <a:pt x="4489" y="2560"/>
                </a:cubicBezTo>
                <a:cubicBezTo>
                  <a:pt x="4489" y="2690"/>
                  <a:pt x="4384" y="2795"/>
                  <a:pt x="4254" y="2795"/>
                </a:cubicBezTo>
                <a:cubicBezTo>
                  <a:pt x="4124" y="2795"/>
                  <a:pt x="4019" y="2690"/>
                  <a:pt x="4019" y="2560"/>
                </a:cubicBezTo>
                <a:cubicBezTo>
                  <a:pt x="4019" y="2495"/>
                  <a:pt x="4045" y="2436"/>
                  <a:pt x="4088" y="2393"/>
                </a:cubicBezTo>
                <a:lnTo>
                  <a:pt x="4026" y="2333"/>
                </a:lnTo>
                <a:lnTo>
                  <a:pt x="4053" y="2305"/>
                </a:lnTo>
                <a:lnTo>
                  <a:pt x="4118" y="2368"/>
                </a:lnTo>
                <a:cubicBezTo>
                  <a:pt x="4156" y="2341"/>
                  <a:pt x="4203" y="2325"/>
                  <a:pt x="4254" y="2325"/>
                </a:cubicBezTo>
                <a:cubicBezTo>
                  <a:pt x="4364" y="2325"/>
                  <a:pt x="4456" y="2400"/>
                  <a:pt x="4482" y="2501"/>
                </a:cubicBezTo>
                <a:lnTo>
                  <a:pt x="4558" y="2489"/>
                </a:lnTo>
                <a:close/>
                <a:moveTo>
                  <a:pt x="4890" y="0"/>
                </a:moveTo>
                <a:lnTo>
                  <a:pt x="4840" y="0"/>
                </a:lnTo>
                <a:lnTo>
                  <a:pt x="4781" y="58"/>
                </a:lnTo>
                <a:lnTo>
                  <a:pt x="4808" y="86"/>
                </a:lnTo>
                <a:lnTo>
                  <a:pt x="4893" y="3"/>
                </a:lnTo>
                <a:lnTo>
                  <a:pt x="4890" y="0"/>
                </a:lnTo>
                <a:close/>
                <a:moveTo>
                  <a:pt x="3464" y="1327"/>
                </a:moveTo>
                <a:lnTo>
                  <a:pt x="3491" y="1355"/>
                </a:lnTo>
                <a:lnTo>
                  <a:pt x="3431" y="1413"/>
                </a:lnTo>
                <a:cubicBezTo>
                  <a:pt x="3496" y="1454"/>
                  <a:pt x="3540" y="1528"/>
                  <a:pt x="3540" y="1611"/>
                </a:cubicBezTo>
                <a:cubicBezTo>
                  <a:pt x="3540" y="1740"/>
                  <a:pt x="3434" y="1846"/>
                  <a:pt x="3305" y="1846"/>
                </a:cubicBezTo>
                <a:cubicBezTo>
                  <a:pt x="3175" y="1846"/>
                  <a:pt x="3070" y="1740"/>
                  <a:pt x="3070" y="1611"/>
                </a:cubicBezTo>
                <a:cubicBezTo>
                  <a:pt x="3070" y="1481"/>
                  <a:pt x="3175" y="1376"/>
                  <a:pt x="3305" y="1376"/>
                </a:cubicBezTo>
                <a:cubicBezTo>
                  <a:pt x="3337" y="1376"/>
                  <a:pt x="3367" y="1382"/>
                  <a:pt x="3395" y="1394"/>
                </a:cubicBezTo>
                <a:lnTo>
                  <a:pt x="3464" y="1327"/>
                </a:lnTo>
                <a:close/>
                <a:moveTo>
                  <a:pt x="3604" y="1192"/>
                </a:moveTo>
                <a:lnTo>
                  <a:pt x="3631" y="1220"/>
                </a:lnTo>
                <a:lnTo>
                  <a:pt x="3546" y="1302"/>
                </a:lnTo>
                <a:lnTo>
                  <a:pt x="3519" y="1274"/>
                </a:lnTo>
                <a:lnTo>
                  <a:pt x="3604" y="1192"/>
                </a:lnTo>
                <a:close/>
                <a:moveTo>
                  <a:pt x="3745" y="1057"/>
                </a:moveTo>
                <a:lnTo>
                  <a:pt x="3772" y="1085"/>
                </a:lnTo>
                <a:lnTo>
                  <a:pt x="3686" y="1167"/>
                </a:lnTo>
                <a:lnTo>
                  <a:pt x="3659" y="1139"/>
                </a:lnTo>
                <a:lnTo>
                  <a:pt x="3745" y="1057"/>
                </a:lnTo>
                <a:close/>
                <a:moveTo>
                  <a:pt x="3885" y="921"/>
                </a:moveTo>
                <a:lnTo>
                  <a:pt x="3912" y="949"/>
                </a:lnTo>
                <a:lnTo>
                  <a:pt x="3826" y="1032"/>
                </a:lnTo>
                <a:lnTo>
                  <a:pt x="3799" y="1004"/>
                </a:lnTo>
                <a:lnTo>
                  <a:pt x="3885" y="921"/>
                </a:lnTo>
                <a:close/>
                <a:moveTo>
                  <a:pt x="4025" y="786"/>
                </a:moveTo>
                <a:lnTo>
                  <a:pt x="4052" y="814"/>
                </a:lnTo>
                <a:lnTo>
                  <a:pt x="3967" y="897"/>
                </a:lnTo>
                <a:lnTo>
                  <a:pt x="3940" y="869"/>
                </a:lnTo>
                <a:lnTo>
                  <a:pt x="4025" y="786"/>
                </a:lnTo>
                <a:close/>
                <a:moveTo>
                  <a:pt x="4165" y="651"/>
                </a:moveTo>
                <a:lnTo>
                  <a:pt x="4192" y="679"/>
                </a:lnTo>
                <a:lnTo>
                  <a:pt x="4107" y="761"/>
                </a:lnTo>
                <a:lnTo>
                  <a:pt x="4080" y="733"/>
                </a:lnTo>
                <a:lnTo>
                  <a:pt x="4165" y="651"/>
                </a:lnTo>
                <a:close/>
                <a:moveTo>
                  <a:pt x="4305" y="516"/>
                </a:moveTo>
                <a:lnTo>
                  <a:pt x="4332" y="544"/>
                </a:lnTo>
                <a:lnTo>
                  <a:pt x="4247" y="626"/>
                </a:lnTo>
                <a:lnTo>
                  <a:pt x="4220" y="598"/>
                </a:lnTo>
                <a:lnTo>
                  <a:pt x="4305" y="516"/>
                </a:lnTo>
                <a:close/>
                <a:moveTo>
                  <a:pt x="4445" y="381"/>
                </a:moveTo>
                <a:lnTo>
                  <a:pt x="4472" y="409"/>
                </a:lnTo>
                <a:lnTo>
                  <a:pt x="4387" y="491"/>
                </a:lnTo>
                <a:lnTo>
                  <a:pt x="4360" y="463"/>
                </a:lnTo>
                <a:lnTo>
                  <a:pt x="4445" y="381"/>
                </a:lnTo>
                <a:close/>
                <a:moveTo>
                  <a:pt x="4586" y="246"/>
                </a:moveTo>
                <a:lnTo>
                  <a:pt x="4613" y="274"/>
                </a:lnTo>
                <a:lnTo>
                  <a:pt x="4527" y="356"/>
                </a:lnTo>
                <a:lnTo>
                  <a:pt x="4500" y="328"/>
                </a:lnTo>
                <a:lnTo>
                  <a:pt x="4586" y="246"/>
                </a:lnTo>
                <a:close/>
                <a:moveTo>
                  <a:pt x="4726" y="111"/>
                </a:moveTo>
                <a:lnTo>
                  <a:pt x="4753" y="138"/>
                </a:lnTo>
                <a:lnTo>
                  <a:pt x="4667" y="221"/>
                </a:lnTo>
                <a:lnTo>
                  <a:pt x="4640" y="193"/>
                </a:lnTo>
                <a:lnTo>
                  <a:pt x="4726" y="111"/>
                </a:lnTo>
                <a:close/>
                <a:moveTo>
                  <a:pt x="3490" y="1815"/>
                </a:moveTo>
                <a:lnTo>
                  <a:pt x="3517" y="1787"/>
                </a:lnTo>
                <a:lnTo>
                  <a:pt x="3596" y="1864"/>
                </a:lnTo>
                <a:lnTo>
                  <a:pt x="3569" y="1891"/>
                </a:lnTo>
                <a:lnTo>
                  <a:pt x="3490" y="1815"/>
                </a:lnTo>
                <a:close/>
                <a:moveTo>
                  <a:pt x="3624" y="1944"/>
                </a:moveTo>
                <a:lnTo>
                  <a:pt x="3651" y="1917"/>
                </a:lnTo>
                <a:lnTo>
                  <a:pt x="3730" y="1993"/>
                </a:lnTo>
                <a:lnTo>
                  <a:pt x="3703" y="2021"/>
                </a:lnTo>
                <a:lnTo>
                  <a:pt x="3624" y="1944"/>
                </a:lnTo>
                <a:close/>
                <a:moveTo>
                  <a:pt x="3758" y="2074"/>
                </a:moveTo>
                <a:lnTo>
                  <a:pt x="3785" y="2046"/>
                </a:lnTo>
                <a:lnTo>
                  <a:pt x="3864" y="2123"/>
                </a:lnTo>
                <a:lnTo>
                  <a:pt x="3837" y="2150"/>
                </a:lnTo>
                <a:lnTo>
                  <a:pt x="3758" y="2074"/>
                </a:lnTo>
                <a:close/>
                <a:moveTo>
                  <a:pt x="3892" y="2203"/>
                </a:moveTo>
                <a:lnTo>
                  <a:pt x="3919" y="2176"/>
                </a:lnTo>
                <a:lnTo>
                  <a:pt x="3998" y="2252"/>
                </a:lnTo>
                <a:lnTo>
                  <a:pt x="3971" y="2280"/>
                </a:lnTo>
                <a:lnTo>
                  <a:pt x="3892" y="2203"/>
                </a:lnTo>
                <a:close/>
                <a:moveTo>
                  <a:pt x="22519" y="14602"/>
                </a:moveTo>
                <a:lnTo>
                  <a:pt x="22519" y="14542"/>
                </a:lnTo>
                <a:lnTo>
                  <a:pt x="22515" y="14539"/>
                </a:lnTo>
                <a:lnTo>
                  <a:pt x="22449" y="14637"/>
                </a:lnTo>
                <a:lnTo>
                  <a:pt x="22481" y="14659"/>
                </a:lnTo>
                <a:lnTo>
                  <a:pt x="22519" y="14602"/>
                </a:lnTo>
                <a:close/>
                <a:moveTo>
                  <a:pt x="21428" y="16154"/>
                </a:moveTo>
                <a:lnTo>
                  <a:pt x="21460" y="16176"/>
                </a:lnTo>
                <a:lnTo>
                  <a:pt x="21404" y="16259"/>
                </a:lnTo>
                <a:cubicBezTo>
                  <a:pt x="21452" y="16302"/>
                  <a:pt x="21483" y="16365"/>
                  <a:pt x="21483" y="16435"/>
                </a:cubicBezTo>
                <a:cubicBezTo>
                  <a:pt x="21483" y="16452"/>
                  <a:pt x="21481" y="16469"/>
                  <a:pt x="21478" y="16486"/>
                </a:cubicBezTo>
                <a:lnTo>
                  <a:pt x="21565" y="16519"/>
                </a:lnTo>
                <a:lnTo>
                  <a:pt x="21551" y="16556"/>
                </a:lnTo>
                <a:lnTo>
                  <a:pt x="21466" y="16523"/>
                </a:lnTo>
                <a:cubicBezTo>
                  <a:pt x="21431" y="16609"/>
                  <a:pt x="21347" y="16670"/>
                  <a:pt x="21248" y="16670"/>
                </a:cubicBezTo>
                <a:cubicBezTo>
                  <a:pt x="21193" y="16670"/>
                  <a:pt x="21143" y="16651"/>
                  <a:pt x="21103" y="16620"/>
                </a:cubicBezTo>
                <a:lnTo>
                  <a:pt x="21062" y="16661"/>
                </a:lnTo>
                <a:lnTo>
                  <a:pt x="21035" y="16634"/>
                </a:lnTo>
                <a:lnTo>
                  <a:pt x="21075" y="16593"/>
                </a:lnTo>
                <a:cubicBezTo>
                  <a:pt x="21057" y="16575"/>
                  <a:pt x="21043" y="16553"/>
                  <a:pt x="21033" y="16529"/>
                </a:cubicBezTo>
                <a:lnTo>
                  <a:pt x="21000" y="16541"/>
                </a:lnTo>
                <a:lnTo>
                  <a:pt x="20987" y="16504"/>
                </a:lnTo>
                <a:lnTo>
                  <a:pt x="21020" y="16492"/>
                </a:lnTo>
                <a:cubicBezTo>
                  <a:pt x="21016" y="16474"/>
                  <a:pt x="21013" y="16455"/>
                  <a:pt x="21013" y="16435"/>
                </a:cubicBezTo>
                <a:cubicBezTo>
                  <a:pt x="21013" y="16305"/>
                  <a:pt x="21118" y="16200"/>
                  <a:pt x="21248" y="16200"/>
                </a:cubicBezTo>
                <a:cubicBezTo>
                  <a:pt x="21294" y="16200"/>
                  <a:pt x="21337" y="16213"/>
                  <a:pt x="21373" y="16236"/>
                </a:cubicBezTo>
                <a:lnTo>
                  <a:pt x="21428" y="16154"/>
                </a:lnTo>
                <a:close/>
                <a:moveTo>
                  <a:pt x="21536" y="15993"/>
                </a:moveTo>
                <a:lnTo>
                  <a:pt x="21569" y="16014"/>
                </a:lnTo>
                <a:lnTo>
                  <a:pt x="21502" y="16113"/>
                </a:lnTo>
                <a:lnTo>
                  <a:pt x="21470" y="16091"/>
                </a:lnTo>
                <a:lnTo>
                  <a:pt x="21536" y="15993"/>
                </a:lnTo>
                <a:close/>
                <a:moveTo>
                  <a:pt x="21645" y="15831"/>
                </a:moveTo>
                <a:lnTo>
                  <a:pt x="21677" y="15853"/>
                </a:lnTo>
                <a:lnTo>
                  <a:pt x="21611" y="15951"/>
                </a:lnTo>
                <a:lnTo>
                  <a:pt x="21579" y="15930"/>
                </a:lnTo>
                <a:lnTo>
                  <a:pt x="21645" y="15831"/>
                </a:lnTo>
                <a:close/>
                <a:moveTo>
                  <a:pt x="21754" y="15670"/>
                </a:moveTo>
                <a:lnTo>
                  <a:pt x="21786" y="15691"/>
                </a:lnTo>
                <a:lnTo>
                  <a:pt x="21720" y="15790"/>
                </a:lnTo>
                <a:lnTo>
                  <a:pt x="21688" y="15768"/>
                </a:lnTo>
                <a:lnTo>
                  <a:pt x="21754" y="15670"/>
                </a:lnTo>
                <a:close/>
                <a:moveTo>
                  <a:pt x="21863" y="15508"/>
                </a:moveTo>
                <a:lnTo>
                  <a:pt x="21895" y="15530"/>
                </a:lnTo>
                <a:lnTo>
                  <a:pt x="21829" y="15628"/>
                </a:lnTo>
                <a:lnTo>
                  <a:pt x="21796" y="15606"/>
                </a:lnTo>
                <a:lnTo>
                  <a:pt x="21863" y="15508"/>
                </a:lnTo>
                <a:close/>
                <a:moveTo>
                  <a:pt x="21971" y="15347"/>
                </a:moveTo>
                <a:lnTo>
                  <a:pt x="22003" y="15368"/>
                </a:lnTo>
                <a:lnTo>
                  <a:pt x="21937" y="15467"/>
                </a:lnTo>
                <a:lnTo>
                  <a:pt x="21905" y="15445"/>
                </a:lnTo>
                <a:lnTo>
                  <a:pt x="21971" y="15347"/>
                </a:lnTo>
                <a:close/>
                <a:moveTo>
                  <a:pt x="22080" y="15185"/>
                </a:moveTo>
                <a:lnTo>
                  <a:pt x="22112" y="15207"/>
                </a:lnTo>
                <a:lnTo>
                  <a:pt x="22046" y="15305"/>
                </a:lnTo>
                <a:lnTo>
                  <a:pt x="22014" y="15283"/>
                </a:lnTo>
                <a:lnTo>
                  <a:pt x="22080" y="15185"/>
                </a:lnTo>
                <a:close/>
                <a:moveTo>
                  <a:pt x="22189" y="15024"/>
                </a:moveTo>
                <a:lnTo>
                  <a:pt x="22221" y="15045"/>
                </a:lnTo>
                <a:lnTo>
                  <a:pt x="22155" y="15143"/>
                </a:lnTo>
                <a:lnTo>
                  <a:pt x="22122" y="15122"/>
                </a:lnTo>
                <a:lnTo>
                  <a:pt x="22189" y="15024"/>
                </a:lnTo>
                <a:close/>
                <a:moveTo>
                  <a:pt x="22297" y="14862"/>
                </a:moveTo>
                <a:lnTo>
                  <a:pt x="22330" y="14884"/>
                </a:lnTo>
                <a:lnTo>
                  <a:pt x="22263" y="14982"/>
                </a:lnTo>
                <a:lnTo>
                  <a:pt x="22231" y="14960"/>
                </a:lnTo>
                <a:lnTo>
                  <a:pt x="22297" y="14862"/>
                </a:lnTo>
                <a:close/>
                <a:moveTo>
                  <a:pt x="22406" y="14700"/>
                </a:moveTo>
                <a:lnTo>
                  <a:pt x="22438" y="14722"/>
                </a:lnTo>
                <a:lnTo>
                  <a:pt x="22372" y="14820"/>
                </a:lnTo>
                <a:lnTo>
                  <a:pt x="22340" y="14799"/>
                </a:lnTo>
                <a:lnTo>
                  <a:pt x="22406" y="14700"/>
                </a:lnTo>
                <a:close/>
                <a:moveTo>
                  <a:pt x="18640" y="19050"/>
                </a:moveTo>
                <a:lnTo>
                  <a:pt x="18662" y="19050"/>
                </a:lnTo>
                <a:lnTo>
                  <a:pt x="18651" y="19039"/>
                </a:lnTo>
                <a:lnTo>
                  <a:pt x="18640" y="19050"/>
                </a:lnTo>
                <a:close/>
                <a:moveTo>
                  <a:pt x="20925" y="16799"/>
                </a:moveTo>
                <a:lnTo>
                  <a:pt x="20898" y="16772"/>
                </a:lnTo>
                <a:lnTo>
                  <a:pt x="20981" y="16688"/>
                </a:lnTo>
                <a:lnTo>
                  <a:pt x="21009" y="16715"/>
                </a:lnTo>
                <a:lnTo>
                  <a:pt x="20925" y="16799"/>
                </a:lnTo>
                <a:close/>
                <a:moveTo>
                  <a:pt x="20788" y="16938"/>
                </a:moveTo>
                <a:lnTo>
                  <a:pt x="20760" y="16910"/>
                </a:lnTo>
                <a:lnTo>
                  <a:pt x="20844" y="16826"/>
                </a:lnTo>
                <a:lnTo>
                  <a:pt x="20871" y="16853"/>
                </a:lnTo>
                <a:lnTo>
                  <a:pt x="20788" y="16938"/>
                </a:lnTo>
                <a:close/>
                <a:moveTo>
                  <a:pt x="20651" y="17076"/>
                </a:moveTo>
                <a:lnTo>
                  <a:pt x="20623" y="17049"/>
                </a:lnTo>
                <a:lnTo>
                  <a:pt x="20707" y="16964"/>
                </a:lnTo>
                <a:lnTo>
                  <a:pt x="20734" y="16992"/>
                </a:lnTo>
                <a:lnTo>
                  <a:pt x="20651" y="17076"/>
                </a:lnTo>
                <a:close/>
                <a:moveTo>
                  <a:pt x="20514" y="17214"/>
                </a:moveTo>
                <a:lnTo>
                  <a:pt x="20486" y="17187"/>
                </a:lnTo>
                <a:lnTo>
                  <a:pt x="20570" y="17103"/>
                </a:lnTo>
                <a:lnTo>
                  <a:pt x="20597" y="17130"/>
                </a:lnTo>
                <a:lnTo>
                  <a:pt x="20514" y="17214"/>
                </a:lnTo>
                <a:close/>
                <a:moveTo>
                  <a:pt x="20377" y="17352"/>
                </a:moveTo>
                <a:lnTo>
                  <a:pt x="20349" y="17325"/>
                </a:lnTo>
                <a:lnTo>
                  <a:pt x="20433" y="17241"/>
                </a:lnTo>
                <a:lnTo>
                  <a:pt x="20460" y="17268"/>
                </a:lnTo>
                <a:lnTo>
                  <a:pt x="20377" y="17352"/>
                </a:lnTo>
                <a:close/>
                <a:moveTo>
                  <a:pt x="20240" y="17491"/>
                </a:moveTo>
                <a:lnTo>
                  <a:pt x="20212" y="17463"/>
                </a:lnTo>
                <a:lnTo>
                  <a:pt x="20296" y="17379"/>
                </a:lnTo>
                <a:lnTo>
                  <a:pt x="20323" y="17407"/>
                </a:lnTo>
                <a:lnTo>
                  <a:pt x="20240" y="17491"/>
                </a:lnTo>
                <a:close/>
                <a:moveTo>
                  <a:pt x="20103" y="17629"/>
                </a:moveTo>
                <a:lnTo>
                  <a:pt x="20075" y="17602"/>
                </a:lnTo>
                <a:lnTo>
                  <a:pt x="20159" y="17518"/>
                </a:lnTo>
                <a:lnTo>
                  <a:pt x="20186" y="17545"/>
                </a:lnTo>
                <a:lnTo>
                  <a:pt x="20103" y="17629"/>
                </a:lnTo>
                <a:close/>
                <a:moveTo>
                  <a:pt x="19966" y="17767"/>
                </a:moveTo>
                <a:lnTo>
                  <a:pt x="19938" y="17740"/>
                </a:lnTo>
                <a:lnTo>
                  <a:pt x="20021" y="17656"/>
                </a:lnTo>
                <a:lnTo>
                  <a:pt x="20049" y="17683"/>
                </a:lnTo>
                <a:lnTo>
                  <a:pt x="19966" y="17767"/>
                </a:lnTo>
                <a:close/>
                <a:moveTo>
                  <a:pt x="19828" y="17906"/>
                </a:moveTo>
                <a:lnTo>
                  <a:pt x="19801" y="17878"/>
                </a:lnTo>
                <a:lnTo>
                  <a:pt x="19884" y="17794"/>
                </a:lnTo>
                <a:lnTo>
                  <a:pt x="19912" y="17821"/>
                </a:lnTo>
                <a:lnTo>
                  <a:pt x="19828" y="17906"/>
                </a:lnTo>
                <a:close/>
                <a:moveTo>
                  <a:pt x="19691" y="18044"/>
                </a:moveTo>
                <a:lnTo>
                  <a:pt x="19664" y="18017"/>
                </a:lnTo>
                <a:lnTo>
                  <a:pt x="19747" y="17932"/>
                </a:lnTo>
                <a:lnTo>
                  <a:pt x="19775" y="17960"/>
                </a:lnTo>
                <a:lnTo>
                  <a:pt x="19691" y="18044"/>
                </a:lnTo>
                <a:close/>
                <a:moveTo>
                  <a:pt x="19554" y="18182"/>
                </a:moveTo>
                <a:lnTo>
                  <a:pt x="19527" y="18155"/>
                </a:lnTo>
                <a:lnTo>
                  <a:pt x="19610" y="18071"/>
                </a:lnTo>
                <a:lnTo>
                  <a:pt x="19638" y="18098"/>
                </a:lnTo>
                <a:lnTo>
                  <a:pt x="19554" y="18182"/>
                </a:lnTo>
                <a:close/>
                <a:moveTo>
                  <a:pt x="19417" y="18321"/>
                </a:moveTo>
                <a:lnTo>
                  <a:pt x="19390" y="18293"/>
                </a:lnTo>
                <a:lnTo>
                  <a:pt x="19473" y="18209"/>
                </a:lnTo>
                <a:lnTo>
                  <a:pt x="19501" y="18236"/>
                </a:lnTo>
                <a:lnTo>
                  <a:pt x="19417" y="18321"/>
                </a:lnTo>
                <a:close/>
                <a:moveTo>
                  <a:pt x="19280" y="18459"/>
                </a:moveTo>
                <a:lnTo>
                  <a:pt x="19253" y="18431"/>
                </a:lnTo>
                <a:lnTo>
                  <a:pt x="19336" y="18347"/>
                </a:lnTo>
                <a:lnTo>
                  <a:pt x="19364" y="18375"/>
                </a:lnTo>
                <a:lnTo>
                  <a:pt x="19280" y="18459"/>
                </a:lnTo>
                <a:close/>
                <a:moveTo>
                  <a:pt x="19143" y="18597"/>
                </a:moveTo>
                <a:lnTo>
                  <a:pt x="19116" y="18570"/>
                </a:lnTo>
                <a:lnTo>
                  <a:pt x="19199" y="18486"/>
                </a:lnTo>
                <a:lnTo>
                  <a:pt x="19227" y="18513"/>
                </a:lnTo>
                <a:lnTo>
                  <a:pt x="19143" y="18597"/>
                </a:lnTo>
                <a:close/>
                <a:moveTo>
                  <a:pt x="19006" y="18735"/>
                </a:moveTo>
                <a:lnTo>
                  <a:pt x="18978" y="18708"/>
                </a:lnTo>
                <a:lnTo>
                  <a:pt x="19062" y="18624"/>
                </a:lnTo>
                <a:lnTo>
                  <a:pt x="19089" y="18651"/>
                </a:lnTo>
                <a:lnTo>
                  <a:pt x="19006" y="18735"/>
                </a:lnTo>
                <a:close/>
                <a:moveTo>
                  <a:pt x="18869" y="18874"/>
                </a:moveTo>
                <a:lnTo>
                  <a:pt x="18841" y="18846"/>
                </a:lnTo>
                <a:lnTo>
                  <a:pt x="18925" y="18762"/>
                </a:lnTo>
                <a:lnTo>
                  <a:pt x="18952" y="18790"/>
                </a:lnTo>
                <a:lnTo>
                  <a:pt x="18869" y="18874"/>
                </a:lnTo>
                <a:close/>
                <a:moveTo>
                  <a:pt x="18732" y="19012"/>
                </a:moveTo>
                <a:lnTo>
                  <a:pt x="18704" y="18985"/>
                </a:lnTo>
                <a:lnTo>
                  <a:pt x="18788" y="18900"/>
                </a:lnTo>
                <a:lnTo>
                  <a:pt x="18815" y="18928"/>
                </a:lnTo>
                <a:lnTo>
                  <a:pt x="18732" y="19012"/>
                </a:lnTo>
                <a:close/>
                <a:moveTo>
                  <a:pt x="15026" y="19050"/>
                </a:moveTo>
                <a:lnTo>
                  <a:pt x="15095" y="19050"/>
                </a:lnTo>
                <a:lnTo>
                  <a:pt x="15146" y="19021"/>
                </a:lnTo>
                <a:lnTo>
                  <a:pt x="15127" y="18988"/>
                </a:lnTo>
                <a:lnTo>
                  <a:pt x="15023" y="19046"/>
                </a:lnTo>
                <a:lnTo>
                  <a:pt x="15026" y="19050"/>
                </a:lnTo>
                <a:close/>
                <a:moveTo>
                  <a:pt x="16910" y="18032"/>
                </a:moveTo>
                <a:lnTo>
                  <a:pt x="16891" y="17998"/>
                </a:lnTo>
                <a:lnTo>
                  <a:pt x="16995" y="17940"/>
                </a:lnTo>
                <a:lnTo>
                  <a:pt x="17014" y="17974"/>
                </a:lnTo>
                <a:lnTo>
                  <a:pt x="16910" y="18032"/>
                </a:lnTo>
                <a:close/>
                <a:moveTo>
                  <a:pt x="16741" y="18127"/>
                </a:moveTo>
                <a:lnTo>
                  <a:pt x="16722" y="18093"/>
                </a:lnTo>
                <a:lnTo>
                  <a:pt x="16825" y="18035"/>
                </a:lnTo>
                <a:lnTo>
                  <a:pt x="16844" y="18069"/>
                </a:lnTo>
                <a:lnTo>
                  <a:pt x="16741" y="18127"/>
                </a:lnTo>
                <a:close/>
                <a:moveTo>
                  <a:pt x="16571" y="18222"/>
                </a:moveTo>
                <a:lnTo>
                  <a:pt x="16552" y="18188"/>
                </a:lnTo>
                <a:lnTo>
                  <a:pt x="16655" y="18130"/>
                </a:lnTo>
                <a:lnTo>
                  <a:pt x="16674" y="18164"/>
                </a:lnTo>
                <a:lnTo>
                  <a:pt x="16571" y="18222"/>
                </a:lnTo>
                <a:close/>
                <a:moveTo>
                  <a:pt x="16401" y="18318"/>
                </a:moveTo>
                <a:lnTo>
                  <a:pt x="16382" y="18284"/>
                </a:lnTo>
                <a:lnTo>
                  <a:pt x="16485" y="18226"/>
                </a:lnTo>
                <a:lnTo>
                  <a:pt x="16504" y="18260"/>
                </a:lnTo>
                <a:lnTo>
                  <a:pt x="16401" y="18318"/>
                </a:lnTo>
                <a:close/>
                <a:moveTo>
                  <a:pt x="16231" y="18413"/>
                </a:moveTo>
                <a:lnTo>
                  <a:pt x="16212" y="18379"/>
                </a:lnTo>
                <a:lnTo>
                  <a:pt x="16316" y="18321"/>
                </a:lnTo>
                <a:lnTo>
                  <a:pt x="16335" y="18355"/>
                </a:lnTo>
                <a:lnTo>
                  <a:pt x="16231" y="18413"/>
                </a:lnTo>
                <a:close/>
                <a:moveTo>
                  <a:pt x="16061" y="18508"/>
                </a:moveTo>
                <a:lnTo>
                  <a:pt x="16042" y="18474"/>
                </a:lnTo>
                <a:lnTo>
                  <a:pt x="16146" y="18416"/>
                </a:lnTo>
                <a:lnTo>
                  <a:pt x="16165" y="18450"/>
                </a:lnTo>
                <a:lnTo>
                  <a:pt x="16061" y="18508"/>
                </a:lnTo>
                <a:close/>
                <a:moveTo>
                  <a:pt x="15891" y="18603"/>
                </a:moveTo>
                <a:lnTo>
                  <a:pt x="15872" y="18569"/>
                </a:lnTo>
                <a:lnTo>
                  <a:pt x="15976" y="18511"/>
                </a:lnTo>
                <a:lnTo>
                  <a:pt x="15995" y="18545"/>
                </a:lnTo>
                <a:lnTo>
                  <a:pt x="15891" y="18603"/>
                </a:lnTo>
                <a:close/>
                <a:moveTo>
                  <a:pt x="15722" y="18698"/>
                </a:moveTo>
                <a:lnTo>
                  <a:pt x="15703" y="18665"/>
                </a:lnTo>
                <a:lnTo>
                  <a:pt x="15806" y="18607"/>
                </a:lnTo>
                <a:lnTo>
                  <a:pt x="15825" y="18640"/>
                </a:lnTo>
                <a:lnTo>
                  <a:pt x="15722" y="18698"/>
                </a:lnTo>
                <a:close/>
                <a:moveTo>
                  <a:pt x="15552" y="18794"/>
                </a:moveTo>
                <a:lnTo>
                  <a:pt x="15533" y="18760"/>
                </a:lnTo>
                <a:lnTo>
                  <a:pt x="15636" y="18702"/>
                </a:lnTo>
                <a:lnTo>
                  <a:pt x="15655" y="18736"/>
                </a:lnTo>
                <a:lnTo>
                  <a:pt x="15552" y="18794"/>
                </a:lnTo>
                <a:close/>
                <a:moveTo>
                  <a:pt x="15382" y="18889"/>
                </a:moveTo>
                <a:lnTo>
                  <a:pt x="15363" y="18855"/>
                </a:lnTo>
                <a:lnTo>
                  <a:pt x="15466" y="18797"/>
                </a:lnTo>
                <a:lnTo>
                  <a:pt x="15485" y="18831"/>
                </a:lnTo>
                <a:lnTo>
                  <a:pt x="15382" y="18889"/>
                </a:lnTo>
                <a:close/>
                <a:moveTo>
                  <a:pt x="15212" y="18984"/>
                </a:moveTo>
                <a:lnTo>
                  <a:pt x="15193" y="18950"/>
                </a:lnTo>
                <a:lnTo>
                  <a:pt x="15297" y="18892"/>
                </a:lnTo>
                <a:lnTo>
                  <a:pt x="15315" y="18926"/>
                </a:lnTo>
                <a:lnTo>
                  <a:pt x="15212" y="18984"/>
                </a:lnTo>
                <a:close/>
                <a:moveTo>
                  <a:pt x="17398" y="19050"/>
                </a:moveTo>
                <a:lnTo>
                  <a:pt x="17437" y="19050"/>
                </a:lnTo>
                <a:lnTo>
                  <a:pt x="17432" y="18965"/>
                </a:lnTo>
                <a:lnTo>
                  <a:pt x="17393" y="18967"/>
                </a:lnTo>
                <a:lnTo>
                  <a:pt x="17398" y="19050"/>
                </a:lnTo>
                <a:close/>
                <a:moveTo>
                  <a:pt x="17393" y="18306"/>
                </a:moveTo>
                <a:lnTo>
                  <a:pt x="17354" y="18308"/>
                </a:lnTo>
                <a:lnTo>
                  <a:pt x="17347" y="18190"/>
                </a:lnTo>
                <a:lnTo>
                  <a:pt x="17386" y="18188"/>
                </a:lnTo>
                <a:lnTo>
                  <a:pt x="17393" y="18306"/>
                </a:lnTo>
                <a:close/>
                <a:moveTo>
                  <a:pt x="17405" y="18500"/>
                </a:moveTo>
                <a:lnTo>
                  <a:pt x="17366" y="18503"/>
                </a:lnTo>
                <a:lnTo>
                  <a:pt x="17359" y="18384"/>
                </a:lnTo>
                <a:lnTo>
                  <a:pt x="17398" y="18382"/>
                </a:lnTo>
                <a:lnTo>
                  <a:pt x="17405" y="18500"/>
                </a:lnTo>
                <a:close/>
                <a:moveTo>
                  <a:pt x="17416" y="18695"/>
                </a:moveTo>
                <a:lnTo>
                  <a:pt x="17377" y="18697"/>
                </a:lnTo>
                <a:lnTo>
                  <a:pt x="17370" y="18579"/>
                </a:lnTo>
                <a:lnTo>
                  <a:pt x="17409" y="18576"/>
                </a:lnTo>
                <a:lnTo>
                  <a:pt x="17416" y="18695"/>
                </a:lnTo>
                <a:close/>
                <a:moveTo>
                  <a:pt x="17427" y="18889"/>
                </a:moveTo>
                <a:lnTo>
                  <a:pt x="17389" y="18891"/>
                </a:lnTo>
                <a:lnTo>
                  <a:pt x="17382" y="18773"/>
                </a:lnTo>
                <a:lnTo>
                  <a:pt x="17420" y="18771"/>
                </a:lnTo>
                <a:lnTo>
                  <a:pt x="17427" y="18889"/>
                </a:lnTo>
                <a:close/>
                <a:moveTo>
                  <a:pt x="21747" y="16589"/>
                </a:moveTo>
                <a:lnTo>
                  <a:pt x="21733" y="16626"/>
                </a:lnTo>
                <a:lnTo>
                  <a:pt x="21622" y="16583"/>
                </a:lnTo>
                <a:lnTo>
                  <a:pt x="21636" y="16547"/>
                </a:lnTo>
                <a:lnTo>
                  <a:pt x="21747" y="16589"/>
                </a:lnTo>
                <a:close/>
                <a:moveTo>
                  <a:pt x="21929" y="16659"/>
                </a:moveTo>
                <a:lnTo>
                  <a:pt x="21915" y="16696"/>
                </a:lnTo>
                <a:lnTo>
                  <a:pt x="21804" y="16653"/>
                </a:lnTo>
                <a:lnTo>
                  <a:pt x="21818" y="16617"/>
                </a:lnTo>
                <a:lnTo>
                  <a:pt x="21929" y="16659"/>
                </a:lnTo>
                <a:close/>
                <a:moveTo>
                  <a:pt x="22110" y="16729"/>
                </a:moveTo>
                <a:lnTo>
                  <a:pt x="22096" y="16766"/>
                </a:lnTo>
                <a:lnTo>
                  <a:pt x="21986" y="16723"/>
                </a:lnTo>
                <a:lnTo>
                  <a:pt x="22000" y="16687"/>
                </a:lnTo>
                <a:lnTo>
                  <a:pt x="22110" y="16729"/>
                </a:lnTo>
                <a:close/>
                <a:moveTo>
                  <a:pt x="22292" y="16799"/>
                </a:moveTo>
                <a:lnTo>
                  <a:pt x="22278" y="16836"/>
                </a:lnTo>
                <a:lnTo>
                  <a:pt x="22168" y="16793"/>
                </a:lnTo>
                <a:lnTo>
                  <a:pt x="22182" y="16757"/>
                </a:lnTo>
                <a:lnTo>
                  <a:pt x="22292" y="16799"/>
                </a:lnTo>
                <a:close/>
                <a:moveTo>
                  <a:pt x="22474" y="16869"/>
                </a:moveTo>
                <a:lnTo>
                  <a:pt x="22460" y="16906"/>
                </a:lnTo>
                <a:lnTo>
                  <a:pt x="22349" y="16863"/>
                </a:lnTo>
                <a:lnTo>
                  <a:pt x="22363" y="16827"/>
                </a:lnTo>
                <a:lnTo>
                  <a:pt x="22474" y="16869"/>
                </a:lnTo>
                <a:close/>
                <a:moveTo>
                  <a:pt x="20915" y="16529"/>
                </a:moveTo>
                <a:lnTo>
                  <a:pt x="20928" y="16566"/>
                </a:lnTo>
                <a:lnTo>
                  <a:pt x="20816" y="16605"/>
                </a:lnTo>
                <a:lnTo>
                  <a:pt x="20803" y="16569"/>
                </a:lnTo>
                <a:lnTo>
                  <a:pt x="20915" y="16529"/>
                </a:lnTo>
                <a:close/>
                <a:moveTo>
                  <a:pt x="20731" y="16594"/>
                </a:moveTo>
                <a:lnTo>
                  <a:pt x="20744" y="16631"/>
                </a:lnTo>
                <a:lnTo>
                  <a:pt x="20632" y="16670"/>
                </a:lnTo>
                <a:lnTo>
                  <a:pt x="20619" y="16634"/>
                </a:lnTo>
                <a:lnTo>
                  <a:pt x="20731" y="16594"/>
                </a:lnTo>
                <a:close/>
                <a:moveTo>
                  <a:pt x="20547" y="16659"/>
                </a:moveTo>
                <a:lnTo>
                  <a:pt x="20560" y="16696"/>
                </a:lnTo>
                <a:lnTo>
                  <a:pt x="20448" y="16735"/>
                </a:lnTo>
                <a:lnTo>
                  <a:pt x="20435" y="16699"/>
                </a:lnTo>
                <a:lnTo>
                  <a:pt x="20547" y="16659"/>
                </a:lnTo>
                <a:close/>
                <a:moveTo>
                  <a:pt x="20364" y="16724"/>
                </a:moveTo>
                <a:lnTo>
                  <a:pt x="20377" y="16761"/>
                </a:lnTo>
                <a:lnTo>
                  <a:pt x="20265" y="16800"/>
                </a:lnTo>
                <a:lnTo>
                  <a:pt x="20252" y="16763"/>
                </a:lnTo>
                <a:lnTo>
                  <a:pt x="20364" y="16724"/>
                </a:lnTo>
                <a:close/>
                <a:moveTo>
                  <a:pt x="20180" y="16789"/>
                </a:moveTo>
                <a:lnTo>
                  <a:pt x="20193" y="16825"/>
                </a:lnTo>
                <a:lnTo>
                  <a:pt x="20081" y="16865"/>
                </a:lnTo>
                <a:lnTo>
                  <a:pt x="20068" y="16828"/>
                </a:lnTo>
                <a:lnTo>
                  <a:pt x="20180" y="16789"/>
                </a:lnTo>
                <a:close/>
                <a:moveTo>
                  <a:pt x="19996" y="16854"/>
                </a:moveTo>
                <a:lnTo>
                  <a:pt x="20009" y="16890"/>
                </a:lnTo>
                <a:lnTo>
                  <a:pt x="19897" y="16930"/>
                </a:lnTo>
                <a:lnTo>
                  <a:pt x="19884" y="16893"/>
                </a:lnTo>
                <a:lnTo>
                  <a:pt x="19996" y="16854"/>
                </a:lnTo>
                <a:close/>
                <a:moveTo>
                  <a:pt x="19812" y="16918"/>
                </a:moveTo>
                <a:lnTo>
                  <a:pt x="19825" y="16955"/>
                </a:lnTo>
                <a:lnTo>
                  <a:pt x="19714" y="16994"/>
                </a:lnTo>
                <a:lnTo>
                  <a:pt x="19701" y="16958"/>
                </a:lnTo>
                <a:lnTo>
                  <a:pt x="19812" y="16918"/>
                </a:lnTo>
                <a:close/>
                <a:moveTo>
                  <a:pt x="19629" y="16983"/>
                </a:moveTo>
                <a:lnTo>
                  <a:pt x="19642" y="17020"/>
                </a:lnTo>
                <a:lnTo>
                  <a:pt x="19530" y="17059"/>
                </a:lnTo>
                <a:lnTo>
                  <a:pt x="19517" y="17023"/>
                </a:lnTo>
                <a:lnTo>
                  <a:pt x="19629" y="16983"/>
                </a:lnTo>
                <a:close/>
                <a:moveTo>
                  <a:pt x="19445" y="17048"/>
                </a:moveTo>
                <a:lnTo>
                  <a:pt x="19458" y="17085"/>
                </a:lnTo>
                <a:lnTo>
                  <a:pt x="19346" y="17124"/>
                </a:lnTo>
                <a:lnTo>
                  <a:pt x="19333" y="17088"/>
                </a:lnTo>
                <a:lnTo>
                  <a:pt x="19445" y="17048"/>
                </a:lnTo>
                <a:close/>
                <a:moveTo>
                  <a:pt x="19261" y="17113"/>
                </a:moveTo>
                <a:lnTo>
                  <a:pt x="19274" y="17150"/>
                </a:lnTo>
                <a:lnTo>
                  <a:pt x="19162" y="17189"/>
                </a:lnTo>
                <a:lnTo>
                  <a:pt x="19150" y="17152"/>
                </a:lnTo>
                <a:lnTo>
                  <a:pt x="19261" y="17113"/>
                </a:lnTo>
                <a:close/>
                <a:moveTo>
                  <a:pt x="19078" y="17178"/>
                </a:moveTo>
                <a:lnTo>
                  <a:pt x="19091" y="17214"/>
                </a:lnTo>
                <a:lnTo>
                  <a:pt x="18979" y="17254"/>
                </a:lnTo>
                <a:lnTo>
                  <a:pt x="18966" y="17217"/>
                </a:lnTo>
                <a:lnTo>
                  <a:pt x="19078" y="17178"/>
                </a:lnTo>
                <a:close/>
                <a:moveTo>
                  <a:pt x="18894" y="17243"/>
                </a:moveTo>
                <a:lnTo>
                  <a:pt x="18907" y="17279"/>
                </a:lnTo>
                <a:lnTo>
                  <a:pt x="18795" y="17319"/>
                </a:lnTo>
                <a:lnTo>
                  <a:pt x="18782" y="17282"/>
                </a:lnTo>
                <a:lnTo>
                  <a:pt x="18894" y="17243"/>
                </a:lnTo>
                <a:close/>
                <a:moveTo>
                  <a:pt x="18710" y="17307"/>
                </a:moveTo>
                <a:lnTo>
                  <a:pt x="18723" y="17344"/>
                </a:lnTo>
                <a:lnTo>
                  <a:pt x="18611" y="17383"/>
                </a:lnTo>
                <a:lnTo>
                  <a:pt x="18598" y="17347"/>
                </a:lnTo>
                <a:lnTo>
                  <a:pt x="18710" y="17307"/>
                </a:lnTo>
                <a:close/>
                <a:moveTo>
                  <a:pt x="18527" y="17372"/>
                </a:moveTo>
                <a:lnTo>
                  <a:pt x="18539" y="17409"/>
                </a:lnTo>
                <a:lnTo>
                  <a:pt x="18428" y="17448"/>
                </a:lnTo>
                <a:lnTo>
                  <a:pt x="18415" y="17412"/>
                </a:lnTo>
                <a:lnTo>
                  <a:pt x="18527" y="17372"/>
                </a:lnTo>
                <a:close/>
                <a:moveTo>
                  <a:pt x="18343" y="17437"/>
                </a:moveTo>
                <a:lnTo>
                  <a:pt x="18356" y="17474"/>
                </a:lnTo>
                <a:lnTo>
                  <a:pt x="18244" y="17513"/>
                </a:lnTo>
                <a:lnTo>
                  <a:pt x="18231" y="17476"/>
                </a:lnTo>
                <a:lnTo>
                  <a:pt x="18343" y="17437"/>
                </a:lnTo>
                <a:close/>
                <a:moveTo>
                  <a:pt x="18159" y="17502"/>
                </a:moveTo>
                <a:lnTo>
                  <a:pt x="18172" y="17538"/>
                </a:lnTo>
                <a:lnTo>
                  <a:pt x="18060" y="17578"/>
                </a:lnTo>
                <a:lnTo>
                  <a:pt x="18047" y="17541"/>
                </a:lnTo>
                <a:lnTo>
                  <a:pt x="18159" y="17502"/>
                </a:lnTo>
                <a:close/>
                <a:moveTo>
                  <a:pt x="17975" y="17567"/>
                </a:moveTo>
                <a:lnTo>
                  <a:pt x="17988" y="17603"/>
                </a:lnTo>
                <a:lnTo>
                  <a:pt x="17877" y="17643"/>
                </a:lnTo>
                <a:lnTo>
                  <a:pt x="17864" y="17606"/>
                </a:lnTo>
                <a:lnTo>
                  <a:pt x="17975" y="17567"/>
                </a:lnTo>
                <a:close/>
                <a:moveTo>
                  <a:pt x="17792" y="17631"/>
                </a:moveTo>
                <a:lnTo>
                  <a:pt x="17805" y="17668"/>
                </a:lnTo>
                <a:lnTo>
                  <a:pt x="17693" y="17708"/>
                </a:lnTo>
                <a:lnTo>
                  <a:pt x="17680" y="17671"/>
                </a:lnTo>
                <a:lnTo>
                  <a:pt x="17792" y="17631"/>
                </a:lnTo>
                <a:close/>
                <a:moveTo>
                  <a:pt x="22519" y="7144"/>
                </a:moveTo>
                <a:lnTo>
                  <a:pt x="22519" y="7075"/>
                </a:lnTo>
                <a:lnTo>
                  <a:pt x="22495" y="7085"/>
                </a:lnTo>
                <a:lnTo>
                  <a:pt x="22519" y="7144"/>
                </a:lnTo>
                <a:close/>
                <a:moveTo>
                  <a:pt x="21402" y="4294"/>
                </a:moveTo>
                <a:lnTo>
                  <a:pt x="21366" y="4309"/>
                </a:lnTo>
                <a:lnTo>
                  <a:pt x="21332" y="4226"/>
                </a:lnTo>
                <a:cubicBezTo>
                  <a:pt x="21312" y="4232"/>
                  <a:pt x="21291" y="4235"/>
                  <a:pt x="21269" y="4235"/>
                </a:cubicBezTo>
                <a:cubicBezTo>
                  <a:pt x="21139" y="4235"/>
                  <a:pt x="21034" y="4130"/>
                  <a:pt x="21034" y="4000"/>
                </a:cubicBezTo>
                <a:cubicBezTo>
                  <a:pt x="21034" y="3976"/>
                  <a:pt x="21038" y="3953"/>
                  <a:pt x="21044" y="3931"/>
                </a:cubicBezTo>
                <a:lnTo>
                  <a:pt x="21017" y="3920"/>
                </a:lnTo>
                <a:lnTo>
                  <a:pt x="21031" y="3884"/>
                </a:lnTo>
                <a:lnTo>
                  <a:pt x="21059" y="3895"/>
                </a:lnTo>
                <a:cubicBezTo>
                  <a:pt x="21097" y="3818"/>
                  <a:pt x="21177" y="3765"/>
                  <a:pt x="21269" y="3765"/>
                </a:cubicBezTo>
                <a:cubicBezTo>
                  <a:pt x="21292" y="3765"/>
                  <a:pt x="21315" y="3768"/>
                  <a:pt x="21336" y="3775"/>
                </a:cubicBezTo>
                <a:lnTo>
                  <a:pt x="21361" y="3696"/>
                </a:lnTo>
                <a:lnTo>
                  <a:pt x="21398" y="3707"/>
                </a:lnTo>
                <a:lnTo>
                  <a:pt x="21372" y="3789"/>
                </a:lnTo>
                <a:cubicBezTo>
                  <a:pt x="21450" y="3827"/>
                  <a:pt x="21504" y="3907"/>
                  <a:pt x="21504" y="4000"/>
                </a:cubicBezTo>
                <a:cubicBezTo>
                  <a:pt x="21504" y="4094"/>
                  <a:pt x="21449" y="4175"/>
                  <a:pt x="21369" y="4213"/>
                </a:cubicBezTo>
                <a:lnTo>
                  <a:pt x="21402" y="4294"/>
                </a:lnTo>
                <a:close/>
                <a:moveTo>
                  <a:pt x="21475" y="4475"/>
                </a:moveTo>
                <a:lnTo>
                  <a:pt x="21439" y="4489"/>
                </a:lnTo>
                <a:lnTo>
                  <a:pt x="21395" y="4380"/>
                </a:lnTo>
                <a:lnTo>
                  <a:pt x="21431" y="4365"/>
                </a:lnTo>
                <a:lnTo>
                  <a:pt x="21475" y="4475"/>
                </a:lnTo>
                <a:close/>
                <a:moveTo>
                  <a:pt x="21549" y="4655"/>
                </a:moveTo>
                <a:lnTo>
                  <a:pt x="21513" y="4670"/>
                </a:lnTo>
                <a:lnTo>
                  <a:pt x="21468" y="4560"/>
                </a:lnTo>
                <a:lnTo>
                  <a:pt x="21504" y="4545"/>
                </a:lnTo>
                <a:lnTo>
                  <a:pt x="21549" y="4655"/>
                </a:lnTo>
                <a:close/>
                <a:moveTo>
                  <a:pt x="21622" y="4835"/>
                </a:moveTo>
                <a:lnTo>
                  <a:pt x="21586" y="4850"/>
                </a:lnTo>
                <a:lnTo>
                  <a:pt x="21542" y="4740"/>
                </a:lnTo>
                <a:lnTo>
                  <a:pt x="21577" y="4726"/>
                </a:lnTo>
                <a:lnTo>
                  <a:pt x="21622" y="4835"/>
                </a:lnTo>
                <a:close/>
                <a:moveTo>
                  <a:pt x="21695" y="5016"/>
                </a:moveTo>
                <a:lnTo>
                  <a:pt x="21660" y="5030"/>
                </a:lnTo>
                <a:lnTo>
                  <a:pt x="21615" y="4921"/>
                </a:lnTo>
                <a:lnTo>
                  <a:pt x="21651" y="4906"/>
                </a:lnTo>
                <a:lnTo>
                  <a:pt x="21695" y="5016"/>
                </a:lnTo>
                <a:close/>
                <a:moveTo>
                  <a:pt x="21769" y="5196"/>
                </a:moveTo>
                <a:lnTo>
                  <a:pt x="21733" y="5211"/>
                </a:lnTo>
                <a:lnTo>
                  <a:pt x="21688" y="5101"/>
                </a:lnTo>
                <a:lnTo>
                  <a:pt x="21724" y="5086"/>
                </a:lnTo>
                <a:lnTo>
                  <a:pt x="21769" y="5196"/>
                </a:lnTo>
                <a:close/>
                <a:moveTo>
                  <a:pt x="21842" y="5377"/>
                </a:moveTo>
                <a:lnTo>
                  <a:pt x="21806" y="5391"/>
                </a:lnTo>
                <a:lnTo>
                  <a:pt x="21762" y="5281"/>
                </a:lnTo>
                <a:lnTo>
                  <a:pt x="21798" y="5267"/>
                </a:lnTo>
                <a:lnTo>
                  <a:pt x="21842" y="5377"/>
                </a:lnTo>
                <a:close/>
                <a:moveTo>
                  <a:pt x="21916" y="5557"/>
                </a:moveTo>
                <a:lnTo>
                  <a:pt x="21880" y="5572"/>
                </a:lnTo>
                <a:lnTo>
                  <a:pt x="21835" y="5462"/>
                </a:lnTo>
                <a:lnTo>
                  <a:pt x="21871" y="5447"/>
                </a:lnTo>
                <a:lnTo>
                  <a:pt x="21916" y="5557"/>
                </a:lnTo>
                <a:close/>
                <a:moveTo>
                  <a:pt x="21989" y="5737"/>
                </a:moveTo>
                <a:lnTo>
                  <a:pt x="21953" y="5752"/>
                </a:lnTo>
                <a:lnTo>
                  <a:pt x="21908" y="5642"/>
                </a:lnTo>
                <a:lnTo>
                  <a:pt x="21944" y="5628"/>
                </a:lnTo>
                <a:lnTo>
                  <a:pt x="21989" y="5737"/>
                </a:lnTo>
                <a:close/>
                <a:moveTo>
                  <a:pt x="22062" y="5918"/>
                </a:moveTo>
                <a:lnTo>
                  <a:pt x="22026" y="5932"/>
                </a:lnTo>
                <a:lnTo>
                  <a:pt x="21982" y="5822"/>
                </a:lnTo>
                <a:lnTo>
                  <a:pt x="22018" y="5808"/>
                </a:lnTo>
                <a:lnTo>
                  <a:pt x="22062" y="5918"/>
                </a:lnTo>
                <a:close/>
                <a:moveTo>
                  <a:pt x="22136" y="6098"/>
                </a:moveTo>
                <a:lnTo>
                  <a:pt x="22100" y="6113"/>
                </a:lnTo>
                <a:lnTo>
                  <a:pt x="22055" y="6003"/>
                </a:lnTo>
                <a:lnTo>
                  <a:pt x="22091" y="5988"/>
                </a:lnTo>
                <a:lnTo>
                  <a:pt x="22136" y="6098"/>
                </a:lnTo>
                <a:close/>
                <a:moveTo>
                  <a:pt x="22209" y="6278"/>
                </a:moveTo>
                <a:lnTo>
                  <a:pt x="22173" y="6293"/>
                </a:lnTo>
                <a:lnTo>
                  <a:pt x="22128" y="6183"/>
                </a:lnTo>
                <a:lnTo>
                  <a:pt x="22164" y="6169"/>
                </a:lnTo>
                <a:lnTo>
                  <a:pt x="22209" y="6278"/>
                </a:lnTo>
                <a:close/>
                <a:moveTo>
                  <a:pt x="22282" y="6459"/>
                </a:moveTo>
                <a:lnTo>
                  <a:pt x="22246" y="6473"/>
                </a:lnTo>
                <a:lnTo>
                  <a:pt x="22202" y="6364"/>
                </a:lnTo>
                <a:lnTo>
                  <a:pt x="22238" y="6349"/>
                </a:lnTo>
                <a:lnTo>
                  <a:pt x="22282" y="6459"/>
                </a:lnTo>
                <a:close/>
                <a:moveTo>
                  <a:pt x="22356" y="6639"/>
                </a:moveTo>
                <a:lnTo>
                  <a:pt x="22320" y="6654"/>
                </a:lnTo>
                <a:lnTo>
                  <a:pt x="22275" y="6544"/>
                </a:lnTo>
                <a:lnTo>
                  <a:pt x="22311" y="6529"/>
                </a:lnTo>
                <a:lnTo>
                  <a:pt x="22356" y="6639"/>
                </a:lnTo>
                <a:close/>
                <a:moveTo>
                  <a:pt x="22429" y="6820"/>
                </a:moveTo>
                <a:lnTo>
                  <a:pt x="22393" y="6834"/>
                </a:lnTo>
                <a:lnTo>
                  <a:pt x="22348" y="6724"/>
                </a:lnTo>
                <a:lnTo>
                  <a:pt x="22384" y="6710"/>
                </a:lnTo>
                <a:lnTo>
                  <a:pt x="22429" y="6820"/>
                </a:lnTo>
                <a:close/>
                <a:moveTo>
                  <a:pt x="22502" y="7000"/>
                </a:moveTo>
                <a:lnTo>
                  <a:pt x="22466" y="7015"/>
                </a:lnTo>
                <a:lnTo>
                  <a:pt x="22422" y="6905"/>
                </a:lnTo>
                <a:lnTo>
                  <a:pt x="22458" y="6890"/>
                </a:lnTo>
                <a:lnTo>
                  <a:pt x="22502" y="7000"/>
                </a:lnTo>
                <a:close/>
                <a:moveTo>
                  <a:pt x="22447" y="0"/>
                </a:moveTo>
                <a:lnTo>
                  <a:pt x="22349" y="0"/>
                </a:lnTo>
                <a:lnTo>
                  <a:pt x="22328" y="2"/>
                </a:lnTo>
                <a:lnTo>
                  <a:pt x="22333" y="41"/>
                </a:lnTo>
                <a:lnTo>
                  <a:pt x="22451" y="27"/>
                </a:lnTo>
                <a:lnTo>
                  <a:pt x="22447" y="0"/>
                </a:lnTo>
                <a:close/>
                <a:moveTo>
                  <a:pt x="14321" y="923"/>
                </a:moveTo>
                <a:lnTo>
                  <a:pt x="14326" y="961"/>
                </a:lnTo>
                <a:lnTo>
                  <a:pt x="14208" y="975"/>
                </a:lnTo>
                <a:lnTo>
                  <a:pt x="14204" y="936"/>
                </a:lnTo>
                <a:lnTo>
                  <a:pt x="14321" y="923"/>
                </a:lnTo>
                <a:close/>
                <a:moveTo>
                  <a:pt x="14515" y="900"/>
                </a:moveTo>
                <a:lnTo>
                  <a:pt x="14519" y="939"/>
                </a:lnTo>
                <a:lnTo>
                  <a:pt x="14402" y="953"/>
                </a:lnTo>
                <a:lnTo>
                  <a:pt x="14397" y="914"/>
                </a:lnTo>
                <a:lnTo>
                  <a:pt x="14515" y="900"/>
                </a:lnTo>
                <a:close/>
                <a:moveTo>
                  <a:pt x="14708" y="878"/>
                </a:moveTo>
                <a:lnTo>
                  <a:pt x="14713" y="917"/>
                </a:lnTo>
                <a:lnTo>
                  <a:pt x="14595" y="930"/>
                </a:lnTo>
                <a:lnTo>
                  <a:pt x="14591" y="892"/>
                </a:lnTo>
                <a:lnTo>
                  <a:pt x="14708" y="878"/>
                </a:lnTo>
                <a:close/>
                <a:moveTo>
                  <a:pt x="14902" y="856"/>
                </a:moveTo>
                <a:lnTo>
                  <a:pt x="14906" y="895"/>
                </a:lnTo>
                <a:lnTo>
                  <a:pt x="14788" y="908"/>
                </a:lnTo>
                <a:lnTo>
                  <a:pt x="14784" y="870"/>
                </a:lnTo>
                <a:lnTo>
                  <a:pt x="14902" y="856"/>
                </a:lnTo>
                <a:close/>
                <a:moveTo>
                  <a:pt x="15095" y="834"/>
                </a:moveTo>
                <a:lnTo>
                  <a:pt x="15100" y="872"/>
                </a:lnTo>
                <a:lnTo>
                  <a:pt x="14982" y="886"/>
                </a:lnTo>
                <a:lnTo>
                  <a:pt x="14977" y="847"/>
                </a:lnTo>
                <a:lnTo>
                  <a:pt x="15095" y="834"/>
                </a:lnTo>
                <a:close/>
                <a:moveTo>
                  <a:pt x="15289" y="812"/>
                </a:moveTo>
                <a:lnTo>
                  <a:pt x="15293" y="850"/>
                </a:lnTo>
                <a:lnTo>
                  <a:pt x="15175" y="864"/>
                </a:lnTo>
                <a:lnTo>
                  <a:pt x="15171" y="825"/>
                </a:lnTo>
                <a:lnTo>
                  <a:pt x="15289" y="812"/>
                </a:lnTo>
                <a:close/>
                <a:moveTo>
                  <a:pt x="15482" y="789"/>
                </a:moveTo>
                <a:lnTo>
                  <a:pt x="15486" y="828"/>
                </a:lnTo>
                <a:lnTo>
                  <a:pt x="15369" y="841"/>
                </a:lnTo>
                <a:lnTo>
                  <a:pt x="15364" y="803"/>
                </a:lnTo>
                <a:lnTo>
                  <a:pt x="15482" y="789"/>
                </a:lnTo>
                <a:close/>
                <a:moveTo>
                  <a:pt x="15675" y="767"/>
                </a:moveTo>
                <a:lnTo>
                  <a:pt x="15680" y="806"/>
                </a:lnTo>
                <a:lnTo>
                  <a:pt x="15562" y="819"/>
                </a:lnTo>
                <a:lnTo>
                  <a:pt x="15558" y="781"/>
                </a:lnTo>
                <a:lnTo>
                  <a:pt x="15675" y="767"/>
                </a:lnTo>
                <a:close/>
                <a:moveTo>
                  <a:pt x="15869" y="745"/>
                </a:moveTo>
                <a:lnTo>
                  <a:pt x="15873" y="783"/>
                </a:lnTo>
                <a:lnTo>
                  <a:pt x="15756" y="797"/>
                </a:lnTo>
                <a:lnTo>
                  <a:pt x="15751" y="758"/>
                </a:lnTo>
                <a:lnTo>
                  <a:pt x="15869" y="745"/>
                </a:lnTo>
                <a:close/>
                <a:moveTo>
                  <a:pt x="16062" y="723"/>
                </a:moveTo>
                <a:lnTo>
                  <a:pt x="16067" y="761"/>
                </a:lnTo>
                <a:lnTo>
                  <a:pt x="15949" y="775"/>
                </a:lnTo>
                <a:lnTo>
                  <a:pt x="15945" y="736"/>
                </a:lnTo>
                <a:lnTo>
                  <a:pt x="16062" y="723"/>
                </a:lnTo>
                <a:close/>
                <a:moveTo>
                  <a:pt x="16256" y="700"/>
                </a:moveTo>
                <a:lnTo>
                  <a:pt x="16260" y="739"/>
                </a:lnTo>
                <a:lnTo>
                  <a:pt x="16142" y="753"/>
                </a:lnTo>
                <a:lnTo>
                  <a:pt x="16138" y="714"/>
                </a:lnTo>
                <a:lnTo>
                  <a:pt x="16256" y="700"/>
                </a:lnTo>
                <a:close/>
                <a:moveTo>
                  <a:pt x="16449" y="678"/>
                </a:moveTo>
                <a:lnTo>
                  <a:pt x="16454" y="717"/>
                </a:lnTo>
                <a:lnTo>
                  <a:pt x="16336" y="730"/>
                </a:lnTo>
                <a:lnTo>
                  <a:pt x="16331" y="692"/>
                </a:lnTo>
                <a:lnTo>
                  <a:pt x="16449" y="678"/>
                </a:lnTo>
                <a:close/>
                <a:moveTo>
                  <a:pt x="16643" y="656"/>
                </a:moveTo>
                <a:lnTo>
                  <a:pt x="16647" y="695"/>
                </a:lnTo>
                <a:lnTo>
                  <a:pt x="16529" y="708"/>
                </a:lnTo>
                <a:lnTo>
                  <a:pt x="16525" y="669"/>
                </a:lnTo>
                <a:lnTo>
                  <a:pt x="16643" y="656"/>
                </a:lnTo>
                <a:close/>
                <a:moveTo>
                  <a:pt x="16836" y="634"/>
                </a:moveTo>
                <a:lnTo>
                  <a:pt x="16841" y="672"/>
                </a:lnTo>
                <a:lnTo>
                  <a:pt x="16723" y="686"/>
                </a:lnTo>
                <a:lnTo>
                  <a:pt x="16718" y="647"/>
                </a:lnTo>
                <a:lnTo>
                  <a:pt x="16836" y="634"/>
                </a:lnTo>
                <a:close/>
                <a:moveTo>
                  <a:pt x="17030" y="612"/>
                </a:moveTo>
                <a:lnTo>
                  <a:pt x="17034" y="650"/>
                </a:lnTo>
                <a:lnTo>
                  <a:pt x="16916" y="664"/>
                </a:lnTo>
                <a:lnTo>
                  <a:pt x="16912" y="625"/>
                </a:lnTo>
                <a:lnTo>
                  <a:pt x="17030" y="612"/>
                </a:lnTo>
                <a:close/>
                <a:moveTo>
                  <a:pt x="17223" y="589"/>
                </a:moveTo>
                <a:lnTo>
                  <a:pt x="17227" y="628"/>
                </a:lnTo>
                <a:lnTo>
                  <a:pt x="17110" y="641"/>
                </a:lnTo>
                <a:lnTo>
                  <a:pt x="17105" y="603"/>
                </a:lnTo>
                <a:lnTo>
                  <a:pt x="17223" y="589"/>
                </a:lnTo>
                <a:close/>
                <a:moveTo>
                  <a:pt x="17416" y="567"/>
                </a:moveTo>
                <a:lnTo>
                  <a:pt x="17421" y="606"/>
                </a:lnTo>
                <a:lnTo>
                  <a:pt x="17303" y="619"/>
                </a:lnTo>
                <a:lnTo>
                  <a:pt x="17299" y="581"/>
                </a:lnTo>
                <a:lnTo>
                  <a:pt x="17416" y="567"/>
                </a:lnTo>
                <a:close/>
                <a:moveTo>
                  <a:pt x="17610" y="545"/>
                </a:moveTo>
                <a:lnTo>
                  <a:pt x="17614" y="583"/>
                </a:lnTo>
                <a:lnTo>
                  <a:pt x="17497" y="597"/>
                </a:lnTo>
                <a:lnTo>
                  <a:pt x="17492" y="558"/>
                </a:lnTo>
                <a:lnTo>
                  <a:pt x="17610" y="545"/>
                </a:lnTo>
                <a:close/>
                <a:moveTo>
                  <a:pt x="17803" y="523"/>
                </a:moveTo>
                <a:lnTo>
                  <a:pt x="17808" y="561"/>
                </a:lnTo>
                <a:lnTo>
                  <a:pt x="17690" y="575"/>
                </a:lnTo>
                <a:lnTo>
                  <a:pt x="17686" y="536"/>
                </a:lnTo>
                <a:lnTo>
                  <a:pt x="17803" y="523"/>
                </a:lnTo>
                <a:close/>
                <a:moveTo>
                  <a:pt x="17997" y="500"/>
                </a:moveTo>
                <a:lnTo>
                  <a:pt x="18001" y="539"/>
                </a:lnTo>
                <a:lnTo>
                  <a:pt x="17883" y="552"/>
                </a:lnTo>
                <a:lnTo>
                  <a:pt x="17879" y="514"/>
                </a:lnTo>
                <a:lnTo>
                  <a:pt x="17997" y="500"/>
                </a:lnTo>
                <a:close/>
                <a:moveTo>
                  <a:pt x="18190" y="478"/>
                </a:moveTo>
                <a:lnTo>
                  <a:pt x="18195" y="517"/>
                </a:lnTo>
                <a:lnTo>
                  <a:pt x="18077" y="530"/>
                </a:lnTo>
                <a:lnTo>
                  <a:pt x="18072" y="492"/>
                </a:lnTo>
                <a:lnTo>
                  <a:pt x="18190" y="478"/>
                </a:lnTo>
                <a:close/>
                <a:moveTo>
                  <a:pt x="18384" y="456"/>
                </a:moveTo>
                <a:lnTo>
                  <a:pt x="18388" y="494"/>
                </a:lnTo>
                <a:lnTo>
                  <a:pt x="18270" y="508"/>
                </a:lnTo>
                <a:lnTo>
                  <a:pt x="18266" y="469"/>
                </a:lnTo>
                <a:lnTo>
                  <a:pt x="18384" y="456"/>
                </a:lnTo>
                <a:close/>
                <a:moveTo>
                  <a:pt x="18577" y="434"/>
                </a:moveTo>
                <a:lnTo>
                  <a:pt x="18581" y="472"/>
                </a:lnTo>
                <a:lnTo>
                  <a:pt x="18464" y="486"/>
                </a:lnTo>
                <a:lnTo>
                  <a:pt x="18459" y="447"/>
                </a:lnTo>
                <a:lnTo>
                  <a:pt x="18577" y="434"/>
                </a:lnTo>
                <a:close/>
                <a:moveTo>
                  <a:pt x="18770" y="411"/>
                </a:moveTo>
                <a:lnTo>
                  <a:pt x="18775" y="450"/>
                </a:lnTo>
                <a:lnTo>
                  <a:pt x="18657" y="464"/>
                </a:lnTo>
                <a:lnTo>
                  <a:pt x="18653" y="425"/>
                </a:lnTo>
                <a:lnTo>
                  <a:pt x="18770" y="411"/>
                </a:lnTo>
                <a:close/>
                <a:moveTo>
                  <a:pt x="18964" y="389"/>
                </a:moveTo>
                <a:lnTo>
                  <a:pt x="18968" y="428"/>
                </a:lnTo>
                <a:lnTo>
                  <a:pt x="18851" y="441"/>
                </a:lnTo>
                <a:lnTo>
                  <a:pt x="18846" y="403"/>
                </a:lnTo>
                <a:lnTo>
                  <a:pt x="18964" y="389"/>
                </a:lnTo>
                <a:close/>
                <a:moveTo>
                  <a:pt x="19157" y="367"/>
                </a:moveTo>
                <a:lnTo>
                  <a:pt x="19162" y="406"/>
                </a:lnTo>
                <a:lnTo>
                  <a:pt x="19044" y="419"/>
                </a:lnTo>
                <a:lnTo>
                  <a:pt x="19040" y="381"/>
                </a:lnTo>
                <a:lnTo>
                  <a:pt x="19157" y="367"/>
                </a:lnTo>
                <a:close/>
                <a:moveTo>
                  <a:pt x="19351" y="345"/>
                </a:moveTo>
                <a:lnTo>
                  <a:pt x="19355" y="383"/>
                </a:lnTo>
                <a:lnTo>
                  <a:pt x="19238" y="397"/>
                </a:lnTo>
                <a:lnTo>
                  <a:pt x="19233" y="358"/>
                </a:lnTo>
                <a:lnTo>
                  <a:pt x="19351" y="345"/>
                </a:lnTo>
                <a:close/>
                <a:moveTo>
                  <a:pt x="19544" y="323"/>
                </a:moveTo>
                <a:lnTo>
                  <a:pt x="19549" y="361"/>
                </a:lnTo>
                <a:lnTo>
                  <a:pt x="19431" y="375"/>
                </a:lnTo>
                <a:lnTo>
                  <a:pt x="19427" y="336"/>
                </a:lnTo>
                <a:lnTo>
                  <a:pt x="19544" y="323"/>
                </a:lnTo>
                <a:close/>
                <a:moveTo>
                  <a:pt x="19738" y="300"/>
                </a:moveTo>
                <a:lnTo>
                  <a:pt x="19742" y="339"/>
                </a:lnTo>
                <a:lnTo>
                  <a:pt x="19624" y="352"/>
                </a:lnTo>
                <a:lnTo>
                  <a:pt x="19620" y="314"/>
                </a:lnTo>
                <a:lnTo>
                  <a:pt x="19738" y="300"/>
                </a:lnTo>
                <a:close/>
                <a:moveTo>
                  <a:pt x="19931" y="278"/>
                </a:moveTo>
                <a:lnTo>
                  <a:pt x="19936" y="317"/>
                </a:lnTo>
                <a:lnTo>
                  <a:pt x="19818" y="330"/>
                </a:lnTo>
                <a:lnTo>
                  <a:pt x="19813" y="292"/>
                </a:lnTo>
                <a:lnTo>
                  <a:pt x="19931" y="278"/>
                </a:lnTo>
                <a:close/>
                <a:moveTo>
                  <a:pt x="20125" y="256"/>
                </a:moveTo>
                <a:lnTo>
                  <a:pt x="20129" y="294"/>
                </a:lnTo>
                <a:lnTo>
                  <a:pt x="20011" y="308"/>
                </a:lnTo>
                <a:lnTo>
                  <a:pt x="20007" y="269"/>
                </a:lnTo>
                <a:lnTo>
                  <a:pt x="20125" y="256"/>
                </a:lnTo>
                <a:close/>
                <a:moveTo>
                  <a:pt x="20318" y="234"/>
                </a:moveTo>
                <a:lnTo>
                  <a:pt x="20322" y="272"/>
                </a:lnTo>
                <a:lnTo>
                  <a:pt x="20205" y="286"/>
                </a:lnTo>
                <a:lnTo>
                  <a:pt x="20200" y="247"/>
                </a:lnTo>
                <a:lnTo>
                  <a:pt x="20318" y="234"/>
                </a:lnTo>
                <a:close/>
                <a:moveTo>
                  <a:pt x="20512" y="211"/>
                </a:moveTo>
                <a:lnTo>
                  <a:pt x="20516" y="250"/>
                </a:lnTo>
                <a:lnTo>
                  <a:pt x="20398" y="263"/>
                </a:lnTo>
                <a:lnTo>
                  <a:pt x="20394" y="225"/>
                </a:lnTo>
                <a:lnTo>
                  <a:pt x="20512" y="211"/>
                </a:lnTo>
                <a:close/>
                <a:moveTo>
                  <a:pt x="20705" y="189"/>
                </a:moveTo>
                <a:lnTo>
                  <a:pt x="20709" y="228"/>
                </a:lnTo>
                <a:lnTo>
                  <a:pt x="20592" y="241"/>
                </a:lnTo>
                <a:lnTo>
                  <a:pt x="20587" y="203"/>
                </a:lnTo>
                <a:lnTo>
                  <a:pt x="20705" y="189"/>
                </a:lnTo>
                <a:close/>
                <a:moveTo>
                  <a:pt x="20898" y="167"/>
                </a:moveTo>
                <a:lnTo>
                  <a:pt x="20903" y="205"/>
                </a:lnTo>
                <a:lnTo>
                  <a:pt x="20785" y="219"/>
                </a:lnTo>
                <a:lnTo>
                  <a:pt x="20781" y="180"/>
                </a:lnTo>
                <a:lnTo>
                  <a:pt x="20898" y="167"/>
                </a:lnTo>
                <a:close/>
                <a:moveTo>
                  <a:pt x="21092" y="145"/>
                </a:moveTo>
                <a:lnTo>
                  <a:pt x="21096" y="183"/>
                </a:lnTo>
                <a:lnTo>
                  <a:pt x="20979" y="197"/>
                </a:lnTo>
                <a:lnTo>
                  <a:pt x="20974" y="158"/>
                </a:lnTo>
                <a:lnTo>
                  <a:pt x="21092" y="145"/>
                </a:lnTo>
                <a:close/>
                <a:moveTo>
                  <a:pt x="21285" y="122"/>
                </a:moveTo>
                <a:lnTo>
                  <a:pt x="21290" y="161"/>
                </a:lnTo>
                <a:lnTo>
                  <a:pt x="21172" y="174"/>
                </a:lnTo>
                <a:lnTo>
                  <a:pt x="21168" y="136"/>
                </a:lnTo>
                <a:lnTo>
                  <a:pt x="21285" y="122"/>
                </a:lnTo>
                <a:close/>
                <a:moveTo>
                  <a:pt x="21479" y="100"/>
                </a:moveTo>
                <a:lnTo>
                  <a:pt x="21483" y="139"/>
                </a:lnTo>
                <a:lnTo>
                  <a:pt x="21365" y="152"/>
                </a:lnTo>
                <a:lnTo>
                  <a:pt x="21361" y="114"/>
                </a:lnTo>
                <a:lnTo>
                  <a:pt x="21479" y="100"/>
                </a:lnTo>
                <a:close/>
                <a:moveTo>
                  <a:pt x="21672" y="78"/>
                </a:moveTo>
                <a:lnTo>
                  <a:pt x="21677" y="116"/>
                </a:lnTo>
                <a:lnTo>
                  <a:pt x="21559" y="130"/>
                </a:lnTo>
                <a:lnTo>
                  <a:pt x="21554" y="91"/>
                </a:lnTo>
                <a:lnTo>
                  <a:pt x="21672" y="78"/>
                </a:lnTo>
                <a:close/>
                <a:moveTo>
                  <a:pt x="21866" y="56"/>
                </a:moveTo>
                <a:lnTo>
                  <a:pt x="21870" y="94"/>
                </a:lnTo>
                <a:lnTo>
                  <a:pt x="21752" y="108"/>
                </a:lnTo>
                <a:lnTo>
                  <a:pt x="21748" y="69"/>
                </a:lnTo>
                <a:lnTo>
                  <a:pt x="21866" y="56"/>
                </a:lnTo>
                <a:close/>
                <a:moveTo>
                  <a:pt x="22059" y="33"/>
                </a:moveTo>
                <a:lnTo>
                  <a:pt x="22064" y="72"/>
                </a:lnTo>
                <a:lnTo>
                  <a:pt x="21946" y="85"/>
                </a:lnTo>
                <a:lnTo>
                  <a:pt x="21941" y="47"/>
                </a:lnTo>
                <a:lnTo>
                  <a:pt x="22059" y="33"/>
                </a:lnTo>
                <a:close/>
                <a:moveTo>
                  <a:pt x="22253" y="11"/>
                </a:moveTo>
                <a:lnTo>
                  <a:pt x="22257" y="50"/>
                </a:lnTo>
                <a:lnTo>
                  <a:pt x="22139" y="63"/>
                </a:lnTo>
                <a:lnTo>
                  <a:pt x="22135" y="25"/>
                </a:lnTo>
                <a:lnTo>
                  <a:pt x="22253" y="11"/>
                </a:lnTo>
                <a:close/>
                <a:moveTo>
                  <a:pt x="22519" y="102"/>
                </a:moveTo>
                <a:lnTo>
                  <a:pt x="22519" y="32"/>
                </a:lnTo>
                <a:lnTo>
                  <a:pt x="22499" y="95"/>
                </a:lnTo>
                <a:lnTo>
                  <a:pt x="22519" y="102"/>
                </a:lnTo>
                <a:close/>
                <a:moveTo>
                  <a:pt x="21419" y="3510"/>
                </a:moveTo>
                <a:lnTo>
                  <a:pt x="21456" y="3522"/>
                </a:lnTo>
                <a:lnTo>
                  <a:pt x="21421" y="3635"/>
                </a:lnTo>
                <a:lnTo>
                  <a:pt x="21384" y="3623"/>
                </a:lnTo>
                <a:lnTo>
                  <a:pt x="21419" y="3510"/>
                </a:lnTo>
                <a:close/>
                <a:moveTo>
                  <a:pt x="21478" y="3324"/>
                </a:moveTo>
                <a:lnTo>
                  <a:pt x="21515" y="3336"/>
                </a:lnTo>
                <a:lnTo>
                  <a:pt x="21479" y="3449"/>
                </a:lnTo>
                <a:lnTo>
                  <a:pt x="21442" y="3437"/>
                </a:lnTo>
                <a:lnTo>
                  <a:pt x="21478" y="3324"/>
                </a:lnTo>
                <a:close/>
                <a:moveTo>
                  <a:pt x="21537" y="3139"/>
                </a:moveTo>
                <a:lnTo>
                  <a:pt x="21574" y="3150"/>
                </a:lnTo>
                <a:lnTo>
                  <a:pt x="21538" y="3263"/>
                </a:lnTo>
                <a:lnTo>
                  <a:pt x="21501" y="3252"/>
                </a:lnTo>
                <a:lnTo>
                  <a:pt x="21537" y="3139"/>
                </a:lnTo>
                <a:close/>
                <a:moveTo>
                  <a:pt x="21596" y="2953"/>
                </a:moveTo>
                <a:lnTo>
                  <a:pt x="21633" y="2965"/>
                </a:lnTo>
                <a:lnTo>
                  <a:pt x="21597" y="3078"/>
                </a:lnTo>
                <a:lnTo>
                  <a:pt x="21560" y="3066"/>
                </a:lnTo>
                <a:lnTo>
                  <a:pt x="21596" y="2953"/>
                </a:lnTo>
                <a:close/>
                <a:moveTo>
                  <a:pt x="21654" y="2767"/>
                </a:moveTo>
                <a:lnTo>
                  <a:pt x="21691" y="2779"/>
                </a:lnTo>
                <a:lnTo>
                  <a:pt x="21655" y="2892"/>
                </a:lnTo>
                <a:lnTo>
                  <a:pt x="21618" y="2880"/>
                </a:lnTo>
                <a:lnTo>
                  <a:pt x="21654" y="2767"/>
                </a:lnTo>
                <a:close/>
                <a:moveTo>
                  <a:pt x="21713" y="2582"/>
                </a:moveTo>
                <a:lnTo>
                  <a:pt x="21750" y="2593"/>
                </a:lnTo>
                <a:lnTo>
                  <a:pt x="21714" y="2706"/>
                </a:lnTo>
                <a:lnTo>
                  <a:pt x="21677" y="2695"/>
                </a:lnTo>
                <a:lnTo>
                  <a:pt x="21713" y="2582"/>
                </a:lnTo>
                <a:close/>
                <a:moveTo>
                  <a:pt x="21772" y="2396"/>
                </a:moveTo>
                <a:lnTo>
                  <a:pt x="21809" y="2408"/>
                </a:lnTo>
                <a:lnTo>
                  <a:pt x="21773" y="2521"/>
                </a:lnTo>
                <a:lnTo>
                  <a:pt x="21736" y="2509"/>
                </a:lnTo>
                <a:lnTo>
                  <a:pt x="21772" y="2396"/>
                </a:lnTo>
                <a:close/>
                <a:moveTo>
                  <a:pt x="21830" y="2210"/>
                </a:moveTo>
                <a:lnTo>
                  <a:pt x="21867" y="2222"/>
                </a:lnTo>
                <a:lnTo>
                  <a:pt x="21832" y="2335"/>
                </a:lnTo>
                <a:lnTo>
                  <a:pt x="21795" y="2323"/>
                </a:lnTo>
                <a:lnTo>
                  <a:pt x="21830" y="2210"/>
                </a:lnTo>
                <a:close/>
                <a:moveTo>
                  <a:pt x="21889" y="2025"/>
                </a:moveTo>
                <a:lnTo>
                  <a:pt x="21926" y="2036"/>
                </a:lnTo>
                <a:lnTo>
                  <a:pt x="21890" y="2149"/>
                </a:lnTo>
                <a:lnTo>
                  <a:pt x="21853" y="2138"/>
                </a:lnTo>
                <a:lnTo>
                  <a:pt x="21889" y="2025"/>
                </a:lnTo>
                <a:close/>
                <a:moveTo>
                  <a:pt x="21948" y="1839"/>
                </a:moveTo>
                <a:lnTo>
                  <a:pt x="21985" y="1851"/>
                </a:lnTo>
                <a:lnTo>
                  <a:pt x="21949" y="1964"/>
                </a:lnTo>
                <a:lnTo>
                  <a:pt x="21912" y="1952"/>
                </a:lnTo>
                <a:lnTo>
                  <a:pt x="21948" y="1839"/>
                </a:lnTo>
                <a:close/>
                <a:moveTo>
                  <a:pt x="22006" y="1653"/>
                </a:moveTo>
                <a:lnTo>
                  <a:pt x="22043" y="1665"/>
                </a:lnTo>
                <a:lnTo>
                  <a:pt x="22008" y="1778"/>
                </a:lnTo>
                <a:lnTo>
                  <a:pt x="21971" y="1766"/>
                </a:lnTo>
                <a:lnTo>
                  <a:pt x="22006" y="1653"/>
                </a:lnTo>
                <a:close/>
                <a:moveTo>
                  <a:pt x="22065" y="1468"/>
                </a:moveTo>
                <a:lnTo>
                  <a:pt x="22102" y="1479"/>
                </a:lnTo>
                <a:lnTo>
                  <a:pt x="22066" y="1592"/>
                </a:lnTo>
                <a:lnTo>
                  <a:pt x="22029" y="1581"/>
                </a:lnTo>
                <a:lnTo>
                  <a:pt x="22065" y="1468"/>
                </a:lnTo>
                <a:close/>
                <a:moveTo>
                  <a:pt x="22124" y="1282"/>
                </a:moveTo>
                <a:lnTo>
                  <a:pt x="22161" y="1294"/>
                </a:lnTo>
                <a:lnTo>
                  <a:pt x="22125" y="1407"/>
                </a:lnTo>
                <a:lnTo>
                  <a:pt x="22088" y="1395"/>
                </a:lnTo>
                <a:lnTo>
                  <a:pt x="22124" y="1282"/>
                </a:lnTo>
                <a:close/>
                <a:moveTo>
                  <a:pt x="22183" y="1096"/>
                </a:moveTo>
                <a:lnTo>
                  <a:pt x="22220" y="1108"/>
                </a:lnTo>
                <a:lnTo>
                  <a:pt x="22184" y="1221"/>
                </a:lnTo>
                <a:lnTo>
                  <a:pt x="22147" y="1209"/>
                </a:lnTo>
                <a:lnTo>
                  <a:pt x="22183" y="1096"/>
                </a:lnTo>
                <a:close/>
                <a:moveTo>
                  <a:pt x="22241" y="911"/>
                </a:moveTo>
                <a:lnTo>
                  <a:pt x="22278" y="922"/>
                </a:lnTo>
                <a:lnTo>
                  <a:pt x="22243" y="1035"/>
                </a:lnTo>
                <a:lnTo>
                  <a:pt x="22206" y="1024"/>
                </a:lnTo>
                <a:lnTo>
                  <a:pt x="22241" y="911"/>
                </a:lnTo>
                <a:close/>
                <a:moveTo>
                  <a:pt x="22300" y="725"/>
                </a:moveTo>
                <a:lnTo>
                  <a:pt x="22337" y="737"/>
                </a:lnTo>
                <a:lnTo>
                  <a:pt x="22301" y="850"/>
                </a:lnTo>
                <a:lnTo>
                  <a:pt x="22264" y="838"/>
                </a:lnTo>
                <a:lnTo>
                  <a:pt x="22300" y="725"/>
                </a:lnTo>
                <a:close/>
                <a:moveTo>
                  <a:pt x="22359" y="539"/>
                </a:moveTo>
                <a:lnTo>
                  <a:pt x="22396" y="551"/>
                </a:lnTo>
                <a:lnTo>
                  <a:pt x="22360" y="664"/>
                </a:lnTo>
                <a:lnTo>
                  <a:pt x="22323" y="652"/>
                </a:lnTo>
                <a:lnTo>
                  <a:pt x="22359" y="539"/>
                </a:lnTo>
                <a:close/>
                <a:moveTo>
                  <a:pt x="22417" y="354"/>
                </a:moveTo>
                <a:lnTo>
                  <a:pt x="22454" y="365"/>
                </a:lnTo>
                <a:lnTo>
                  <a:pt x="22419" y="478"/>
                </a:lnTo>
                <a:lnTo>
                  <a:pt x="22382" y="467"/>
                </a:lnTo>
                <a:lnTo>
                  <a:pt x="22417" y="354"/>
                </a:lnTo>
                <a:close/>
                <a:moveTo>
                  <a:pt x="22476" y="168"/>
                </a:moveTo>
                <a:lnTo>
                  <a:pt x="22513" y="180"/>
                </a:lnTo>
                <a:lnTo>
                  <a:pt x="22477" y="293"/>
                </a:lnTo>
                <a:lnTo>
                  <a:pt x="22440" y="281"/>
                </a:lnTo>
                <a:lnTo>
                  <a:pt x="22476" y="168"/>
                </a:lnTo>
                <a:close/>
                <a:moveTo>
                  <a:pt x="20961" y="3855"/>
                </a:moveTo>
                <a:lnTo>
                  <a:pt x="20946" y="3891"/>
                </a:lnTo>
                <a:lnTo>
                  <a:pt x="20836" y="3847"/>
                </a:lnTo>
                <a:lnTo>
                  <a:pt x="20851" y="3811"/>
                </a:lnTo>
                <a:lnTo>
                  <a:pt x="20961" y="3855"/>
                </a:lnTo>
                <a:close/>
                <a:moveTo>
                  <a:pt x="20780" y="3783"/>
                </a:moveTo>
                <a:lnTo>
                  <a:pt x="20765" y="3819"/>
                </a:lnTo>
                <a:lnTo>
                  <a:pt x="20655" y="3774"/>
                </a:lnTo>
                <a:lnTo>
                  <a:pt x="20670" y="3738"/>
                </a:lnTo>
                <a:lnTo>
                  <a:pt x="20780" y="3783"/>
                </a:lnTo>
                <a:close/>
                <a:moveTo>
                  <a:pt x="20599" y="3710"/>
                </a:moveTo>
                <a:lnTo>
                  <a:pt x="20585" y="3746"/>
                </a:lnTo>
                <a:lnTo>
                  <a:pt x="20475" y="3702"/>
                </a:lnTo>
                <a:lnTo>
                  <a:pt x="20489" y="3666"/>
                </a:lnTo>
                <a:lnTo>
                  <a:pt x="20599" y="3710"/>
                </a:lnTo>
                <a:close/>
                <a:moveTo>
                  <a:pt x="20418" y="3637"/>
                </a:moveTo>
                <a:lnTo>
                  <a:pt x="20404" y="3673"/>
                </a:lnTo>
                <a:lnTo>
                  <a:pt x="20294" y="3629"/>
                </a:lnTo>
                <a:lnTo>
                  <a:pt x="20308" y="3593"/>
                </a:lnTo>
                <a:lnTo>
                  <a:pt x="20418" y="3637"/>
                </a:lnTo>
                <a:close/>
                <a:moveTo>
                  <a:pt x="20238" y="3565"/>
                </a:moveTo>
                <a:lnTo>
                  <a:pt x="20223" y="3601"/>
                </a:lnTo>
                <a:lnTo>
                  <a:pt x="20113" y="3556"/>
                </a:lnTo>
                <a:lnTo>
                  <a:pt x="20128" y="3520"/>
                </a:lnTo>
                <a:lnTo>
                  <a:pt x="20238" y="3565"/>
                </a:lnTo>
                <a:close/>
                <a:moveTo>
                  <a:pt x="20057" y="3492"/>
                </a:moveTo>
                <a:lnTo>
                  <a:pt x="20042" y="3528"/>
                </a:lnTo>
                <a:lnTo>
                  <a:pt x="19932" y="3484"/>
                </a:lnTo>
                <a:lnTo>
                  <a:pt x="19947" y="3448"/>
                </a:lnTo>
                <a:lnTo>
                  <a:pt x="20057" y="3492"/>
                </a:lnTo>
                <a:close/>
                <a:moveTo>
                  <a:pt x="19876" y="3419"/>
                </a:moveTo>
                <a:lnTo>
                  <a:pt x="19862" y="3455"/>
                </a:lnTo>
                <a:lnTo>
                  <a:pt x="19752" y="3411"/>
                </a:lnTo>
                <a:lnTo>
                  <a:pt x="19766" y="3375"/>
                </a:lnTo>
                <a:lnTo>
                  <a:pt x="19876" y="3419"/>
                </a:lnTo>
                <a:close/>
                <a:moveTo>
                  <a:pt x="19695" y="3347"/>
                </a:moveTo>
                <a:lnTo>
                  <a:pt x="19681" y="3383"/>
                </a:lnTo>
                <a:lnTo>
                  <a:pt x="19571" y="3338"/>
                </a:lnTo>
                <a:lnTo>
                  <a:pt x="19585" y="3302"/>
                </a:lnTo>
                <a:lnTo>
                  <a:pt x="19695" y="3347"/>
                </a:lnTo>
                <a:close/>
                <a:moveTo>
                  <a:pt x="19515" y="3274"/>
                </a:moveTo>
                <a:lnTo>
                  <a:pt x="19500" y="3310"/>
                </a:lnTo>
                <a:lnTo>
                  <a:pt x="19390" y="3266"/>
                </a:lnTo>
                <a:lnTo>
                  <a:pt x="19405" y="3230"/>
                </a:lnTo>
                <a:lnTo>
                  <a:pt x="19515" y="3274"/>
                </a:lnTo>
                <a:close/>
                <a:moveTo>
                  <a:pt x="19334" y="3201"/>
                </a:moveTo>
                <a:lnTo>
                  <a:pt x="19319" y="3237"/>
                </a:lnTo>
                <a:lnTo>
                  <a:pt x="19209" y="3193"/>
                </a:lnTo>
                <a:lnTo>
                  <a:pt x="19224" y="3157"/>
                </a:lnTo>
                <a:lnTo>
                  <a:pt x="19334" y="3201"/>
                </a:lnTo>
                <a:close/>
                <a:moveTo>
                  <a:pt x="19153" y="3129"/>
                </a:moveTo>
                <a:lnTo>
                  <a:pt x="19139" y="3165"/>
                </a:lnTo>
                <a:lnTo>
                  <a:pt x="19029" y="3120"/>
                </a:lnTo>
                <a:lnTo>
                  <a:pt x="19043" y="3084"/>
                </a:lnTo>
                <a:lnTo>
                  <a:pt x="19153" y="3129"/>
                </a:lnTo>
                <a:close/>
                <a:moveTo>
                  <a:pt x="18972" y="3056"/>
                </a:moveTo>
                <a:lnTo>
                  <a:pt x="18958" y="3092"/>
                </a:lnTo>
                <a:lnTo>
                  <a:pt x="18848" y="3048"/>
                </a:lnTo>
                <a:lnTo>
                  <a:pt x="18862" y="3012"/>
                </a:lnTo>
                <a:lnTo>
                  <a:pt x="18972" y="3056"/>
                </a:lnTo>
                <a:close/>
                <a:moveTo>
                  <a:pt x="18792" y="2983"/>
                </a:moveTo>
                <a:lnTo>
                  <a:pt x="18777" y="3019"/>
                </a:lnTo>
                <a:lnTo>
                  <a:pt x="18667" y="2975"/>
                </a:lnTo>
                <a:lnTo>
                  <a:pt x="18682" y="2939"/>
                </a:lnTo>
                <a:lnTo>
                  <a:pt x="18792" y="2983"/>
                </a:lnTo>
                <a:close/>
                <a:moveTo>
                  <a:pt x="18611" y="2911"/>
                </a:moveTo>
                <a:lnTo>
                  <a:pt x="18596" y="2947"/>
                </a:lnTo>
                <a:lnTo>
                  <a:pt x="18486" y="2902"/>
                </a:lnTo>
                <a:lnTo>
                  <a:pt x="18501" y="2866"/>
                </a:lnTo>
                <a:lnTo>
                  <a:pt x="18611" y="2911"/>
                </a:lnTo>
                <a:close/>
                <a:moveTo>
                  <a:pt x="18430" y="2838"/>
                </a:moveTo>
                <a:lnTo>
                  <a:pt x="18416" y="2874"/>
                </a:lnTo>
                <a:lnTo>
                  <a:pt x="18306" y="2830"/>
                </a:lnTo>
                <a:lnTo>
                  <a:pt x="18320" y="2794"/>
                </a:lnTo>
                <a:lnTo>
                  <a:pt x="18430" y="2838"/>
                </a:lnTo>
                <a:close/>
                <a:moveTo>
                  <a:pt x="18249" y="2765"/>
                </a:moveTo>
                <a:lnTo>
                  <a:pt x="18235" y="2801"/>
                </a:lnTo>
                <a:lnTo>
                  <a:pt x="18125" y="2757"/>
                </a:lnTo>
                <a:lnTo>
                  <a:pt x="18139" y="2721"/>
                </a:lnTo>
                <a:lnTo>
                  <a:pt x="18249" y="2765"/>
                </a:lnTo>
                <a:close/>
                <a:moveTo>
                  <a:pt x="18069" y="2693"/>
                </a:moveTo>
                <a:lnTo>
                  <a:pt x="18054" y="2729"/>
                </a:lnTo>
                <a:lnTo>
                  <a:pt x="17944" y="2685"/>
                </a:lnTo>
                <a:lnTo>
                  <a:pt x="17959" y="2649"/>
                </a:lnTo>
                <a:lnTo>
                  <a:pt x="18069" y="2693"/>
                </a:lnTo>
                <a:close/>
                <a:moveTo>
                  <a:pt x="17888" y="2620"/>
                </a:moveTo>
                <a:lnTo>
                  <a:pt x="17873" y="2656"/>
                </a:lnTo>
                <a:lnTo>
                  <a:pt x="17763" y="2612"/>
                </a:lnTo>
                <a:lnTo>
                  <a:pt x="17778" y="2576"/>
                </a:lnTo>
                <a:lnTo>
                  <a:pt x="17888" y="2620"/>
                </a:lnTo>
                <a:close/>
                <a:moveTo>
                  <a:pt x="17707" y="2547"/>
                </a:moveTo>
                <a:lnTo>
                  <a:pt x="17693" y="2583"/>
                </a:lnTo>
                <a:lnTo>
                  <a:pt x="17583" y="2539"/>
                </a:lnTo>
                <a:lnTo>
                  <a:pt x="17597" y="2503"/>
                </a:lnTo>
                <a:lnTo>
                  <a:pt x="17707" y="2547"/>
                </a:lnTo>
                <a:close/>
                <a:moveTo>
                  <a:pt x="17526" y="2475"/>
                </a:moveTo>
                <a:lnTo>
                  <a:pt x="17512" y="2511"/>
                </a:lnTo>
                <a:lnTo>
                  <a:pt x="17402" y="2467"/>
                </a:lnTo>
                <a:lnTo>
                  <a:pt x="17416" y="2431"/>
                </a:lnTo>
                <a:lnTo>
                  <a:pt x="17526" y="2475"/>
                </a:lnTo>
                <a:close/>
                <a:moveTo>
                  <a:pt x="17346" y="2402"/>
                </a:moveTo>
                <a:lnTo>
                  <a:pt x="17331" y="2438"/>
                </a:lnTo>
                <a:lnTo>
                  <a:pt x="17221" y="2394"/>
                </a:lnTo>
                <a:lnTo>
                  <a:pt x="17235" y="2358"/>
                </a:lnTo>
                <a:lnTo>
                  <a:pt x="17346" y="2402"/>
                </a:lnTo>
                <a:close/>
                <a:moveTo>
                  <a:pt x="17165" y="2329"/>
                </a:moveTo>
                <a:lnTo>
                  <a:pt x="17150" y="2366"/>
                </a:lnTo>
                <a:lnTo>
                  <a:pt x="17040" y="2321"/>
                </a:lnTo>
                <a:lnTo>
                  <a:pt x="17055" y="2285"/>
                </a:lnTo>
                <a:lnTo>
                  <a:pt x="17165" y="2329"/>
                </a:lnTo>
                <a:close/>
                <a:moveTo>
                  <a:pt x="16984" y="2257"/>
                </a:moveTo>
                <a:lnTo>
                  <a:pt x="16970" y="2293"/>
                </a:lnTo>
                <a:lnTo>
                  <a:pt x="16860" y="2249"/>
                </a:lnTo>
                <a:lnTo>
                  <a:pt x="16874" y="2213"/>
                </a:lnTo>
                <a:lnTo>
                  <a:pt x="16984" y="2257"/>
                </a:lnTo>
                <a:close/>
                <a:moveTo>
                  <a:pt x="16803" y="2184"/>
                </a:moveTo>
                <a:lnTo>
                  <a:pt x="16789" y="2220"/>
                </a:lnTo>
                <a:lnTo>
                  <a:pt x="16679" y="2176"/>
                </a:lnTo>
                <a:lnTo>
                  <a:pt x="16693" y="2140"/>
                </a:lnTo>
                <a:lnTo>
                  <a:pt x="16803" y="2184"/>
                </a:lnTo>
                <a:close/>
                <a:moveTo>
                  <a:pt x="16623" y="2112"/>
                </a:moveTo>
                <a:lnTo>
                  <a:pt x="16608" y="2148"/>
                </a:lnTo>
                <a:lnTo>
                  <a:pt x="16498" y="2103"/>
                </a:lnTo>
                <a:lnTo>
                  <a:pt x="16512" y="2067"/>
                </a:lnTo>
                <a:lnTo>
                  <a:pt x="16623" y="2112"/>
                </a:lnTo>
                <a:close/>
                <a:moveTo>
                  <a:pt x="16442" y="2039"/>
                </a:moveTo>
                <a:lnTo>
                  <a:pt x="16427" y="2075"/>
                </a:lnTo>
                <a:lnTo>
                  <a:pt x="16317" y="2031"/>
                </a:lnTo>
                <a:lnTo>
                  <a:pt x="16332" y="1995"/>
                </a:lnTo>
                <a:lnTo>
                  <a:pt x="16442" y="2039"/>
                </a:lnTo>
                <a:close/>
                <a:moveTo>
                  <a:pt x="16261" y="1966"/>
                </a:moveTo>
                <a:lnTo>
                  <a:pt x="16247" y="2002"/>
                </a:lnTo>
                <a:lnTo>
                  <a:pt x="16137" y="1958"/>
                </a:lnTo>
                <a:lnTo>
                  <a:pt x="16151" y="1922"/>
                </a:lnTo>
                <a:lnTo>
                  <a:pt x="16261" y="1966"/>
                </a:lnTo>
                <a:close/>
                <a:moveTo>
                  <a:pt x="16080" y="1894"/>
                </a:moveTo>
                <a:lnTo>
                  <a:pt x="16066" y="1930"/>
                </a:lnTo>
                <a:lnTo>
                  <a:pt x="15956" y="1885"/>
                </a:lnTo>
                <a:lnTo>
                  <a:pt x="15970" y="1849"/>
                </a:lnTo>
                <a:lnTo>
                  <a:pt x="16080" y="1894"/>
                </a:lnTo>
                <a:close/>
                <a:moveTo>
                  <a:pt x="15900" y="1821"/>
                </a:moveTo>
                <a:lnTo>
                  <a:pt x="15885" y="1857"/>
                </a:lnTo>
                <a:lnTo>
                  <a:pt x="15775" y="1813"/>
                </a:lnTo>
                <a:lnTo>
                  <a:pt x="15789" y="1777"/>
                </a:lnTo>
                <a:lnTo>
                  <a:pt x="15900" y="1821"/>
                </a:lnTo>
                <a:close/>
                <a:moveTo>
                  <a:pt x="15719" y="1748"/>
                </a:moveTo>
                <a:lnTo>
                  <a:pt x="15704" y="1784"/>
                </a:lnTo>
                <a:lnTo>
                  <a:pt x="15594" y="1740"/>
                </a:lnTo>
                <a:lnTo>
                  <a:pt x="15609" y="1704"/>
                </a:lnTo>
                <a:lnTo>
                  <a:pt x="15719" y="1748"/>
                </a:lnTo>
                <a:close/>
                <a:moveTo>
                  <a:pt x="15538" y="1676"/>
                </a:moveTo>
                <a:lnTo>
                  <a:pt x="15524" y="1712"/>
                </a:lnTo>
                <a:lnTo>
                  <a:pt x="15414" y="1668"/>
                </a:lnTo>
                <a:lnTo>
                  <a:pt x="15428" y="1632"/>
                </a:lnTo>
                <a:lnTo>
                  <a:pt x="15538" y="1676"/>
                </a:lnTo>
                <a:close/>
                <a:moveTo>
                  <a:pt x="15357" y="1603"/>
                </a:moveTo>
                <a:lnTo>
                  <a:pt x="15343" y="1639"/>
                </a:lnTo>
                <a:lnTo>
                  <a:pt x="15233" y="1595"/>
                </a:lnTo>
                <a:lnTo>
                  <a:pt x="15247" y="1559"/>
                </a:lnTo>
                <a:lnTo>
                  <a:pt x="15357" y="1603"/>
                </a:lnTo>
                <a:close/>
                <a:moveTo>
                  <a:pt x="15177" y="1530"/>
                </a:moveTo>
                <a:lnTo>
                  <a:pt x="15162" y="1566"/>
                </a:lnTo>
                <a:lnTo>
                  <a:pt x="15052" y="1522"/>
                </a:lnTo>
                <a:lnTo>
                  <a:pt x="15066" y="1486"/>
                </a:lnTo>
                <a:lnTo>
                  <a:pt x="15177" y="1530"/>
                </a:lnTo>
                <a:close/>
                <a:moveTo>
                  <a:pt x="14996" y="1458"/>
                </a:moveTo>
                <a:lnTo>
                  <a:pt x="14981" y="1494"/>
                </a:lnTo>
                <a:lnTo>
                  <a:pt x="14871" y="1450"/>
                </a:lnTo>
                <a:lnTo>
                  <a:pt x="14886" y="1414"/>
                </a:lnTo>
                <a:lnTo>
                  <a:pt x="14996" y="1458"/>
                </a:lnTo>
                <a:close/>
                <a:moveTo>
                  <a:pt x="14815" y="1385"/>
                </a:moveTo>
                <a:lnTo>
                  <a:pt x="14801" y="1421"/>
                </a:lnTo>
                <a:lnTo>
                  <a:pt x="14691" y="1377"/>
                </a:lnTo>
                <a:lnTo>
                  <a:pt x="14705" y="1341"/>
                </a:lnTo>
                <a:lnTo>
                  <a:pt x="14815" y="1385"/>
                </a:lnTo>
                <a:close/>
                <a:moveTo>
                  <a:pt x="14634" y="1313"/>
                </a:moveTo>
                <a:lnTo>
                  <a:pt x="14620" y="1349"/>
                </a:lnTo>
                <a:lnTo>
                  <a:pt x="14510" y="1304"/>
                </a:lnTo>
                <a:lnTo>
                  <a:pt x="14524" y="1268"/>
                </a:lnTo>
                <a:lnTo>
                  <a:pt x="14634" y="1313"/>
                </a:lnTo>
                <a:close/>
                <a:moveTo>
                  <a:pt x="14454" y="1240"/>
                </a:moveTo>
                <a:lnTo>
                  <a:pt x="14439" y="1276"/>
                </a:lnTo>
                <a:lnTo>
                  <a:pt x="14329" y="1232"/>
                </a:lnTo>
                <a:lnTo>
                  <a:pt x="14343" y="1196"/>
                </a:lnTo>
                <a:lnTo>
                  <a:pt x="14454" y="1240"/>
                </a:lnTo>
                <a:close/>
                <a:moveTo>
                  <a:pt x="14273" y="1167"/>
                </a:moveTo>
                <a:lnTo>
                  <a:pt x="14258" y="1203"/>
                </a:lnTo>
                <a:lnTo>
                  <a:pt x="14148" y="1159"/>
                </a:lnTo>
                <a:lnTo>
                  <a:pt x="14163" y="1123"/>
                </a:lnTo>
                <a:lnTo>
                  <a:pt x="14273" y="1167"/>
                </a:lnTo>
                <a:close/>
                <a:moveTo>
                  <a:pt x="14071" y="535"/>
                </a:moveTo>
                <a:lnTo>
                  <a:pt x="14105" y="555"/>
                </a:lnTo>
                <a:lnTo>
                  <a:pt x="14044" y="657"/>
                </a:lnTo>
                <a:lnTo>
                  <a:pt x="14011" y="637"/>
                </a:lnTo>
                <a:lnTo>
                  <a:pt x="14071" y="535"/>
                </a:lnTo>
                <a:close/>
                <a:moveTo>
                  <a:pt x="14176" y="361"/>
                </a:moveTo>
                <a:lnTo>
                  <a:pt x="14209" y="381"/>
                </a:lnTo>
                <a:lnTo>
                  <a:pt x="14148" y="482"/>
                </a:lnTo>
                <a:lnTo>
                  <a:pt x="14115" y="462"/>
                </a:lnTo>
                <a:lnTo>
                  <a:pt x="14176" y="361"/>
                </a:lnTo>
                <a:close/>
                <a:moveTo>
                  <a:pt x="14280" y="186"/>
                </a:moveTo>
                <a:lnTo>
                  <a:pt x="14313" y="206"/>
                </a:lnTo>
                <a:lnTo>
                  <a:pt x="14252" y="308"/>
                </a:lnTo>
                <a:lnTo>
                  <a:pt x="14219" y="288"/>
                </a:lnTo>
                <a:lnTo>
                  <a:pt x="14280" y="186"/>
                </a:lnTo>
                <a:close/>
                <a:moveTo>
                  <a:pt x="14384" y="12"/>
                </a:moveTo>
                <a:lnTo>
                  <a:pt x="14417" y="32"/>
                </a:lnTo>
                <a:lnTo>
                  <a:pt x="14356" y="133"/>
                </a:lnTo>
                <a:lnTo>
                  <a:pt x="14323" y="114"/>
                </a:lnTo>
                <a:lnTo>
                  <a:pt x="14384" y="12"/>
                </a:lnTo>
                <a:close/>
              </a:path>
            </a:pathLst>
          </a:custGeom>
          <a:solidFill>
            <a:srgbClr val="EBEBE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sz="1800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601133" y="6358068"/>
            <a:ext cx="9072000" cy="288000"/>
          </a:xfrm>
          <a:prstGeom prst="rect">
            <a:avLst/>
          </a:prstGeom>
          <a:noFill/>
        </p:spPr>
        <p:txBody>
          <a:bodyPr vert="horz" wrap="none" lIns="0" tIns="14400" rIns="0" bIns="0" rtlCol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/>
              <a:buNone/>
              <a:defRPr sz="1200" b="0" i="0" cap="none"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9pPr>
          </a:lstStyle>
          <a:p>
            <a:pPr>
              <a:defRPr/>
            </a:pPr>
            <a:r>
              <a:rPr lang="de-DE"/>
              <a:t>Name of speaker</a:t>
            </a:r>
            <a:endParaRPr/>
          </a:p>
        </p:txBody>
      </p:sp>
      <p:sp>
        <p:nvSpPr>
          <p:cNvPr id="15" name="Titelplatzhalter 1"/>
          <p:cNvSpPr>
            <a:spLocks noGrp="1"/>
          </p:cNvSpPr>
          <p:nvPr>
            <p:ph type="title"/>
          </p:nvPr>
        </p:nvSpPr>
        <p:spPr bwMode="auto">
          <a:xfrm>
            <a:off x="599016" y="1366838"/>
            <a:ext cx="10991849" cy="10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on two lines</a:t>
            </a:r>
            <a:endParaRPr/>
          </a:p>
        </p:txBody>
      </p:sp>
      <p:sp>
        <p:nvSpPr>
          <p:cNvPr id="1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1133" y="2579688"/>
            <a:ext cx="10991851" cy="3621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>
              <a:defRPr/>
            </a:pPr>
            <a:r>
              <a:rPr lang="de-DE"/>
              <a:t>Body text as introduction on first level // for normal body text and various bulleted lists &gt;&gt; Menu &gt; Start &gt; Paragraph &gt; Increase list level 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/>
          </a:p>
          <a:p>
            <a:pPr lvl="5">
              <a:defRPr/>
            </a:pPr>
            <a:r>
              <a:rPr lang="de-DE"/>
              <a:t>Sixth level</a:t>
            </a:r>
            <a:endParaRPr/>
          </a:p>
          <a:p>
            <a:pPr lvl="6">
              <a:defRPr/>
            </a:pPr>
            <a:r>
              <a:rPr lang="de-DE"/>
              <a:t>Seventh level</a:t>
            </a:r>
            <a:endParaRPr/>
          </a:p>
          <a:p>
            <a:pPr lvl="7">
              <a:defRPr/>
            </a:pPr>
            <a:r>
              <a:rPr lang="de-DE"/>
              <a:t>Eighth level</a:t>
            </a:r>
            <a:endParaRPr/>
          </a:p>
          <a:p>
            <a:pPr lvl="8">
              <a:defRPr/>
            </a:pPr>
            <a:r>
              <a:rPr lang="de-DE"/>
              <a:t>Ninth level</a:t>
            </a:r>
            <a:endParaRPr/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10632984" y="6358067"/>
            <a:ext cx="96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/>
              <a:buNone/>
              <a:defRPr sz="1600" b="1">
                <a:solidFill>
                  <a:schemeClr val="tx2"/>
                </a:solidFill>
                <a:latin typeface="+mj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9pPr>
          </a:lstStyle>
          <a:p>
            <a:pPr>
              <a:defRPr/>
            </a:pPr>
            <a:fld id="{C0BC624C-2554-4659-A1D8-66347873820C}" type="slidenum">
              <a:rPr lang="de-DE"/>
              <a:t>'No.'</a:t>
            </a:fld>
            <a:endParaRPr lang="de-DE" sz="1800"/>
          </a:p>
        </p:txBody>
      </p:sp>
      <p:sp>
        <p:nvSpPr>
          <p:cNvPr id="18" name="Logo UPD"/>
          <p:cNvSpPr>
            <a:spLocks noChangeAspect="1" noEditPoints="1"/>
          </p:cNvSpPr>
          <p:nvPr userDrawn="1"/>
        </p:nvSpPr>
        <p:spPr bwMode="auto">
          <a:xfrm>
            <a:off x="601133" y="450000"/>
            <a:ext cx="1616640" cy="417366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sz="1800"/>
          </a:p>
        </p:txBody>
      </p:sp>
      <p:pic>
        <p:nvPicPr>
          <p:cNvPr id="21" name="Grafik 20"/>
          <p:cNvPicPr/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807820" y="481006"/>
            <a:ext cx="1637453" cy="429260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 bwMode="auto">
          <a:xfrm>
            <a:off x="2425689" y="450000"/>
            <a:ext cx="1637453" cy="46026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marL="0" indent="0" algn="l" defTabSz="685800">
        <a:lnSpc>
          <a:spcPct val="93000"/>
        </a:lnSpc>
        <a:spcBef>
          <a:spcPts val="0"/>
        </a:spcBef>
        <a:buFont typeface="Arial"/>
        <a:buNone/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>
        <a:lnSpc>
          <a:spcPct val="100000"/>
        </a:lnSpc>
        <a:spcBef>
          <a:spcPts val="0"/>
        </a:spcBef>
        <a:buFont typeface="Arial"/>
        <a:buNone/>
        <a:defRPr sz="2000" b="1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685800">
        <a:lnSpc>
          <a:spcPct val="100000"/>
        </a:lnSpc>
        <a:spcBef>
          <a:spcPts val="0"/>
        </a:spcBef>
        <a:buSzPct val="70000"/>
        <a:buFont typeface="Wingdings 2"/>
        <a:buNone/>
        <a:defRPr sz="2000" b="0">
          <a:solidFill>
            <a:schemeClr val="tx1"/>
          </a:solidFill>
          <a:latin typeface="+mn-lt"/>
          <a:ea typeface="+mn-ea"/>
          <a:cs typeface="+mn-cs"/>
        </a:defRPr>
      </a:lvl2pPr>
      <a:lvl3pPr marL="252000" indent="-252000" algn="l" defTabSz="685800">
        <a:lnSpc>
          <a:spcPct val="100000"/>
        </a:lnSpc>
        <a:spcBef>
          <a:spcPts val="0"/>
        </a:spcBef>
        <a:buClr>
          <a:schemeClr val="accent1"/>
        </a:buClr>
        <a:buSzPct val="70000"/>
        <a:buFont typeface="Wingdings 2"/>
        <a:buChar char=""/>
        <a:defRPr sz="2000" b="1">
          <a:solidFill>
            <a:schemeClr val="accent1"/>
          </a:solidFill>
          <a:latin typeface="+mj-lt"/>
          <a:ea typeface="+mn-ea"/>
          <a:cs typeface="+mn-cs"/>
        </a:defRPr>
      </a:lvl3pPr>
      <a:lvl4pPr marL="468000" indent="-234000" algn="l" defTabSz="685800">
        <a:lnSpc>
          <a:spcPct val="100000"/>
        </a:lnSpc>
        <a:spcBef>
          <a:spcPts val="0"/>
        </a:spcBef>
        <a:buClr>
          <a:schemeClr val="accent1"/>
        </a:buClr>
        <a:buSzPct val="75000"/>
        <a:buFont typeface="Wingdings 2"/>
        <a:buChar char="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576000" indent="-118800" algn="l" defTabSz="685800">
        <a:lnSpc>
          <a:spcPct val="104000"/>
        </a:lnSpc>
        <a:spcBef>
          <a:spcPts val="0"/>
        </a:spcBef>
        <a:buClr>
          <a:schemeClr val="accent1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3_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microsoft.com/office/2018/10/relationships/comments" Target="../comments/modernComment_104_39310EAF.xml"/><Relationship Id="rId16" Type="http://schemas.openxmlformats.org/officeDocument/2006/relationships/image" Target="../media/image23.emf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microsoft.com/office/2018/10/relationships/comments" Target="../comments/modernComment_105_58366FA6.xml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emf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8.png"/><Relationship Id="rId11" Type="http://schemas.openxmlformats.org/officeDocument/2006/relationships/image" Target="../media/image23.emf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9.png"/><Relationship Id="rId3" Type="http://schemas.openxmlformats.org/officeDocument/2006/relationships/image" Target="../media/image23.emf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1.png"/><Relationship Id="rId10" Type="http://schemas.openxmlformats.org/officeDocument/2006/relationships/image" Target="../media/image15.png"/><Relationship Id="rId4" Type="http://schemas.openxmlformats.org/officeDocument/2006/relationships/image" Target="../media/image18.png"/><Relationship Id="rId9" Type="http://schemas.openxmlformats.org/officeDocument/2006/relationships/image" Target="../media/image14.png"/><Relationship Id="rId1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9.png"/><Relationship Id="rId3" Type="http://schemas.openxmlformats.org/officeDocument/2006/relationships/image" Target="../media/image23.emf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1.png"/><Relationship Id="rId10" Type="http://schemas.openxmlformats.org/officeDocument/2006/relationships/image" Target="../media/image15.png"/><Relationship Id="rId4" Type="http://schemas.openxmlformats.org/officeDocument/2006/relationships/image" Target="../media/image18.png"/><Relationship Id="rId9" Type="http://schemas.openxmlformats.org/officeDocument/2006/relationships/image" Target="../media/image14.png"/><Relationship Id="rId1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slide1.xml><?xml version="1.0" encoding="utf-8"?>
<p:sld xmlns:p188="http://schemas.microsoft.com/office/powerpoint/2018/8/main"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1974850" y="1534008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>
              <a:defRPr/>
            </a:pPr>
            <a:r>
              <a:rPr lang="de-DE" sz="400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Data-based decision rules</a:t>
            </a:r>
          </a:p>
          <a:p>
            <a:pPr algn="ctr">
              <a:defRPr/>
            </a:pPr>
            <a:r>
              <a:rPr lang="de-DE" sz="280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lang="de-DE" sz="160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endParaRPr lang="de-DE" sz="280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r>
              <a:rPr lang="de-DE" sz="4000" b="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Continue working with a second data split?</a:t>
            </a:r>
            <a:endParaRPr sz="40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400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pic>
        <p:nvPicPr>
          <p:cNvPr id="8" name="Grafik 1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4007769" y="3970871"/>
            <a:ext cx="1529093" cy="1797102"/>
          </a:xfrm>
          <a:prstGeom prst="rect">
            <a:avLst/>
          </a:prstGeom>
        </p:spPr>
      </p:pic>
      <p:pic>
        <p:nvPicPr>
          <p:cNvPr id="9" name="Grafik 2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600057" y="4584625"/>
            <a:ext cx="1802145" cy="1730173"/>
          </a:xfrm>
          <a:prstGeom prst="rect">
            <a:avLst/>
          </a:prstGeom>
        </p:spPr>
      </p:pic>
    </p:spTree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2.xml><?xml version="1.0" encoding="utf-8"?>
<p:sld xmlns:a16="http://schemas.microsoft.com/office/drawing/2014/main" xmlns:a14="http://schemas.microsoft.com/office/drawing/2010/main" xmlns:p14="http://schemas.microsoft.com/office/powerpoint/2010/main" xmlns:p188="http://schemas.microsoft.com/office/powerpoint/2018/8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rafik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153519" y="4155897"/>
            <a:ext cx="938186" cy="143021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Perform a second data split</a:t>
            </a:r>
          </a:p>
        </p:txBody>
      </p:sp>
      <p:pic>
        <p:nvPicPr>
          <p:cNvPr id="21" name="Grafik 20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EA3A45E9-668D-425B-BB5A-589B27AB44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852633" y="4145778"/>
            <a:ext cx="169570" cy="303370"/>
          </a:xfrm>
          <a:prstGeom prst="rect">
            <a:avLst/>
          </a:prstGeom>
        </p:spPr>
      </p:pic>
      <p:sp>
        <p:nvSpPr>
          <p:cNvPr id="22" name="Rechteck 21">
            <a:extLst>
              <a:ext uri="{FF2B5EF4-FFF2-40B4-BE49-F238E27FC236}">
                <a16:creationId xmlns:a16="http://schemas.microsoft.com/office/drawing/2014/main" id="{E7ED91AB-689C-4DD5-8FD8-D071539A36DD}"/>
              </a:ext>
            </a:extLst>
          </p:cNvPr>
          <p:cNvSpPr/>
          <p:nvPr/>
        </p:nvSpPr>
        <p:spPr bwMode="auto">
          <a:xfrm>
            <a:off x="5526158" y="1906769"/>
            <a:ext cx="1144104" cy="80396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2200" b="1"/>
              <a:t>Fat</a:t>
            </a:r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350659F0-D06E-4F56-A4AF-E0AC8BC99D58}"/>
              </a:ext>
            </a:extLst>
          </p:cNvPr>
          <p:cNvCxnSpPr/>
          <p:nvPr/>
        </p:nvCxnSpPr>
        <p:spPr bwMode="auto">
          <a:xfrm>
            <a:off x="6630504" y="2674001"/>
            <a:ext cx="1197114" cy="1399699"/>
          </a:xfrm>
          <a:prstGeom prst="line">
            <a:avLst/>
          </a:prstGeom>
          <a:ln w="28575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F9265B49-754A-4DB1-852A-624BB1C6129E}"/>
              </a:ext>
            </a:extLst>
          </p:cNvPr>
          <p:cNvCxnSpPr/>
          <p:nvPr/>
        </p:nvCxnSpPr>
        <p:spPr bwMode="auto">
          <a:xfrm flipH="1">
            <a:off x="4329044" y="2692370"/>
            <a:ext cx="1197114" cy="1399699"/>
          </a:xfrm>
          <a:prstGeom prst="line">
            <a:avLst/>
          </a:prstGeom>
          <a:ln w="28575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66032537-A954-46DD-A203-DDFEE8453CEA}"/>
              </a:ext>
            </a:extLst>
          </p:cNvPr>
          <p:cNvSpPr txBox="1"/>
          <p:nvPr/>
        </p:nvSpPr>
        <p:spPr bwMode="auto">
          <a:xfrm>
            <a:off x="3855623" y="3004515"/>
            <a:ext cx="107197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>
                <a:solidFill>
                  <a:schemeClr val="tx2">
                    <a:lumMod val="90000"/>
                    <a:lumOff val="10000"/>
                  </a:schemeClr>
                </a:solidFill>
              </a:rPr>
              <a:t>≤ </a:t>
            </a:r>
            <a:r>
              <a:rPr lang="en-GB">
                <a:solidFill>
                  <a:schemeClr val="tx2">
                    <a:lumMod val="90000"/>
                    <a:lumOff val="10000"/>
                  </a:schemeClr>
                </a:solidFill>
              </a:rPr>
              <a:t>8 g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643CB3A-72BF-47A6-BC10-EA69C938B4D3}"/>
              </a:ext>
            </a:extLst>
          </p:cNvPr>
          <p:cNvSpPr txBox="1"/>
          <p:nvPr/>
        </p:nvSpPr>
        <p:spPr bwMode="auto">
          <a:xfrm>
            <a:off x="7428785" y="3004515"/>
            <a:ext cx="107197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>
                <a:solidFill>
                  <a:schemeClr val="tx2">
                    <a:lumMod val="90000"/>
                    <a:lumOff val="10000"/>
                  </a:schemeClr>
                </a:solidFill>
              </a:rPr>
              <a:t>&gt; 8 g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7718" y="4326064"/>
            <a:ext cx="963727" cy="1484532"/>
          </a:xfrm>
          <a:prstGeom prst="rect">
            <a:avLst/>
          </a:prstGeom>
        </p:spPr>
      </p:pic>
      <p:pic>
        <p:nvPicPr>
          <p:cNvPr id="32" name="Grafik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75320" y="5115802"/>
            <a:ext cx="981518" cy="1476424"/>
          </a:xfrm>
          <a:prstGeom prst="rect">
            <a:avLst/>
          </a:prstGeom>
        </p:spPr>
      </p:pic>
      <p:pic>
        <p:nvPicPr>
          <p:cNvPr id="20" name="Grafik 19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367818" y="5125949"/>
            <a:ext cx="190165" cy="344560"/>
          </a:xfrm>
          <a:prstGeom prst="rect">
            <a:avLst/>
          </a:prstGeom>
        </p:spPr>
      </p:pic>
      <p:pic>
        <p:nvPicPr>
          <p:cNvPr id="33" name="Grafik 32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070997" y="4320117"/>
            <a:ext cx="190165" cy="34456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94159" y="4779644"/>
            <a:ext cx="927140" cy="1430087"/>
          </a:xfrm>
          <a:prstGeom prst="rect">
            <a:avLst/>
          </a:prstGeom>
        </p:spPr>
      </p:pic>
      <p:pic>
        <p:nvPicPr>
          <p:cNvPr id="34" name="Grafik 33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364781" y="4724237"/>
            <a:ext cx="190165" cy="344560"/>
          </a:xfrm>
          <a:prstGeom prst="rect">
            <a:avLst/>
          </a:prstGeom>
        </p:spPr>
      </p:pic>
      <p:pic>
        <p:nvPicPr>
          <p:cNvPr id="37" name="Grafik 3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12666" y="3980326"/>
            <a:ext cx="931796" cy="1428097"/>
          </a:xfrm>
          <a:prstGeom prst="rect">
            <a:avLst/>
          </a:prstGeom>
        </p:spPr>
      </p:pic>
      <p:pic>
        <p:nvPicPr>
          <p:cNvPr id="38" name="Grafik 37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865" y="4762560"/>
            <a:ext cx="888903" cy="1349463"/>
          </a:xfrm>
          <a:prstGeom prst="rect">
            <a:avLst/>
          </a:prstGeom>
        </p:spPr>
      </p:pic>
      <p:sp>
        <p:nvSpPr>
          <p:cNvPr id="39" name="Foliennummernplatzhalter 7">
            <a:extLst>
              <a:ext uri="{FF2B5EF4-FFF2-40B4-BE49-F238E27FC236}">
                <a16:creationId xmlns:a16="http://schemas.microsoft.com/office/drawing/2014/main" id="{A4C09F92-86C2-4B13-8CD9-9B1BEDBA6ECF}"/>
              </a:ext>
            </a:extLst>
          </p:cNvPr>
          <p:cNvSpPr txBox="1">
            <a:spLocks/>
          </p:cNvSpPr>
          <p:nvPr/>
        </p:nvSpPr>
        <p:spPr bwMode="auto">
          <a:xfrm>
            <a:off x="9820927" y="6189628"/>
            <a:ext cx="156487" cy="13610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de-DE"/>
            </a:defPPr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defRPr/>
            </a:pPr>
            <a:fld id="{FB66705A-7ADD-37E9-6097-CACA6031F8A0}" type="slidenum">
              <a:rPr lang="de-DE"/>
              <a:t>2</a:t>
            </a:fld>
            <a:endParaRPr lang="de-DE" sz="1800"/>
          </a:p>
        </p:txBody>
      </p:sp>
      <p:pic>
        <p:nvPicPr>
          <p:cNvPr id="40" name="Grafik 39">
            <a:extLst>
              <a:ext uri="{FF2B5EF4-FFF2-40B4-BE49-F238E27FC236}">
                <a16:creationId xmlns:a16="http://schemas.microsoft.com/office/drawing/2014/main" id="{39C877EF-3D70-4A12-B547-4F77586A0A5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 bwMode="auto">
          <a:xfrm>
            <a:off x="7678384" y="4312589"/>
            <a:ext cx="985354" cy="1471812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2962A4B0-1463-4B28-934D-A1C0BF84BCC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8379758" y="4315881"/>
            <a:ext cx="200334" cy="272114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6D26496D-39BE-48EF-8547-7826150E656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9000062" y="5427913"/>
            <a:ext cx="179740" cy="251520"/>
          </a:xfrm>
          <a:prstGeom prst="rect">
            <a:avLst/>
          </a:prstGeom>
        </p:spPr>
      </p:pic>
      <p:pic>
        <p:nvPicPr>
          <p:cNvPr id="43" name="Grafik 4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 bwMode="auto">
          <a:xfrm>
            <a:off x="7389997" y="5243039"/>
            <a:ext cx="993777" cy="1480104"/>
          </a:xfrm>
          <a:prstGeom prst="rect">
            <a:avLst/>
          </a:prstGeom>
        </p:spPr>
      </p:pic>
      <p:pic>
        <p:nvPicPr>
          <p:cNvPr id="44" name="Grafik 43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20070" y="4750206"/>
            <a:ext cx="219278" cy="373388"/>
          </a:xfrm>
          <a:prstGeom prst="rect">
            <a:avLst/>
          </a:prstGeom>
        </p:spPr>
      </p:pic>
      <p:pic>
        <p:nvPicPr>
          <p:cNvPr id="45" name="Grafik 44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096" y="3945828"/>
            <a:ext cx="219278" cy="373388"/>
          </a:xfrm>
          <a:prstGeom prst="rect">
            <a:avLst/>
          </a:prstGeom>
        </p:spPr>
      </p:pic>
      <p:pic>
        <p:nvPicPr>
          <p:cNvPr id="46" name="Grafik 4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066295" y="4432435"/>
            <a:ext cx="949442" cy="1458805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DD4692EB-CE7E-4689-B2BE-09031C5BD13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 bwMode="auto">
          <a:xfrm>
            <a:off x="8253935" y="5403602"/>
            <a:ext cx="977191" cy="1466284"/>
          </a:xfrm>
          <a:prstGeom prst="rect">
            <a:avLst/>
          </a:prstGeom>
        </p:spPr>
      </p:pic>
      <p:pic>
        <p:nvPicPr>
          <p:cNvPr id="48" name="Grafik 4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9784108" y="4415942"/>
            <a:ext cx="202907" cy="306465"/>
          </a:xfrm>
          <a:prstGeom prst="rect">
            <a:avLst/>
          </a:prstGeom>
        </p:spPr>
      </p:pic>
      <p:pic>
        <p:nvPicPr>
          <p:cNvPr id="49" name="Grafik 4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8138118" y="5264568"/>
            <a:ext cx="202907" cy="306465"/>
          </a:xfrm>
          <a:prstGeom prst="rect">
            <a:avLst/>
          </a:prstGeom>
        </p:spPr>
      </p:pic>
      <p:pic>
        <p:nvPicPr>
          <p:cNvPr id="50" name="Grafik 4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198783" y="5161836"/>
            <a:ext cx="947970" cy="1431530"/>
          </a:xfrm>
          <a:prstGeom prst="rect">
            <a:avLst/>
          </a:prstGeom>
        </p:spPr>
      </p:pic>
      <p:pic>
        <p:nvPicPr>
          <p:cNvPr id="51" name="Grafik 5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9899170" y="5145344"/>
            <a:ext cx="202907" cy="306465"/>
          </a:xfrm>
          <a:prstGeom prst="rect">
            <a:avLst/>
          </a:prstGeom>
        </p:spPr>
      </p:pic>
      <p:pic>
        <p:nvPicPr>
          <p:cNvPr id="52" name="Grafik 5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8972400" y="5415877"/>
            <a:ext cx="202907" cy="30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51633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3.xml><?xml version="1.0" encoding="utf-8"?>
<p:sld xmlns:a16="http://schemas.microsoft.com/office/drawing/2014/main" xmlns:a14="http://schemas.microsoft.com/office/drawing/2010/main" xmlns:p14="http://schemas.microsoft.com/office/powerpoint/2010/main" xmlns:p188="http://schemas.microsoft.com/office/powerpoint/2018/8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rafik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153519" y="4155897"/>
            <a:ext cx="938186" cy="143021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Perform a second data split</a:t>
            </a:r>
          </a:p>
        </p:txBody>
      </p:sp>
      <p:pic>
        <p:nvPicPr>
          <p:cNvPr id="21" name="Grafik 20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EA3A45E9-668D-425B-BB5A-589B27AB44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3852633" y="4145778"/>
            <a:ext cx="169570" cy="303370"/>
          </a:xfrm>
          <a:prstGeom prst="rect">
            <a:avLst/>
          </a:prstGeom>
        </p:spPr>
      </p:pic>
      <p:sp>
        <p:nvSpPr>
          <p:cNvPr id="22" name="Rechteck 21">
            <a:extLst>
              <a:ext uri="{FF2B5EF4-FFF2-40B4-BE49-F238E27FC236}">
                <a16:creationId xmlns:a16="http://schemas.microsoft.com/office/drawing/2014/main" id="{E7ED91AB-689C-4DD5-8FD8-D071539A36DD}"/>
              </a:ext>
            </a:extLst>
          </p:cNvPr>
          <p:cNvSpPr/>
          <p:nvPr/>
        </p:nvSpPr>
        <p:spPr bwMode="auto">
          <a:xfrm>
            <a:off x="5526158" y="1906769"/>
            <a:ext cx="1144104" cy="80396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2200" b="1"/>
              <a:t>Fat</a:t>
            </a:r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350659F0-D06E-4F56-A4AF-E0AC8BC99D58}"/>
              </a:ext>
            </a:extLst>
          </p:cNvPr>
          <p:cNvCxnSpPr/>
          <p:nvPr/>
        </p:nvCxnSpPr>
        <p:spPr bwMode="auto">
          <a:xfrm>
            <a:off x="6630504" y="2674001"/>
            <a:ext cx="1197114" cy="1399699"/>
          </a:xfrm>
          <a:prstGeom prst="line">
            <a:avLst/>
          </a:prstGeom>
          <a:ln w="28575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F9265B49-754A-4DB1-852A-624BB1C6129E}"/>
              </a:ext>
            </a:extLst>
          </p:cNvPr>
          <p:cNvCxnSpPr/>
          <p:nvPr/>
        </p:nvCxnSpPr>
        <p:spPr bwMode="auto">
          <a:xfrm flipH="1">
            <a:off x="4329044" y="2692370"/>
            <a:ext cx="1197114" cy="1399699"/>
          </a:xfrm>
          <a:prstGeom prst="line">
            <a:avLst/>
          </a:prstGeom>
          <a:ln w="28575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66032537-A954-46DD-A203-DDFEE8453CEA}"/>
              </a:ext>
            </a:extLst>
          </p:cNvPr>
          <p:cNvSpPr txBox="1"/>
          <p:nvPr/>
        </p:nvSpPr>
        <p:spPr bwMode="auto">
          <a:xfrm>
            <a:off x="3855623" y="3004515"/>
            <a:ext cx="107197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>
                <a:solidFill>
                  <a:schemeClr val="tx2">
                    <a:lumMod val="90000"/>
                    <a:lumOff val="10000"/>
                  </a:schemeClr>
                </a:solidFill>
              </a:rPr>
              <a:t>≤ </a:t>
            </a:r>
            <a:r>
              <a:rPr lang="en-GB">
                <a:solidFill>
                  <a:schemeClr val="tx2">
                    <a:lumMod val="90000"/>
                    <a:lumOff val="10000"/>
                  </a:schemeClr>
                </a:solidFill>
              </a:rPr>
              <a:t>8 g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643CB3A-72BF-47A6-BC10-EA69C938B4D3}"/>
              </a:ext>
            </a:extLst>
          </p:cNvPr>
          <p:cNvSpPr txBox="1"/>
          <p:nvPr/>
        </p:nvSpPr>
        <p:spPr bwMode="auto">
          <a:xfrm>
            <a:off x="7428785" y="3004515"/>
            <a:ext cx="107197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>
                <a:solidFill>
                  <a:schemeClr val="tx2">
                    <a:lumMod val="90000"/>
                    <a:lumOff val="10000"/>
                  </a:schemeClr>
                </a:solidFill>
              </a:rPr>
              <a:t>&gt; 8 g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77718" y="4326064"/>
            <a:ext cx="963727" cy="1484532"/>
          </a:xfrm>
          <a:prstGeom prst="rect">
            <a:avLst/>
          </a:prstGeom>
        </p:spPr>
      </p:pic>
      <p:pic>
        <p:nvPicPr>
          <p:cNvPr id="32" name="Grafik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75320" y="5115802"/>
            <a:ext cx="981518" cy="1476424"/>
          </a:xfrm>
          <a:prstGeom prst="rect">
            <a:avLst/>
          </a:prstGeom>
        </p:spPr>
      </p:pic>
      <p:pic>
        <p:nvPicPr>
          <p:cNvPr id="20" name="Grafik 19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3367818" y="5125949"/>
            <a:ext cx="190165" cy="344560"/>
          </a:xfrm>
          <a:prstGeom prst="rect">
            <a:avLst/>
          </a:prstGeom>
        </p:spPr>
      </p:pic>
      <p:pic>
        <p:nvPicPr>
          <p:cNvPr id="33" name="Grafik 32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3070997" y="4320117"/>
            <a:ext cx="190165" cy="34456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94159" y="4779644"/>
            <a:ext cx="927140" cy="1430087"/>
          </a:xfrm>
          <a:prstGeom prst="rect">
            <a:avLst/>
          </a:prstGeom>
        </p:spPr>
      </p:pic>
      <p:pic>
        <p:nvPicPr>
          <p:cNvPr id="34" name="Grafik 33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4364781" y="4724237"/>
            <a:ext cx="190165" cy="344560"/>
          </a:xfrm>
          <a:prstGeom prst="rect">
            <a:avLst/>
          </a:prstGeom>
        </p:spPr>
      </p:pic>
      <p:pic>
        <p:nvPicPr>
          <p:cNvPr id="37" name="Grafik 3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12666" y="3980326"/>
            <a:ext cx="931796" cy="1428097"/>
          </a:xfrm>
          <a:prstGeom prst="rect">
            <a:avLst/>
          </a:prstGeom>
        </p:spPr>
      </p:pic>
      <p:pic>
        <p:nvPicPr>
          <p:cNvPr id="38" name="Grafik 37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865" y="4762560"/>
            <a:ext cx="888903" cy="1349463"/>
          </a:xfrm>
          <a:prstGeom prst="rect">
            <a:avLst/>
          </a:prstGeom>
        </p:spPr>
      </p:pic>
      <p:sp>
        <p:nvSpPr>
          <p:cNvPr id="39" name="Foliennummernplatzhalter 7">
            <a:extLst>
              <a:ext uri="{FF2B5EF4-FFF2-40B4-BE49-F238E27FC236}">
                <a16:creationId xmlns:a16="http://schemas.microsoft.com/office/drawing/2014/main" id="{A4C09F92-86C2-4B13-8CD9-9B1BEDBA6ECF}"/>
              </a:ext>
            </a:extLst>
          </p:cNvPr>
          <p:cNvSpPr txBox="1">
            <a:spLocks/>
          </p:cNvSpPr>
          <p:nvPr/>
        </p:nvSpPr>
        <p:spPr bwMode="auto">
          <a:xfrm>
            <a:off x="9820927" y="6189628"/>
            <a:ext cx="156487" cy="13610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de-DE"/>
            </a:defPPr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defRPr/>
            </a:pPr>
            <a:fld id="{FB66705A-7ADD-37E9-6097-CACA6031F8A0}" type="slidenum">
              <a:rPr lang="de-DE"/>
              <a:t>3</a:t>
            </a:fld>
            <a:endParaRPr lang="de-DE" sz="1800"/>
          </a:p>
        </p:txBody>
      </p:sp>
      <p:pic>
        <p:nvPicPr>
          <p:cNvPr id="40" name="Grafik 39">
            <a:extLst>
              <a:ext uri="{FF2B5EF4-FFF2-40B4-BE49-F238E27FC236}">
                <a16:creationId xmlns:a16="http://schemas.microsoft.com/office/drawing/2014/main" id="{39C877EF-3D70-4A12-B547-4F77586A0A5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7678384" y="4312589"/>
            <a:ext cx="985354" cy="1471812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2962A4B0-1463-4B28-934D-A1C0BF84BCC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 bwMode="auto">
          <a:xfrm>
            <a:off x="8379758" y="4315881"/>
            <a:ext cx="200334" cy="272114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6D26496D-39BE-48EF-8547-7826150E656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 bwMode="auto">
          <a:xfrm>
            <a:off x="9000062" y="5427913"/>
            <a:ext cx="179740" cy="251520"/>
          </a:xfrm>
          <a:prstGeom prst="rect">
            <a:avLst/>
          </a:prstGeom>
        </p:spPr>
      </p:pic>
      <p:pic>
        <p:nvPicPr>
          <p:cNvPr id="43" name="Grafik 4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7389997" y="5243039"/>
            <a:ext cx="993777" cy="1480104"/>
          </a:xfrm>
          <a:prstGeom prst="rect">
            <a:avLst/>
          </a:prstGeom>
        </p:spPr>
      </p:pic>
      <p:pic>
        <p:nvPicPr>
          <p:cNvPr id="44" name="Grafik 43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20070" y="4750206"/>
            <a:ext cx="219278" cy="373388"/>
          </a:xfrm>
          <a:prstGeom prst="rect">
            <a:avLst/>
          </a:prstGeom>
        </p:spPr>
      </p:pic>
      <p:pic>
        <p:nvPicPr>
          <p:cNvPr id="45" name="Grafik 44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096" y="3945828"/>
            <a:ext cx="219278" cy="373388"/>
          </a:xfrm>
          <a:prstGeom prst="rect">
            <a:avLst/>
          </a:prstGeom>
        </p:spPr>
      </p:pic>
      <p:pic>
        <p:nvPicPr>
          <p:cNvPr id="46" name="Grafik 4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066295" y="4432435"/>
            <a:ext cx="949442" cy="1458805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DD4692EB-CE7E-4689-B2BE-09031C5BD13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 bwMode="auto">
          <a:xfrm>
            <a:off x="8253935" y="5403602"/>
            <a:ext cx="977191" cy="1466284"/>
          </a:xfrm>
          <a:prstGeom prst="rect">
            <a:avLst/>
          </a:prstGeom>
        </p:spPr>
      </p:pic>
      <p:pic>
        <p:nvPicPr>
          <p:cNvPr id="48" name="Grafik 4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 bwMode="auto">
          <a:xfrm>
            <a:off x="9784108" y="4415942"/>
            <a:ext cx="202907" cy="306465"/>
          </a:xfrm>
          <a:prstGeom prst="rect">
            <a:avLst/>
          </a:prstGeom>
        </p:spPr>
      </p:pic>
      <p:pic>
        <p:nvPicPr>
          <p:cNvPr id="49" name="Grafik 4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 bwMode="auto">
          <a:xfrm>
            <a:off x="8138118" y="5264568"/>
            <a:ext cx="202907" cy="306465"/>
          </a:xfrm>
          <a:prstGeom prst="rect">
            <a:avLst/>
          </a:prstGeom>
        </p:spPr>
      </p:pic>
      <p:pic>
        <p:nvPicPr>
          <p:cNvPr id="50" name="Grafik 49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198783" y="5161836"/>
            <a:ext cx="947970" cy="1431530"/>
          </a:xfrm>
          <a:prstGeom prst="rect">
            <a:avLst/>
          </a:prstGeom>
        </p:spPr>
      </p:pic>
      <p:pic>
        <p:nvPicPr>
          <p:cNvPr id="51" name="Grafik 5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 bwMode="auto">
          <a:xfrm>
            <a:off x="9899170" y="5145344"/>
            <a:ext cx="202907" cy="306465"/>
          </a:xfrm>
          <a:prstGeom prst="rect">
            <a:avLst/>
          </a:prstGeom>
        </p:spPr>
      </p:pic>
      <p:pic>
        <p:nvPicPr>
          <p:cNvPr id="52" name="Grafik 5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 bwMode="auto">
          <a:xfrm>
            <a:off x="8972400" y="5415877"/>
            <a:ext cx="202907" cy="306465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 bwMode="auto">
          <a:xfrm>
            <a:off x="2019702" y="3980326"/>
            <a:ext cx="2950143" cy="2611901"/>
          </a:xfrm>
          <a:prstGeom prst="rect">
            <a:avLst/>
          </a:prstGeom>
          <a:solidFill>
            <a:schemeClr val="accent4">
              <a:lumMod val="75000"/>
              <a:alpha val="29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feld 7"/>
          <p:cNvSpPr txBox="1"/>
          <p:nvPr/>
        </p:nvSpPr>
        <p:spPr>
          <a:xfrm>
            <a:off x="2014349" y="3521875"/>
            <a:ext cx="1699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err="1">
                <a:solidFill>
                  <a:schemeClr val="accent4">
                    <a:lumMod val="75000"/>
                  </a:schemeClr>
                </a:solidFill>
              </a:rPr>
              <a:t>Here </a:t>
            </a:r>
            <a:r>
              <a:rPr lang="en-GB" err="1">
                <a:solidFill>
                  <a:schemeClr val="accent4">
                    <a:lumMod val="75000"/>
                  </a:schemeClr>
                </a:solidFill>
              </a:rPr>
              <a:t>we </a:t>
            </a:r>
            <a:r>
              <a:rPr lang="en-GB" err="1">
                <a:solidFill>
                  <a:schemeClr val="accent4">
                    <a:lumMod val="75000"/>
                  </a:schemeClr>
                </a:solidFill>
              </a:rPr>
              <a:t>are finished</a:t>
            </a:r>
            <a:endParaRPr lang="en-GB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3" name="Rechteck 52"/>
          <p:cNvSpPr/>
          <p:nvPr/>
        </p:nvSpPr>
        <p:spPr bwMode="auto">
          <a:xfrm>
            <a:off x="6835207" y="3937088"/>
            <a:ext cx="3491097" cy="2920912"/>
          </a:xfrm>
          <a:prstGeom prst="rect">
            <a:avLst/>
          </a:prstGeom>
          <a:solidFill>
            <a:srgbClr val="C00000">
              <a:alpha val="26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feld 53"/>
          <p:cNvSpPr txBox="1"/>
          <p:nvPr/>
        </p:nvSpPr>
        <p:spPr>
          <a:xfrm>
            <a:off x="8253934" y="3352314"/>
            <a:ext cx="211118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1600" err="1">
                <a:solidFill>
                  <a:srgbClr val="C00000"/>
                </a:solidFill>
              </a:rPr>
              <a:t>Here </a:t>
            </a:r>
            <a:r>
              <a:rPr lang="en-GB" sz="1600" err="1">
                <a:solidFill>
                  <a:srgbClr val="C00000"/>
                </a:solidFill>
              </a:rPr>
              <a:t>we </a:t>
            </a:r>
            <a:r>
              <a:rPr lang="en-GB" sz="1600" err="1">
                <a:solidFill>
                  <a:srgbClr val="C00000"/>
                </a:solidFill>
              </a:rPr>
              <a:t>are </a:t>
            </a:r>
            <a:r>
              <a:rPr lang="en-GB" sz="1600" err="1">
                <a:solidFill>
                  <a:srgbClr val="C00000"/>
                </a:solidFill>
              </a:rPr>
              <a:t>still </a:t>
            </a:r>
            <a:r>
              <a:rPr lang="en-GB" sz="1600" err="1">
                <a:solidFill>
                  <a:srgbClr val="C00000"/>
                </a:solidFill>
              </a:rPr>
              <a:t>looking for</a:t>
            </a:r>
            <a:br>
              <a:rPr lang="en-GB" sz="1600">
                <a:solidFill>
                  <a:srgbClr val="C00000"/>
                </a:solidFill>
              </a:rPr>
            </a:br>
            <a:r>
              <a:rPr lang="en-GB" sz="1600" err="1">
                <a:solidFill>
                  <a:srgbClr val="C00000"/>
                </a:solidFill>
              </a:rPr>
              <a:t>more </a:t>
            </a:r>
            <a:r>
              <a:rPr lang="en-GB" sz="1600" err="1">
                <a:solidFill>
                  <a:srgbClr val="C00000"/>
                </a:solidFill>
              </a:rPr>
              <a:t>decision rules</a:t>
            </a:r>
            <a:endParaRPr lang="en-GB" sz="160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962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53" grpId="0" animBg="1"/>
      <p:bldP spid="54" grpId="0"/>
    </p:bldLst>
  </p:timing>
  <p:extLst>
    <p:ext uri="{6950BFC3-D8DA-4A85-94F7-54DA5524770B}">
      <p188:commentRel xmlns:p188="http://schemas.microsoft.com/office/powerpoint/2018/8/main" r:id="rId3"/>
    </p:ext>
  </p:extLst>
</p:sld>
</file>

<file path=ppt/slides/slide4.xml><?xml version="1.0" encoding="utf-8"?>
<p:sld xmlns:a14="http://schemas.microsoft.com/office/drawing/2010/main"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2666" y="3980326"/>
            <a:ext cx="931796" cy="1428097"/>
          </a:xfrm>
          <a:prstGeom prst="rect">
            <a:avLst/>
          </a:prstGeom>
        </p:spPr>
      </p:pic>
      <p:pic>
        <p:nvPicPr>
          <p:cNvPr id="29" name="Grafik 2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865" y="4762560"/>
            <a:ext cx="888903" cy="134946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Perform a second data split</a:t>
            </a:r>
          </a:p>
        </p:txBody>
      </p:sp>
      <p:sp>
        <p:nvSpPr>
          <p:cNvPr id="15" name="Foliennummernplatzhalter 7">
            <a:extLst>
              <a:ext uri="{FF2B5EF4-FFF2-40B4-BE49-F238E27FC236}">
                <a16:creationId xmlns:a16="http://schemas.microsoft.com/office/drawing/2014/main" id="{A4C09F92-86C2-4B13-8CD9-9B1BEDBA6ECF}"/>
              </a:ext>
            </a:extLst>
          </p:cNvPr>
          <p:cNvSpPr txBox="1">
            <a:spLocks/>
          </p:cNvSpPr>
          <p:nvPr/>
        </p:nvSpPr>
        <p:spPr bwMode="auto">
          <a:xfrm>
            <a:off x="9820927" y="6189628"/>
            <a:ext cx="156487" cy="13610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de-DE"/>
            </a:defPPr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defRPr/>
            </a:pPr>
            <a:fld id="{FB66705A-7ADD-37E9-6097-CACA6031F8A0}" type="slidenum">
              <a:rPr lang="de-DE"/>
              <a:t>4</a:t>
            </a:fld>
            <a:endParaRPr lang="de-DE" sz="180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9C877EF-3D70-4A12-B547-4F77586A0A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7678384" y="4312589"/>
            <a:ext cx="985354" cy="1471812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2962A4B0-1463-4B28-934D-A1C0BF84BC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8379758" y="4315881"/>
            <a:ext cx="200334" cy="272114"/>
          </a:xfrm>
          <a:prstGeom prst="rect">
            <a:avLst/>
          </a:prstGeom>
        </p:spPr>
      </p:pic>
      <p:sp>
        <p:nvSpPr>
          <p:cNvPr id="22" name="Rechteck 21">
            <a:extLst>
              <a:ext uri="{FF2B5EF4-FFF2-40B4-BE49-F238E27FC236}">
                <a16:creationId xmlns:a16="http://schemas.microsoft.com/office/drawing/2014/main" id="{E7ED91AB-689C-4DD5-8FD8-D071539A36DD}"/>
              </a:ext>
            </a:extLst>
          </p:cNvPr>
          <p:cNvSpPr/>
          <p:nvPr/>
        </p:nvSpPr>
        <p:spPr bwMode="auto">
          <a:xfrm>
            <a:off x="5526158" y="1906769"/>
            <a:ext cx="1144104" cy="80396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2200" b="1" dirty="0"/>
              <a:t>Fat</a:t>
            </a:r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350659F0-D06E-4F56-A4AF-E0AC8BC99D58}"/>
              </a:ext>
            </a:extLst>
          </p:cNvPr>
          <p:cNvCxnSpPr/>
          <p:nvPr/>
        </p:nvCxnSpPr>
        <p:spPr bwMode="auto">
          <a:xfrm>
            <a:off x="6630504" y="2674001"/>
            <a:ext cx="1197114" cy="1399699"/>
          </a:xfrm>
          <a:prstGeom prst="line">
            <a:avLst/>
          </a:prstGeom>
          <a:ln w="28575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F9265B49-754A-4DB1-852A-624BB1C6129E}"/>
              </a:ext>
            </a:extLst>
          </p:cNvPr>
          <p:cNvCxnSpPr/>
          <p:nvPr/>
        </p:nvCxnSpPr>
        <p:spPr bwMode="auto">
          <a:xfrm flipH="1">
            <a:off x="4329044" y="2692370"/>
            <a:ext cx="1197114" cy="1399699"/>
          </a:xfrm>
          <a:prstGeom prst="line">
            <a:avLst/>
          </a:prstGeom>
          <a:ln w="28575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66032537-A954-46DD-A203-DDFEE8453CEA}"/>
              </a:ext>
            </a:extLst>
          </p:cNvPr>
          <p:cNvSpPr txBox="1"/>
          <p:nvPr/>
        </p:nvSpPr>
        <p:spPr bwMode="auto">
          <a:xfrm>
            <a:off x="3855623" y="3004515"/>
            <a:ext cx="107197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>
                <a:solidFill>
                  <a:schemeClr val="tx2">
                    <a:lumMod val="90000"/>
                    <a:lumOff val="10000"/>
                  </a:schemeClr>
                </a:solidFill>
              </a:rPr>
              <a:t>≤ </a:t>
            </a:r>
            <a:r>
              <a:rPr lang="en-GB">
                <a:solidFill>
                  <a:schemeClr val="tx2">
                    <a:lumMod val="90000"/>
                    <a:lumOff val="10000"/>
                  </a:schemeClr>
                </a:solidFill>
              </a:rPr>
              <a:t>8 g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643CB3A-72BF-47A6-BC10-EA69C938B4D3}"/>
              </a:ext>
            </a:extLst>
          </p:cNvPr>
          <p:cNvSpPr txBox="1"/>
          <p:nvPr/>
        </p:nvSpPr>
        <p:spPr bwMode="auto">
          <a:xfrm>
            <a:off x="7428785" y="3004515"/>
            <a:ext cx="107197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>
                <a:solidFill>
                  <a:schemeClr val="tx2">
                    <a:lumMod val="90000"/>
                    <a:lumOff val="10000"/>
                  </a:schemeClr>
                </a:solidFill>
              </a:rPr>
              <a:t>&gt; 8 g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FAE16C99-7140-4CAF-885C-289D1BB705AB}"/>
              </a:ext>
            </a:extLst>
          </p:cNvPr>
          <p:cNvSpPr/>
          <p:nvPr/>
        </p:nvSpPr>
        <p:spPr bwMode="auto">
          <a:xfrm>
            <a:off x="3498577" y="4101512"/>
            <a:ext cx="1616765" cy="615724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de-DE"/>
              <a:t>Rather recommendable</a:t>
            </a:r>
          </a:p>
        </p:txBody>
      </p:sp>
      <p:pic>
        <p:nvPicPr>
          <p:cNvPr id="30" name="Grafik 29">
            <a:extLst>
              <a:ext uri="{FF2B5EF4-FFF2-40B4-BE49-F238E27FC236}">
                <a16:creationId xmlns:a16="http://schemas.microsoft.com/office/drawing/2014/main" id="{6D26496D-39BE-48EF-8547-7826150E65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9000062" y="5427913"/>
            <a:ext cx="179740" cy="25152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7389997" y="5243039"/>
            <a:ext cx="993777" cy="1480104"/>
          </a:xfrm>
          <a:prstGeom prst="rect">
            <a:avLst/>
          </a:prstGeom>
        </p:spPr>
      </p:pic>
      <p:pic>
        <p:nvPicPr>
          <p:cNvPr id="32" name="Grafik 31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20070" y="4750206"/>
            <a:ext cx="219278" cy="373388"/>
          </a:xfrm>
          <a:prstGeom prst="rect">
            <a:avLst/>
          </a:prstGeom>
        </p:spPr>
      </p:pic>
      <p:pic>
        <p:nvPicPr>
          <p:cNvPr id="33" name="Grafik 32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096" y="3945828"/>
            <a:ext cx="219278" cy="373388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66295" y="4432435"/>
            <a:ext cx="949442" cy="1458805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DD4692EB-CE7E-4689-B2BE-09031C5BD13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 bwMode="auto">
          <a:xfrm>
            <a:off x="8253935" y="5403602"/>
            <a:ext cx="977191" cy="1466284"/>
          </a:xfrm>
          <a:prstGeom prst="rect">
            <a:avLst/>
          </a:prstGeom>
        </p:spPr>
      </p:pic>
      <p:pic>
        <p:nvPicPr>
          <p:cNvPr id="34" name="Grafik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9784108" y="4415942"/>
            <a:ext cx="202907" cy="306465"/>
          </a:xfrm>
          <a:prstGeom prst="rect">
            <a:avLst/>
          </a:prstGeom>
        </p:spPr>
      </p:pic>
      <p:pic>
        <p:nvPicPr>
          <p:cNvPr id="35" name="Grafik 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8138118" y="5264568"/>
            <a:ext cx="202907" cy="306465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198783" y="5161836"/>
            <a:ext cx="947970" cy="1431530"/>
          </a:xfrm>
          <a:prstGeom prst="rect">
            <a:avLst/>
          </a:prstGeom>
        </p:spPr>
      </p:pic>
      <p:pic>
        <p:nvPicPr>
          <p:cNvPr id="37" name="Grafik 3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9899170" y="5145344"/>
            <a:ext cx="202907" cy="306465"/>
          </a:xfrm>
          <a:prstGeom prst="rect">
            <a:avLst/>
          </a:prstGeom>
        </p:spPr>
      </p:pic>
      <p:pic>
        <p:nvPicPr>
          <p:cNvPr id="38" name="Grafik 3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8972400" y="5415877"/>
            <a:ext cx="202907" cy="306465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2678120" y="5601149"/>
            <a:ext cx="3602007" cy="1200329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/>
              <a:t>For the next decision rule, we only continue working with the cards that are on the matching side of the tree. We put the others to one side.</a:t>
            </a:r>
          </a:p>
        </p:txBody>
      </p:sp>
      <p:sp>
        <p:nvSpPr>
          <p:cNvPr id="9" name="Pfeil nach rechts 8"/>
          <p:cNvSpPr/>
          <p:nvPr/>
        </p:nvSpPr>
        <p:spPr bwMode="auto">
          <a:xfrm rot="20198848">
            <a:off x="6051227" y="5534292"/>
            <a:ext cx="630104" cy="262127"/>
          </a:xfrm>
          <a:prstGeom prst="rightArrow">
            <a:avLst>
              <a:gd name="adj1" fmla="val 50000"/>
              <a:gd name="adj2" fmla="val 97856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671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5.xml><?xml version="1.0" encoding="utf-8"?>
<p:sld xmlns:a16="http://schemas.microsoft.com/office/drawing/2014/main" xmlns:a14="http://schemas.microsoft.com/office/drawing/2010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feld 25">
            <a:extLst>
              <a:ext uri="{FF2B5EF4-FFF2-40B4-BE49-F238E27FC236}">
                <a16:creationId xmlns:a16="http://schemas.microsoft.com/office/drawing/2014/main" id="{C643CB3A-72BF-47A6-BC10-EA69C938B4D3}"/>
              </a:ext>
            </a:extLst>
          </p:cNvPr>
          <p:cNvSpPr txBox="1"/>
          <p:nvPr/>
        </p:nvSpPr>
        <p:spPr bwMode="auto">
          <a:xfrm>
            <a:off x="7426575" y="2174781"/>
            <a:ext cx="107197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&gt; 11 g</a:t>
            </a:r>
          </a:p>
        </p:txBody>
      </p:sp>
      <p:pic>
        <p:nvPicPr>
          <p:cNvPr id="50" name="Grafik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292" y="3502996"/>
            <a:ext cx="947970" cy="1431530"/>
          </a:xfrm>
          <a:prstGeom prst="rect">
            <a:avLst/>
          </a:prstGeom>
        </p:spPr>
      </p:pic>
      <p:pic>
        <p:nvPicPr>
          <p:cNvPr id="51" name="Grafik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865296" y="3432975"/>
            <a:ext cx="202907" cy="306465"/>
          </a:xfrm>
          <a:prstGeom prst="rect">
            <a:avLst/>
          </a:prstGeom>
        </p:spPr>
      </p:pic>
      <p:pic>
        <p:nvPicPr>
          <p:cNvPr id="36" name="Grafik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3151309" y="3326163"/>
            <a:ext cx="938186" cy="1430213"/>
          </a:xfrm>
          <a:prstGeom prst="rect">
            <a:avLst/>
          </a:prstGeom>
        </p:spPr>
      </p:pic>
      <p:pic>
        <p:nvPicPr>
          <p:cNvPr id="21" name="Grafik 20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EA3A45E9-668D-425B-BB5A-589B27AB44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3850423" y="3316044"/>
            <a:ext cx="169570" cy="303370"/>
          </a:xfrm>
          <a:prstGeom prst="rect">
            <a:avLst/>
          </a:prstGeom>
        </p:spPr>
      </p:pic>
      <p:sp>
        <p:nvSpPr>
          <p:cNvPr id="22" name="Rechteck 21">
            <a:extLst>
              <a:ext uri="{FF2B5EF4-FFF2-40B4-BE49-F238E27FC236}">
                <a16:creationId xmlns:a16="http://schemas.microsoft.com/office/drawing/2014/main" id="{E7ED91AB-689C-4DD5-8FD8-D071539A36DD}"/>
              </a:ext>
            </a:extLst>
          </p:cNvPr>
          <p:cNvSpPr/>
          <p:nvPr/>
        </p:nvSpPr>
        <p:spPr bwMode="auto">
          <a:xfrm>
            <a:off x="5523948" y="1077035"/>
            <a:ext cx="1144104" cy="80396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2200" b="1"/>
              <a:t>Fat</a:t>
            </a:r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350659F0-D06E-4F56-A4AF-E0AC8BC99D58}"/>
              </a:ext>
            </a:extLst>
          </p:cNvPr>
          <p:cNvCxnSpPr/>
          <p:nvPr/>
        </p:nvCxnSpPr>
        <p:spPr bwMode="auto">
          <a:xfrm>
            <a:off x="6628294" y="1844267"/>
            <a:ext cx="1197114" cy="1399699"/>
          </a:xfrm>
          <a:prstGeom prst="line">
            <a:avLst/>
          </a:prstGeom>
          <a:ln w="28575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F9265B49-754A-4DB1-852A-624BB1C6129E}"/>
              </a:ext>
            </a:extLst>
          </p:cNvPr>
          <p:cNvCxnSpPr/>
          <p:nvPr/>
        </p:nvCxnSpPr>
        <p:spPr bwMode="auto">
          <a:xfrm flipH="1">
            <a:off x="4326834" y="1862636"/>
            <a:ext cx="1197114" cy="1399699"/>
          </a:xfrm>
          <a:prstGeom prst="line">
            <a:avLst/>
          </a:prstGeom>
          <a:ln w="28575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66032537-A954-46DD-A203-DDFEE8453CEA}"/>
              </a:ext>
            </a:extLst>
          </p:cNvPr>
          <p:cNvSpPr txBox="1"/>
          <p:nvPr/>
        </p:nvSpPr>
        <p:spPr bwMode="auto">
          <a:xfrm>
            <a:off x="3853413" y="2174781"/>
            <a:ext cx="107197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dirty="0">
                <a:solidFill>
                  <a:schemeClr val="tx2">
                    <a:lumMod val="90000"/>
                    <a:lumOff val="10000"/>
                  </a:schemeClr>
                </a:solidFill>
              </a:rPr>
              <a:t>≤ </a:t>
            </a:r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11 g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75508" y="3496330"/>
            <a:ext cx="963727" cy="1484532"/>
          </a:xfrm>
          <a:prstGeom prst="rect">
            <a:avLst/>
          </a:prstGeom>
        </p:spPr>
      </p:pic>
      <p:pic>
        <p:nvPicPr>
          <p:cNvPr id="32" name="Grafik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73110" y="4286068"/>
            <a:ext cx="981518" cy="1476424"/>
          </a:xfrm>
          <a:prstGeom prst="rect">
            <a:avLst/>
          </a:prstGeom>
        </p:spPr>
      </p:pic>
      <p:pic>
        <p:nvPicPr>
          <p:cNvPr id="20" name="Grafik 19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3365608" y="4296215"/>
            <a:ext cx="190165" cy="344560"/>
          </a:xfrm>
          <a:prstGeom prst="rect">
            <a:avLst/>
          </a:prstGeom>
        </p:spPr>
      </p:pic>
      <p:pic>
        <p:nvPicPr>
          <p:cNvPr id="33" name="Grafik 32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3068787" y="3490383"/>
            <a:ext cx="190165" cy="34456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91949" y="3949910"/>
            <a:ext cx="927140" cy="1430087"/>
          </a:xfrm>
          <a:prstGeom prst="rect">
            <a:avLst/>
          </a:prstGeom>
        </p:spPr>
      </p:pic>
      <p:pic>
        <p:nvPicPr>
          <p:cNvPr id="34" name="Grafik 33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4362571" y="3894503"/>
            <a:ext cx="190165" cy="344560"/>
          </a:xfrm>
          <a:prstGeom prst="rect">
            <a:avLst/>
          </a:prstGeom>
        </p:spPr>
      </p:pic>
      <p:pic>
        <p:nvPicPr>
          <p:cNvPr id="37" name="Grafik 3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10456" y="3150592"/>
            <a:ext cx="931796" cy="1428097"/>
          </a:xfrm>
          <a:prstGeom prst="rect">
            <a:avLst/>
          </a:prstGeom>
        </p:spPr>
      </p:pic>
      <p:pic>
        <p:nvPicPr>
          <p:cNvPr id="38" name="Grafik 37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655" y="3932826"/>
            <a:ext cx="888903" cy="1349463"/>
          </a:xfrm>
          <a:prstGeom prst="rect">
            <a:avLst/>
          </a:prstGeom>
        </p:spPr>
      </p:pic>
      <p:sp>
        <p:nvSpPr>
          <p:cNvPr id="39" name="Foliennummernplatzhalter 7">
            <a:extLst>
              <a:ext uri="{FF2B5EF4-FFF2-40B4-BE49-F238E27FC236}">
                <a16:creationId xmlns:a16="http://schemas.microsoft.com/office/drawing/2014/main" id="{A4C09F92-86C2-4B13-8CD9-9B1BEDBA6ECF}"/>
              </a:ext>
            </a:extLst>
          </p:cNvPr>
          <p:cNvSpPr txBox="1">
            <a:spLocks/>
          </p:cNvSpPr>
          <p:nvPr/>
        </p:nvSpPr>
        <p:spPr bwMode="auto">
          <a:xfrm>
            <a:off x="9818717" y="5359894"/>
            <a:ext cx="156487" cy="13610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de-DE"/>
            </a:defPPr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DE" sz="1800" dirty="0"/>
          </a:p>
        </p:txBody>
      </p:sp>
      <p:pic>
        <p:nvPicPr>
          <p:cNvPr id="40" name="Grafik 39">
            <a:extLst>
              <a:ext uri="{FF2B5EF4-FFF2-40B4-BE49-F238E27FC236}">
                <a16:creationId xmlns:a16="http://schemas.microsoft.com/office/drawing/2014/main" id="{39C877EF-3D70-4A12-B547-4F77586A0A5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 bwMode="auto">
          <a:xfrm>
            <a:off x="7676174" y="3482855"/>
            <a:ext cx="985354" cy="1471812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2962A4B0-1463-4B28-934D-A1C0BF84BC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8377548" y="3486147"/>
            <a:ext cx="200334" cy="272114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6D26496D-39BE-48EF-8547-7826150E65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8997852" y="4598179"/>
            <a:ext cx="179740" cy="251520"/>
          </a:xfrm>
          <a:prstGeom prst="rect">
            <a:avLst/>
          </a:prstGeom>
        </p:spPr>
      </p:pic>
      <p:pic>
        <p:nvPicPr>
          <p:cNvPr id="43" name="Grafik 4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7387787" y="4413305"/>
            <a:ext cx="993777" cy="1480104"/>
          </a:xfrm>
          <a:prstGeom prst="rect">
            <a:avLst/>
          </a:prstGeom>
        </p:spPr>
      </p:pic>
      <p:pic>
        <p:nvPicPr>
          <p:cNvPr id="44" name="Grafik 43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17860" y="3920472"/>
            <a:ext cx="219278" cy="373388"/>
          </a:xfrm>
          <a:prstGeom prst="rect">
            <a:avLst/>
          </a:prstGeom>
        </p:spPr>
      </p:pic>
      <p:pic>
        <p:nvPicPr>
          <p:cNvPr id="45" name="Grafik 44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2886" y="3116094"/>
            <a:ext cx="219278" cy="373388"/>
          </a:xfrm>
          <a:prstGeom prst="rect">
            <a:avLst/>
          </a:prstGeom>
        </p:spPr>
      </p:pic>
      <p:pic>
        <p:nvPicPr>
          <p:cNvPr id="46" name="Grafik 4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064085" y="3602701"/>
            <a:ext cx="949442" cy="1458805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DD4692EB-CE7E-4689-B2BE-09031C5BD13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 bwMode="auto">
          <a:xfrm>
            <a:off x="8251725" y="4573868"/>
            <a:ext cx="977191" cy="1466284"/>
          </a:xfrm>
          <a:prstGeom prst="rect">
            <a:avLst/>
          </a:prstGeom>
        </p:spPr>
      </p:pic>
      <p:pic>
        <p:nvPicPr>
          <p:cNvPr id="48" name="Grafik 4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9781898" y="3586208"/>
            <a:ext cx="202907" cy="306465"/>
          </a:xfrm>
          <a:prstGeom prst="rect">
            <a:avLst/>
          </a:prstGeom>
        </p:spPr>
      </p:pic>
      <p:pic>
        <p:nvPicPr>
          <p:cNvPr id="49" name="Grafik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8135908" y="4434834"/>
            <a:ext cx="202907" cy="306465"/>
          </a:xfrm>
          <a:prstGeom prst="rect">
            <a:avLst/>
          </a:prstGeom>
        </p:spPr>
      </p:pic>
      <p:pic>
        <p:nvPicPr>
          <p:cNvPr id="52" name="Grafik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8970190" y="4586143"/>
            <a:ext cx="202907" cy="306465"/>
          </a:xfrm>
          <a:prstGeom prst="rect">
            <a:avLst/>
          </a:prstGeom>
        </p:spPr>
      </p:pic>
      <p:sp>
        <p:nvSpPr>
          <p:cNvPr id="57" name="Textfeld 56">
            <a:extLst>
              <a:ext uri="{FF2B5EF4-FFF2-40B4-BE49-F238E27FC236}">
                <a16:creationId xmlns:a16="http://schemas.microsoft.com/office/drawing/2014/main" id="{249A270F-28C4-42BA-A708-BB84A6A60826}"/>
              </a:ext>
            </a:extLst>
          </p:cNvPr>
          <p:cNvSpPr txBox="1"/>
          <p:nvPr/>
        </p:nvSpPr>
        <p:spPr>
          <a:xfrm>
            <a:off x="4344323" y="5496003"/>
            <a:ext cx="3308780" cy="1200329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If food is still classified incorrectly on both sides, another rule can also be added on both sides</a:t>
            </a:r>
          </a:p>
        </p:txBody>
      </p:sp>
      <p:sp>
        <p:nvSpPr>
          <p:cNvPr id="58" name="Pfeil nach rechts 8">
            <a:extLst>
              <a:ext uri="{FF2B5EF4-FFF2-40B4-BE49-F238E27FC236}">
                <a16:creationId xmlns:a16="http://schemas.microsoft.com/office/drawing/2014/main" id="{3866FC58-6B82-497F-90A5-DBF289150A71}"/>
              </a:ext>
            </a:extLst>
          </p:cNvPr>
          <p:cNvSpPr/>
          <p:nvPr/>
        </p:nvSpPr>
        <p:spPr bwMode="auto">
          <a:xfrm rot="19459105">
            <a:off x="7433813" y="5292683"/>
            <a:ext cx="653015" cy="283498"/>
          </a:xfrm>
          <a:prstGeom prst="rightArrow">
            <a:avLst>
              <a:gd name="adj1" fmla="val 50000"/>
              <a:gd name="adj2" fmla="val 97856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Pfeil nach rechts 8">
            <a:extLst>
              <a:ext uri="{FF2B5EF4-FFF2-40B4-BE49-F238E27FC236}">
                <a16:creationId xmlns:a16="http://schemas.microsoft.com/office/drawing/2014/main" id="{8262B5A3-D922-4E1C-BA33-00FCF9BFBA49}"/>
              </a:ext>
            </a:extLst>
          </p:cNvPr>
          <p:cNvSpPr/>
          <p:nvPr/>
        </p:nvSpPr>
        <p:spPr bwMode="auto">
          <a:xfrm rot="12941698">
            <a:off x="3834739" y="5247040"/>
            <a:ext cx="653015" cy="283498"/>
          </a:xfrm>
          <a:prstGeom prst="rightArrow">
            <a:avLst>
              <a:gd name="adj1" fmla="val 50000"/>
              <a:gd name="adj2" fmla="val 97856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97E074B-A863-D701-37F0-DF7E8180C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017" y="1366838"/>
            <a:ext cx="10991849" cy="1044000"/>
          </a:xfrm>
        </p:spPr>
        <p:txBody>
          <a:bodyPr/>
          <a:lstStyle/>
          <a:p>
            <a:r>
              <a:rPr lang="de-DE" sz="280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Another data split</a:t>
            </a:r>
            <a:br>
              <a:rPr lang="de-DE" sz="280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</a:br>
            <a:r>
              <a:rPr lang="de-DE" sz="280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perform</a:t>
            </a:r>
          </a:p>
        </p:txBody>
      </p:sp>
    </p:spTree>
    <p:extLst>
      <p:ext uri="{BB962C8B-B14F-4D97-AF65-F5344CB8AC3E}">
        <p14:creationId xmlns:p14="http://schemas.microsoft.com/office/powerpoint/2010/main" val="3844241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59" grpId="0" animBg="1"/>
    </p:bldLst>
  </p:timing>
</p:sld>
</file>

<file path=ppt/slides/slide6.xml><?xml version="1.0" encoding="utf-8"?>
<p:sld xmlns:a16="http://schemas.microsoft.com/office/drawing/2014/main" xmlns:a14="http://schemas.microsoft.com/office/drawing/2010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feld 25">
            <a:extLst>
              <a:ext uri="{FF2B5EF4-FFF2-40B4-BE49-F238E27FC236}">
                <a16:creationId xmlns:a16="http://schemas.microsoft.com/office/drawing/2014/main" id="{C643CB3A-72BF-47A6-BC10-EA69C938B4D3}"/>
              </a:ext>
            </a:extLst>
          </p:cNvPr>
          <p:cNvSpPr txBox="1"/>
          <p:nvPr/>
        </p:nvSpPr>
        <p:spPr bwMode="auto">
          <a:xfrm>
            <a:off x="7426575" y="2174781"/>
            <a:ext cx="107197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&gt; 11 g</a:t>
            </a:r>
          </a:p>
        </p:txBody>
      </p:sp>
      <p:pic>
        <p:nvPicPr>
          <p:cNvPr id="50" name="Grafik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3292" y="3502996"/>
            <a:ext cx="947970" cy="1431530"/>
          </a:xfrm>
          <a:prstGeom prst="rect">
            <a:avLst/>
          </a:prstGeom>
        </p:spPr>
      </p:pic>
      <p:pic>
        <p:nvPicPr>
          <p:cNvPr id="51" name="Grafik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865296" y="3432975"/>
            <a:ext cx="202907" cy="306465"/>
          </a:xfrm>
          <a:prstGeom prst="rect">
            <a:avLst/>
          </a:prstGeom>
        </p:spPr>
      </p:pic>
      <p:pic>
        <p:nvPicPr>
          <p:cNvPr id="36" name="Grafik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3151309" y="3326163"/>
            <a:ext cx="938186" cy="1430213"/>
          </a:xfrm>
          <a:prstGeom prst="rect">
            <a:avLst/>
          </a:prstGeom>
        </p:spPr>
      </p:pic>
      <p:pic>
        <p:nvPicPr>
          <p:cNvPr id="21" name="Grafik 20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EA3A45E9-668D-425B-BB5A-589B27AB44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3850423" y="3316044"/>
            <a:ext cx="169570" cy="303370"/>
          </a:xfrm>
          <a:prstGeom prst="rect">
            <a:avLst/>
          </a:prstGeom>
        </p:spPr>
      </p:pic>
      <p:sp>
        <p:nvSpPr>
          <p:cNvPr id="22" name="Rechteck 21">
            <a:extLst>
              <a:ext uri="{FF2B5EF4-FFF2-40B4-BE49-F238E27FC236}">
                <a16:creationId xmlns:a16="http://schemas.microsoft.com/office/drawing/2014/main" id="{E7ED91AB-689C-4DD5-8FD8-D071539A36DD}"/>
              </a:ext>
            </a:extLst>
          </p:cNvPr>
          <p:cNvSpPr/>
          <p:nvPr/>
        </p:nvSpPr>
        <p:spPr bwMode="auto">
          <a:xfrm>
            <a:off x="5523948" y="1077035"/>
            <a:ext cx="1144104" cy="80396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2200" b="1"/>
              <a:t>Fat</a:t>
            </a:r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350659F0-D06E-4F56-A4AF-E0AC8BC99D58}"/>
              </a:ext>
            </a:extLst>
          </p:cNvPr>
          <p:cNvCxnSpPr/>
          <p:nvPr/>
        </p:nvCxnSpPr>
        <p:spPr bwMode="auto">
          <a:xfrm>
            <a:off x="6628294" y="1844267"/>
            <a:ext cx="1197114" cy="1399699"/>
          </a:xfrm>
          <a:prstGeom prst="line">
            <a:avLst/>
          </a:prstGeom>
          <a:ln w="28575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F9265B49-754A-4DB1-852A-624BB1C6129E}"/>
              </a:ext>
            </a:extLst>
          </p:cNvPr>
          <p:cNvCxnSpPr/>
          <p:nvPr/>
        </p:nvCxnSpPr>
        <p:spPr bwMode="auto">
          <a:xfrm flipH="1">
            <a:off x="4326834" y="1862636"/>
            <a:ext cx="1197114" cy="1399699"/>
          </a:xfrm>
          <a:prstGeom prst="line">
            <a:avLst/>
          </a:prstGeom>
          <a:ln w="28575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66032537-A954-46DD-A203-DDFEE8453CEA}"/>
              </a:ext>
            </a:extLst>
          </p:cNvPr>
          <p:cNvSpPr txBox="1"/>
          <p:nvPr/>
        </p:nvSpPr>
        <p:spPr bwMode="auto">
          <a:xfrm>
            <a:off x="3853413" y="2174781"/>
            <a:ext cx="107197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de-DE" dirty="0">
                <a:solidFill>
                  <a:schemeClr val="tx2">
                    <a:lumMod val="90000"/>
                    <a:lumOff val="10000"/>
                  </a:schemeClr>
                </a:solidFill>
              </a:rPr>
              <a:t>≤ </a:t>
            </a:r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11 g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75508" y="3496330"/>
            <a:ext cx="963727" cy="1484532"/>
          </a:xfrm>
          <a:prstGeom prst="rect">
            <a:avLst/>
          </a:prstGeom>
        </p:spPr>
      </p:pic>
      <p:pic>
        <p:nvPicPr>
          <p:cNvPr id="32" name="Grafik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73110" y="4286068"/>
            <a:ext cx="981518" cy="1476424"/>
          </a:xfrm>
          <a:prstGeom prst="rect">
            <a:avLst/>
          </a:prstGeom>
        </p:spPr>
      </p:pic>
      <p:pic>
        <p:nvPicPr>
          <p:cNvPr id="20" name="Grafik 19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3365608" y="4296215"/>
            <a:ext cx="190165" cy="344560"/>
          </a:xfrm>
          <a:prstGeom prst="rect">
            <a:avLst/>
          </a:prstGeom>
        </p:spPr>
      </p:pic>
      <p:pic>
        <p:nvPicPr>
          <p:cNvPr id="33" name="Grafik 32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3068787" y="3490383"/>
            <a:ext cx="190165" cy="34456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91949" y="3949910"/>
            <a:ext cx="927140" cy="1430087"/>
          </a:xfrm>
          <a:prstGeom prst="rect">
            <a:avLst/>
          </a:prstGeom>
        </p:spPr>
      </p:pic>
      <p:pic>
        <p:nvPicPr>
          <p:cNvPr id="34" name="Grafik 33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4362571" y="3894503"/>
            <a:ext cx="190165" cy="344560"/>
          </a:xfrm>
          <a:prstGeom prst="rect">
            <a:avLst/>
          </a:prstGeom>
        </p:spPr>
      </p:pic>
      <p:pic>
        <p:nvPicPr>
          <p:cNvPr id="37" name="Grafik 3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10456" y="3150592"/>
            <a:ext cx="931796" cy="1428097"/>
          </a:xfrm>
          <a:prstGeom prst="rect">
            <a:avLst/>
          </a:prstGeom>
        </p:spPr>
      </p:pic>
      <p:pic>
        <p:nvPicPr>
          <p:cNvPr id="38" name="Grafik 37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655" y="3932826"/>
            <a:ext cx="888903" cy="1349463"/>
          </a:xfrm>
          <a:prstGeom prst="rect">
            <a:avLst/>
          </a:prstGeom>
        </p:spPr>
      </p:pic>
      <p:sp>
        <p:nvSpPr>
          <p:cNvPr id="39" name="Foliennummernplatzhalter 7">
            <a:extLst>
              <a:ext uri="{FF2B5EF4-FFF2-40B4-BE49-F238E27FC236}">
                <a16:creationId xmlns:a16="http://schemas.microsoft.com/office/drawing/2014/main" id="{A4C09F92-86C2-4B13-8CD9-9B1BEDBA6ECF}"/>
              </a:ext>
            </a:extLst>
          </p:cNvPr>
          <p:cNvSpPr txBox="1">
            <a:spLocks/>
          </p:cNvSpPr>
          <p:nvPr/>
        </p:nvSpPr>
        <p:spPr bwMode="auto">
          <a:xfrm>
            <a:off x="9818717" y="5359894"/>
            <a:ext cx="156487" cy="13610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de-DE"/>
            </a:defPPr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  <a:lvl7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7pPr>
            <a:lvl8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8pPr>
            <a:lvl9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defRPr sz="14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de-DE" sz="1800" dirty="0"/>
          </a:p>
        </p:txBody>
      </p:sp>
      <p:pic>
        <p:nvPicPr>
          <p:cNvPr id="40" name="Grafik 39">
            <a:extLst>
              <a:ext uri="{FF2B5EF4-FFF2-40B4-BE49-F238E27FC236}">
                <a16:creationId xmlns:a16="http://schemas.microsoft.com/office/drawing/2014/main" id="{39C877EF-3D70-4A12-B547-4F77586A0A5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 bwMode="auto">
          <a:xfrm>
            <a:off x="7676174" y="3482855"/>
            <a:ext cx="985354" cy="1471812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2962A4B0-1463-4B28-934D-A1C0BF84BC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8377548" y="3486147"/>
            <a:ext cx="200334" cy="272114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6D26496D-39BE-48EF-8547-7826150E65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8997852" y="4598179"/>
            <a:ext cx="179740" cy="251520"/>
          </a:xfrm>
          <a:prstGeom prst="rect">
            <a:avLst/>
          </a:prstGeom>
        </p:spPr>
      </p:pic>
      <p:pic>
        <p:nvPicPr>
          <p:cNvPr id="43" name="Grafik 4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7387787" y="4413305"/>
            <a:ext cx="993777" cy="1480104"/>
          </a:xfrm>
          <a:prstGeom prst="rect">
            <a:avLst/>
          </a:prstGeom>
        </p:spPr>
      </p:pic>
      <p:pic>
        <p:nvPicPr>
          <p:cNvPr id="44" name="Grafik 43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17860" y="3920472"/>
            <a:ext cx="219278" cy="373388"/>
          </a:xfrm>
          <a:prstGeom prst="rect">
            <a:avLst/>
          </a:prstGeom>
        </p:spPr>
      </p:pic>
      <p:pic>
        <p:nvPicPr>
          <p:cNvPr id="45" name="Grafik 44"/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2886" y="3116094"/>
            <a:ext cx="219278" cy="373388"/>
          </a:xfrm>
          <a:prstGeom prst="rect">
            <a:avLst/>
          </a:prstGeom>
        </p:spPr>
      </p:pic>
      <p:pic>
        <p:nvPicPr>
          <p:cNvPr id="46" name="Grafik 4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064085" y="3602701"/>
            <a:ext cx="949442" cy="1458805"/>
          </a:xfrm>
          <a:prstGeom prst="rect">
            <a:avLst/>
          </a:prstGeom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DD4692EB-CE7E-4689-B2BE-09031C5BD13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 bwMode="auto">
          <a:xfrm>
            <a:off x="8251725" y="4573868"/>
            <a:ext cx="977191" cy="1466284"/>
          </a:xfrm>
          <a:prstGeom prst="rect">
            <a:avLst/>
          </a:prstGeom>
        </p:spPr>
      </p:pic>
      <p:pic>
        <p:nvPicPr>
          <p:cNvPr id="48" name="Grafik 4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9781898" y="3586208"/>
            <a:ext cx="202907" cy="306465"/>
          </a:xfrm>
          <a:prstGeom prst="rect">
            <a:avLst/>
          </a:prstGeom>
        </p:spPr>
      </p:pic>
      <p:pic>
        <p:nvPicPr>
          <p:cNvPr id="49" name="Grafik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8135908" y="4434834"/>
            <a:ext cx="202907" cy="306465"/>
          </a:xfrm>
          <a:prstGeom prst="rect">
            <a:avLst/>
          </a:prstGeom>
        </p:spPr>
      </p:pic>
      <p:pic>
        <p:nvPicPr>
          <p:cNvPr id="52" name="Grafik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8970190" y="4586143"/>
            <a:ext cx="202907" cy="306465"/>
          </a:xfrm>
          <a:prstGeom prst="rect">
            <a:avLst/>
          </a:prstGeom>
        </p:spPr>
      </p:pic>
      <p:sp>
        <p:nvSpPr>
          <p:cNvPr id="57" name="Textfeld 56">
            <a:extLst>
              <a:ext uri="{FF2B5EF4-FFF2-40B4-BE49-F238E27FC236}">
                <a16:creationId xmlns:a16="http://schemas.microsoft.com/office/drawing/2014/main" id="{249A270F-28C4-42BA-A708-BB84A6A60826}"/>
              </a:ext>
            </a:extLst>
          </p:cNvPr>
          <p:cNvSpPr txBox="1"/>
          <p:nvPr/>
        </p:nvSpPr>
        <p:spPr>
          <a:xfrm>
            <a:off x="4344323" y="5496003"/>
            <a:ext cx="3308780" cy="1200329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/>
              <a:t>If you only want to work on one page for now, you can take the page on which even more foods are classified incorrectly.</a:t>
            </a:r>
          </a:p>
        </p:txBody>
      </p:sp>
      <p:sp>
        <p:nvSpPr>
          <p:cNvPr id="58" name="Pfeil nach rechts 8">
            <a:extLst>
              <a:ext uri="{FF2B5EF4-FFF2-40B4-BE49-F238E27FC236}">
                <a16:creationId xmlns:a16="http://schemas.microsoft.com/office/drawing/2014/main" id="{3866FC58-6B82-497F-90A5-DBF289150A71}"/>
              </a:ext>
            </a:extLst>
          </p:cNvPr>
          <p:cNvSpPr/>
          <p:nvPr/>
        </p:nvSpPr>
        <p:spPr bwMode="auto">
          <a:xfrm rot="19459105">
            <a:off x="7433813" y="5292683"/>
            <a:ext cx="653015" cy="283498"/>
          </a:xfrm>
          <a:prstGeom prst="rightArrow">
            <a:avLst>
              <a:gd name="adj1" fmla="val 50000"/>
              <a:gd name="adj2" fmla="val 97856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205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</p:bldLst>
  </p:timing>
</p:sld>
</file>

<file path=ppt/slides/slide7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Documentation of the decision tree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4219" y="2219908"/>
            <a:ext cx="8771107" cy="3340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738737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 MASTER UNIVERSITÄT PADERBORN">
  <a:themeElements>
    <a:clrScheme name="UNIVERSITÄT PADERBORN">
      <a:dk1>
        <a:srgbClr val="555555"/>
      </a:dk1>
      <a:lt1>
        <a:sysClr val="window" lastClr="FFFFFF"/>
      </a:lt1>
      <a:dk2>
        <a:srgbClr val="00205B"/>
      </a:dk2>
      <a:lt2>
        <a:srgbClr val="C7C9C7"/>
      </a:lt2>
      <a:accent1>
        <a:srgbClr val="18B0E2"/>
      </a:accent1>
      <a:accent2>
        <a:srgbClr val="D73367"/>
      </a:accent2>
      <a:accent3>
        <a:srgbClr val="007FB9"/>
      </a:accent3>
      <a:accent4>
        <a:srgbClr val="A4C424"/>
      </a:accent4>
      <a:accent5>
        <a:srgbClr val="F29512"/>
      </a:accent5>
      <a:accent6>
        <a:srgbClr val="A93983"/>
      </a:accent6>
      <a:hlink>
        <a:srgbClr val="555555"/>
      </a:hlink>
      <a:folHlink>
        <a:srgbClr val="555555"/>
      </a:folHlink>
    </a:clrScheme>
    <a:fontScheme name="UNIVERSITÄT PADERBORN">
      <a:majorFont>
        <a:latin typeface="Arial Narrow"/>
        <a:ea typeface="Arial"/>
        <a:cs typeface="Arial"/>
      </a:majorFont>
      <a:minorFont>
        <a:latin typeface="Arial Narrow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tx2"/>
        </a:solidFill>
        <a:ln>
          <a:noFill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0A903589E887D458903F9BDF984FDFB" ma:contentTypeVersion="15" ma:contentTypeDescription="Ein neues Dokument erstellen." ma:contentTypeScope="" ma:versionID="f1859959882e5ccb771f1212df7a1276">
  <xsd:schema xmlns:xsd="http://www.w3.org/2001/XMLSchema" xmlns:xs="http://www.w3.org/2001/XMLSchema" xmlns:p="http://schemas.microsoft.com/office/2006/metadata/properties" xmlns:ns2="fddfe654-29d2-4312-9439-348732246270" xmlns:ns3="3a497b2d-005f-4923-a19b-825eb3a1b666" targetNamespace="http://schemas.microsoft.com/office/2006/metadata/properties" ma:root="true" ma:fieldsID="66d8d1282f4f024e3141c167b8d6b119" ns2:_="" ns3:_="">
    <xsd:import namespace="fddfe654-29d2-4312-9439-348732246270"/>
    <xsd:import namespace="3a497b2d-005f-4923-a19b-825eb3a1b66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dfe654-29d2-4312-9439-3487322462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061d15a8-36a8-4bf7-8743-4d138cde6f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497b2d-005f-4923-a19b-825eb3a1b666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7ba1299b-2e73-4962-80f8-adb9d5167181}" ma:internalName="TaxCatchAll" ma:showField="CatchAllData" ma:web="3a497b2d-005f-4923-a19b-825eb3a1b66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ddfe654-29d2-4312-9439-348732246270">
      <Terms xmlns="http://schemas.microsoft.com/office/infopath/2007/PartnerControls"/>
    </lcf76f155ced4ddcb4097134ff3c332f>
    <TaxCatchAll xmlns="3a497b2d-005f-4923-a19b-825eb3a1b666" xsi:nil="true"/>
  </documentManagement>
</p:properties>
</file>

<file path=customXml/itemProps1.xml><?xml version="1.0" encoding="utf-8"?>
<ds:datastoreItem xmlns:ds="http://schemas.openxmlformats.org/officeDocument/2006/customXml" ds:itemID="{CABDE0E7-4925-4C85-B1BD-939C7A082CA0}">
  <ds:schemaRefs>
    <ds:schemaRef ds:uri="3a497b2d-005f-4923-a19b-825eb3a1b666"/>
    <ds:schemaRef ds:uri="fddfe654-29d2-4312-9439-34873224627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3DA40E9D-23CD-4A56-8017-F33F5448340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799C495-6909-4EF1-8192-27AD92596F89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3a497b2d-005f-4923-a19b-825eb3a1b666"/>
    <ds:schemaRef ds:uri="fddfe654-29d2-4312-9439-348732246270"/>
    <ds:schemaRef ds:uri="http://www.w3.org/XML/1998/namespace"/>
    <ds:schemaRef ds:uri="http://purl.org/dc/dcmitype/"/>
  </ds:schemaRefs>
</ds:datastoreItem>
</file>

<file path=docProps/app.xml><?xml version="1.0" encoding="utf-8"?>
<ap:Properties xmlns:vt="http://schemas.openxmlformats.org/officeDocument/2006/docPropsVTypes" xmlns:ap="http://schemas.openxmlformats.org/officeDocument/2006/extended-properties">
  <ap:Template>Office Theme</ap:Template>
  <ap:TotalTime>0</ap:TotalTime>
  <ap:Words>606</ap:Words>
  <ap:Application>Microsoft Office PowerPoint</ap:Application>
  <ap:PresentationFormat>Breitbild</ap:PresentationFormat>
  <ap:Paragraphs>52</ap:Paragraphs>
  <ap:Slides>7</ap:Slides>
  <ap:Notes>6</ap:Notes>
  <ap:HiddenSlides>0</ap:HiddenSlides>
  <ap:MMClips>0</ap:MMClips>
  <ap:ScaleCrop>false</ap:ScaleCrop>
  <ap:HeadingPairs>
    <vt:vector baseType="variant" size="6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ap:HeadingPairs>
  <ap:TitlesOfParts>
    <vt:vector baseType="lpstr" size="12">
      <vt:lpstr>Arial</vt:lpstr>
      <vt:lpstr>Arial Narrow</vt:lpstr>
      <vt:lpstr>Calibri</vt:lpstr>
      <vt:lpstr>Wingdings 2</vt:lpstr>
      <vt:lpstr>POWERPOINT MASTER UNIVERSITÄT PADERBORN</vt:lpstr>
      <vt:lpstr>PowerPoint-Präsentation</vt:lpstr>
      <vt:lpstr>Einen zweiten Datensplit durchführen</vt:lpstr>
      <vt:lpstr>Einen zweiten Datensplit durchführen</vt:lpstr>
      <vt:lpstr>Einen zweiten Datensplit durchführen</vt:lpstr>
      <vt:lpstr>Einen anderen Datensplit durchführen</vt:lpstr>
      <vt:lpstr>PowerPoint-Präsentation</vt:lpstr>
      <vt:lpstr>Dokumentation des Entscheidungsbaums</vt:lpstr>
    </vt:vector>
  </ap:TitlesOfParts>
  <ap:Manager/>
  <ap:Company/>
  <ap:LinksUpToDate>false</ap:LinksUpToDate>
  <ap:SharedDoc>false</ap:SharedDoc>
  <ap:HyperlinkBase/>
  <ap:HyperlinksChanged>false</ap:HyperlinksChanged>
  <ap:AppVersion>16.0000</ap:AppVersion>
</ap: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PowerPoint-Präsentation</dc:title>
  <dc:subject/>
  <dc:creator>Microsoft Office-Anwender;Birte Heinemann;Daniel Frischemeier</dc:creator>
  <keywords>, docId:6C42115B2022D779166628C81C85F487</keywords>
  <dc:description/>
  <lastModifiedBy>Susanne Podworny</lastModifiedBy>
  <revision>3</revision>
  <dcterms:created xsi:type="dcterms:W3CDTF">2017-09-20T06:38:18.0000000Z</dcterms:created>
  <dcterms:modified xsi:type="dcterms:W3CDTF">2025-02-11T14:17:17.0000000Z</dcterms:modified>
  <category/>
  <dc:identifier/>
  <contentStatus/>
  <dc:language/>
</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0x01010080A903589E887D458903F9BDF984FDFB</vt:lpwstr>
  </property>
  <property fmtid="{D5CDD505-2E9C-101B-9397-08002B2CF9AE}" pid="3" name="MediaServiceImageTags">
    <vt:lpwstr/>
  </property>
</Properties>
</file>