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sldIdLst>
    <p:sldId id="259" r:id="rId5"/>
    <p:sldId id="261" r:id="rId6"/>
    <p:sldId id="264" r:id="rId7"/>
    <p:sldId id="262" r:id="rId8"/>
    <p:sldId id="268" r:id="rId9"/>
    <p:sldId id="263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9581BE-F060-426D-B48E-7BFB496CFE45}" v="45" dt="2021-05-21T13:25:13.628"/>
    <p1510:client id="{BDE49E0A-AA06-4176-9B00-317DBC81F32B}" v="7" dt="2021-05-21T13:27:32.457"/>
    <p1510:client id="{DFCF5A4F-46EE-A2B8-A72A-DE271CBDB34A}" v="37" dt="2021-05-21T13:30:16.0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2" autoAdjust="0"/>
    <p:restoredTop sz="94660"/>
  </p:normalViewPr>
  <p:slideViewPr>
    <p:cSldViewPr snapToGrid="0">
      <p:cViewPr>
        <p:scale>
          <a:sx n="70" d="100"/>
          <a:sy n="70" d="100"/>
        </p:scale>
        <p:origin x="603" y="87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ik Fleischer" userId="S::yanflei@mail.uni-paderborn.de::118de0e1-790f-4d9a-ac78-8830d95f94eb" providerId="AD" clId="Web-{B49581BE-F060-426D-B48E-7BFB496CFE45}"/>
    <pc:docChg chg="addSld delSld modSld sldOrd">
      <pc:chgData name="Yannik Fleischer" userId="S::yanflei@mail.uni-paderborn.de::118de0e1-790f-4d9a-ac78-8830d95f94eb" providerId="AD" clId="Web-{B49581BE-F060-426D-B48E-7BFB496CFE45}" dt="2021-05-21T13:25:13.628" v="42"/>
      <pc:docMkLst>
        <pc:docMk/>
      </pc:docMkLst>
      <pc:sldChg chg="addSp delSp">
        <pc:chgData name="Yannik Fleischer" userId="S::yanflei@mail.uni-paderborn.de::118de0e1-790f-4d9a-ac78-8830d95f94eb" providerId="AD" clId="Web-{B49581BE-F060-426D-B48E-7BFB496CFE45}" dt="2021-05-21T13:22:28.484" v="3"/>
        <pc:sldMkLst>
          <pc:docMk/>
          <pc:sldMk cId="3906198807" sldId="266"/>
        </pc:sldMkLst>
        <pc:picChg chg="add del">
          <ac:chgData name="Yannik Fleischer" userId="S::yanflei@mail.uni-paderborn.de::118de0e1-790f-4d9a-ac78-8830d95f94eb" providerId="AD" clId="Web-{B49581BE-F060-426D-B48E-7BFB496CFE45}" dt="2021-05-21T13:22:28.484" v="3"/>
          <ac:picMkLst>
            <pc:docMk/>
            <pc:sldMk cId="3906198807" sldId="266"/>
            <ac:picMk id="18" creationId="{00000000-0000-0000-0000-000000000000}"/>
          </ac:picMkLst>
        </pc:picChg>
      </pc:sldChg>
      <pc:sldChg chg="modTransition">
        <pc:chgData name="Yannik Fleischer" userId="S::yanflei@mail.uni-paderborn.de::118de0e1-790f-4d9a-ac78-8830d95f94eb" providerId="AD" clId="Web-{B49581BE-F060-426D-B48E-7BFB496CFE45}" dt="2021-05-21T13:21:46.014" v="0"/>
        <pc:sldMkLst>
          <pc:docMk/>
          <pc:sldMk cId="471808990" sldId="269"/>
        </pc:sldMkLst>
      </pc:sldChg>
      <pc:sldChg chg="ord modTransition">
        <pc:chgData name="Yannik Fleischer" userId="S::yanflei@mail.uni-paderborn.de::118de0e1-790f-4d9a-ac78-8830d95f94eb" providerId="AD" clId="Web-{B49581BE-F060-426D-B48E-7BFB496CFE45}" dt="2021-05-21T13:25:13.628" v="42"/>
        <pc:sldMkLst>
          <pc:docMk/>
          <pc:sldMk cId="3589799662" sldId="270"/>
        </pc:sldMkLst>
      </pc:sldChg>
      <pc:sldChg chg="add del replId">
        <pc:chgData name="Yannik Fleischer" userId="S::yanflei@mail.uni-paderborn.de::118de0e1-790f-4d9a-ac78-8830d95f94eb" providerId="AD" clId="Web-{B49581BE-F060-426D-B48E-7BFB496CFE45}" dt="2021-05-21T13:22:44.750" v="5"/>
        <pc:sldMkLst>
          <pc:docMk/>
          <pc:sldMk cId="2797814740" sldId="271"/>
        </pc:sldMkLst>
      </pc:sldChg>
      <pc:sldChg chg="modSp add replId modTransition">
        <pc:chgData name="Yannik Fleischer" userId="S::yanflei@mail.uni-paderborn.de::118de0e1-790f-4d9a-ac78-8830d95f94eb" providerId="AD" clId="Web-{B49581BE-F060-426D-B48E-7BFB496CFE45}" dt="2021-05-21T13:24:54.597" v="41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B49581BE-F060-426D-B48E-7BFB496CFE45}" dt="2021-05-21T13:24:48.550" v="34" actId="1076"/>
          <ac:spMkLst>
            <pc:docMk/>
            <pc:sldMk cId="2874438629" sldId="271"/>
            <ac:spMk id="6" creationId="{00000000-0000-0000-0000-000000000000}"/>
          </ac:spMkLst>
        </pc:spChg>
        <pc:picChg chg="mod">
          <ac:chgData name="Yannik Fleischer" userId="S::yanflei@mail.uni-paderborn.de::118de0e1-790f-4d9a-ac78-8830d95f94eb" providerId="AD" clId="Web-{B49581BE-F060-426D-B48E-7BFB496CFE45}" dt="2021-05-21T13:24:48.659" v="40" actId="1076"/>
          <ac:picMkLst>
            <pc:docMk/>
            <pc:sldMk cId="2874438629" sldId="271"/>
            <ac:picMk id="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12" v="22" actId="1076"/>
          <ac:picMkLst>
            <pc:docMk/>
            <pc:sldMk cId="2874438629" sldId="271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59" v="25" actId="1076"/>
          <ac:picMkLst>
            <pc:docMk/>
            <pc:sldMk cId="2874438629" sldId="271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27" v="23" actId="1076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43" v="39" actId="1076"/>
          <ac:picMkLst>
            <pc:docMk/>
            <pc:sldMk cId="2874438629" sldId="271"/>
            <ac:picMk id="12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096" v="21" actId="1076"/>
          <ac:picMkLst>
            <pc:docMk/>
            <pc:sldMk cId="2874438629" sldId="271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5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12" v="37" actId="1076"/>
          <ac:picMkLst>
            <pc:docMk/>
            <pc:sldMk cId="2874438629" sldId="271"/>
            <ac:picMk id="16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43" v="24" actId="1076"/>
          <ac:picMkLst>
            <pc:docMk/>
            <pc:sldMk cId="2874438629" sldId="271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74" v="26" actId="1076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28" v="38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6" actId="1076"/>
          <ac:picMkLst>
            <pc:docMk/>
            <pc:sldMk cId="2874438629" sldId="271"/>
            <ac:picMk id="21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BDE49E0A-AA06-4176-9B00-317DBC81F32B}"/>
    <pc:docChg chg="addSld modSld sldOrd">
      <pc:chgData name="Yannik Fleischer" userId="S::yanflei@mail.uni-paderborn.de::118de0e1-790f-4d9a-ac78-8830d95f94eb" providerId="AD" clId="Web-{BDE49E0A-AA06-4176-9B00-317DBC81F32B}" dt="2021-05-21T13:27:32.457" v="6"/>
      <pc:docMkLst>
        <pc:docMk/>
      </pc:docMkLst>
      <pc:sldChg chg="ord">
        <pc:chgData name="Yannik Fleischer" userId="S::yanflei@mail.uni-paderborn.de::118de0e1-790f-4d9a-ac78-8830d95f94eb" providerId="AD" clId="Web-{BDE49E0A-AA06-4176-9B00-317DBC81F32B}" dt="2021-05-21T13:26:05.409" v="0"/>
        <pc:sldMkLst>
          <pc:docMk/>
          <pc:sldMk cId="2874438629" sldId="271"/>
        </pc:sldMkLst>
      </pc:sldChg>
      <pc:sldChg chg="addSp modSp add replId">
        <pc:chgData name="Yannik Fleischer" userId="S::yanflei@mail.uni-paderborn.de::118de0e1-790f-4d9a-ac78-8830d95f94eb" providerId="AD" clId="Web-{BDE49E0A-AA06-4176-9B00-317DBC81F32B}" dt="2021-05-21T13:27:32.457" v="6"/>
        <pc:sldMkLst>
          <pc:docMk/>
          <pc:sldMk cId="3656514412" sldId="272"/>
        </pc:sldMkLst>
        <pc:spChg chg="add">
          <ac:chgData name="Yannik Fleischer" userId="S::yanflei@mail.uni-paderborn.de::118de0e1-790f-4d9a-ac78-8830d95f94eb" providerId="AD" clId="Web-{BDE49E0A-AA06-4176-9B00-317DBC81F32B}" dt="2021-05-21T13:27:32.457" v="6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BDE49E0A-AA06-4176-9B00-317DBC81F32B}" dt="2021-05-21T13:27:10.613" v="4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72" v="2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88" v="3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7:10.629" v="5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DFCF5A4F-46EE-A2B8-A72A-DE271CBDB34A}"/>
    <pc:docChg chg="delSld modSld">
      <pc:chgData name="Yannik Fleischer" userId="S::yanflei@mail.uni-paderborn.de::118de0e1-790f-4d9a-ac78-8830d95f94eb" providerId="AD" clId="Web-{DFCF5A4F-46EE-A2B8-A72A-DE271CBDB34A}" dt="2021-05-21T13:30:16.014" v="33"/>
      <pc:docMkLst>
        <pc:docMk/>
      </pc:docMkLst>
      <pc:sldChg chg="del">
        <pc:chgData name="Yannik Fleischer" userId="S::yanflei@mail.uni-paderborn.de::118de0e1-790f-4d9a-ac78-8830d95f94eb" providerId="AD" clId="Web-{DFCF5A4F-46EE-A2B8-A72A-DE271CBDB34A}" dt="2021-05-21T13:30:16.014" v="33"/>
        <pc:sldMkLst>
          <pc:docMk/>
          <pc:sldMk cId="3589799662" sldId="270"/>
        </pc:sldMkLst>
      </pc:sldChg>
      <pc:sldChg chg="addSp delSp modSp">
        <pc:chgData name="Yannik Fleischer" userId="S::yanflei@mail.uni-paderborn.de::118de0e1-790f-4d9a-ac78-8830d95f94eb" providerId="AD" clId="Web-{DFCF5A4F-46EE-A2B8-A72A-DE271CBDB34A}" dt="2021-05-21T13:29:50.576" v="31" actId="1076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DFCF5A4F-46EE-A2B8-A72A-DE271CBDB34A}" dt="2021-05-21T13:29:50.482" v="25" actId="1076"/>
          <ac:spMkLst>
            <pc:docMk/>
            <pc:sldMk cId="2874438629" sldId="271"/>
            <ac:spMk id="6" creationId="{00000000-0000-0000-0000-000000000000}"/>
          </ac:spMkLst>
        </pc:spChg>
        <pc:picChg chg="add">
          <ac:chgData name="Yannik Fleischer" userId="S::yanflei@mail.uni-paderborn.de::118de0e1-790f-4d9a-ac78-8830d95f94eb" providerId="AD" clId="Web-{DFCF5A4F-46EE-A2B8-A72A-DE271CBDB34A}" dt="2021-05-21T13:29:45.669" v="19"/>
          <ac:picMkLst>
            <pc:docMk/>
            <pc:sldMk cId="2874438629" sldId="271"/>
            <ac:picMk id="2" creationId="{D9BAC289-3AD7-4027-9C76-0851042EADDF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9" actId="1076"/>
          <ac:picMkLst>
            <pc:docMk/>
            <pc:sldMk cId="2874438629" sldId="271"/>
            <ac:picMk id="3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5"/>
          <ac:picMkLst>
            <pc:docMk/>
            <pc:sldMk cId="2874438629" sldId="271"/>
            <ac:picMk id="4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00" v="20"/>
          <ac:picMkLst>
            <pc:docMk/>
            <pc:sldMk cId="2874438629" sldId="271"/>
            <ac:picMk id="5" creationId="{9D5B4DCA-F295-4651-9279-1A117B5713C6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1"/>
          <ac:picMkLst>
            <pc:docMk/>
            <pc:sldMk cId="2874438629" sldId="271"/>
            <ac:picMk id="7" creationId="{3D0E0798-B3DA-4684-9EA3-DC185242D758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2"/>
          <ac:picMkLst>
            <pc:docMk/>
            <pc:sldMk cId="2874438629" sldId="271"/>
            <ac:picMk id="8" creationId="{A9852173-16B2-47D6-A303-E7AECDC1C5A5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47" v="23"/>
          <ac:picMkLst>
            <pc:docMk/>
            <pc:sldMk cId="2874438629" sldId="271"/>
            <ac:picMk id="9" creationId="{C50434FE-7340-4066-91A5-CC4CD6BB094B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8"/>
          <ac:picMkLst>
            <pc:docMk/>
            <pc:sldMk cId="2874438629" sldId="271"/>
            <ac:picMk id="10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7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8" actId="1076"/>
          <ac:picMkLst>
            <pc:docMk/>
            <pc:sldMk cId="2874438629" sldId="271"/>
            <ac:picMk id="12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6"/>
          <ac:picMkLst>
            <pc:docMk/>
            <pc:sldMk cId="2874438629" sldId="271"/>
            <ac:picMk id="13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63" v="24"/>
          <ac:picMkLst>
            <pc:docMk/>
            <pc:sldMk cId="2874438629" sldId="271"/>
            <ac:picMk id="14" creationId="{63F71FF4-B85C-47A1-9218-55233D8CE6C4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497" v="26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13" v="27" actId="1076"/>
          <ac:picMkLst>
            <pc:docMk/>
            <pc:sldMk cId="2874438629" sldId="271"/>
            <ac:picMk id="16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4"/>
          <ac:picMkLst>
            <pc:docMk/>
            <pc:sldMk cId="2874438629" sldId="271"/>
            <ac:picMk id="18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3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60" v="30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76" v="31" actId="1076"/>
          <ac:picMkLst>
            <pc:docMk/>
            <pc:sldMk cId="2874438629" sldId="271"/>
            <ac:picMk id="21" creationId="{00000000-0000-0000-0000-000000000000}"/>
          </ac:picMkLst>
        </pc:picChg>
      </pc:sldChg>
      <pc:sldChg chg="delSp modSp del">
        <pc:chgData name="Yannik Fleischer" userId="S::yanflei@mail.uni-paderborn.de::118de0e1-790f-4d9a-ac78-8830d95f94eb" providerId="AD" clId="Web-{DFCF5A4F-46EE-A2B8-A72A-DE271CBDB34A}" dt="2021-05-21T13:29:54.576" v="32"/>
        <pc:sldMkLst>
          <pc:docMk/>
          <pc:sldMk cId="3656514412" sldId="272"/>
        </pc:sldMkLst>
        <pc:spChg chg="del">
          <ac:chgData name="Yannik Fleischer" userId="S::yanflei@mail.uni-paderborn.de::118de0e1-790f-4d9a-ac78-8830d95f94eb" providerId="AD" clId="Web-{DFCF5A4F-46EE-A2B8-A72A-DE271CBDB34A}" dt="2021-05-21T13:28:13.589" v="0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DFCF5A4F-46EE-A2B8-A72A-DE271CBDB34A}" dt="2021-05-21T13:29:19.356" v="10" actId="1076"/>
          <ac:picMkLst>
            <pc:docMk/>
            <pc:sldMk cId="3656514412" sldId="272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09" v="7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25" v="8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56" v="9" actId="1076"/>
          <ac:picMkLst>
            <pc:docMk/>
            <pc:sldMk cId="3656514412" sldId="272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72" v="11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87" v="12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14/04/2022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Edit format templates of the text master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'No.'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This </a:t>
            </a:r>
            <a:r>
              <a:rPr lang="en-GB" dirty="0" err="1" smtClean="0"/>
              <a:t>presentation </a:t>
            </a:r>
            <a:r>
              <a:rPr lang="en-GB" dirty="0" err="1" smtClean="0"/>
              <a:t>can </a:t>
            </a:r>
            <a:r>
              <a:rPr lang="en-GB" dirty="0" err="1" smtClean="0"/>
              <a:t>be </a:t>
            </a:r>
            <a:r>
              <a:rPr lang="en-GB" dirty="0" err="1" smtClean="0"/>
              <a:t>used </a:t>
            </a:r>
            <a:r>
              <a:rPr lang="en-GB" dirty="0" err="1" smtClean="0"/>
              <a:t>to </a:t>
            </a:r>
            <a:r>
              <a:rPr lang="en-GB" dirty="0" smtClean="0"/>
              <a:t>illustrate </a:t>
            </a:r>
            <a:r>
              <a:rPr lang="en-GB" dirty="0" err="1" smtClean="0"/>
              <a:t>that </a:t>
            </a:r>
            <a:r>
              <a:rPr lang="en-GB" dirty="0" err="1" smtClean="0"/>
              <a:t>for </a:t>
            </a:r>
            <a:r>
              <a:rPr lang="en-GB" dirty="0" err="1" smtClean="0"/>
              <a:t>a </a:t>
            </a:r>
            <a:r>
              <a:rPr lang="en-GB" dirty="0" err="1" smtClean="0"/>
              <a:t>data split </a:t>
            </a:r>
            <a:r>
              <a:rPr lang="en-GB" dirty="0" smtClean="0"/>
              <a:t>in the </a:t>
            </a:r>
            <a:r>
              <a:rPr lang="en-GB" dirty="0" err="1" smtClean="0"/>
              <a:t>second </a:t>
            </a:r>
            <a:r>
              <a:rPr lang="en-GB" dirty="0" err="1" smtClean="0"/>
              <a:t>stage</a:t>
            </a:r>
            <a:r>
              <a:rPr lang="en-GB" baseline="0" dirty="0" err="1" smtClean="0"/>
              <a:t>, </a:t>
            </a:r>
            <a:r>
              <a:rPr lang="en-GB" dirty="0" err="1" smtClean="0"/>
              <a:t>only </a:t>
            </a:r>
            <a:r>
              <a:rPr lang="en-GB" dirty="0" err="1" smtClean="0"/>
              <a:t>the </a:t>
            </a:r>
            <a:r>
              <a:rPr lang="en-GB" dirty="0" err="1" smtClean="0"/>
              <a:t>respective </a:t>
            </a:r>
            <a:r>
              <a:rPr lang="en-GB" dirty="0" err="1" smtClean="0"/>
              <a:t>partial data set </a:t>
            </a:r>
            <a:r>
              <a:rPr lang="en-GB" baseline="0" dirty="0" err="1" smtClean="0"/>
              <a:t>is </a:t>
            </a:r>
            <a:r>
              <a:rPr lang="en-GB" baseline="0" dirty="0" err="1" smtClean="0"/>
              <a:t>processed further</a:t>
            </a:r>
            <a:r>
              <a:rPr lang="en-GB" baseline="0" dirty="0" smtClean="0"/>
              <a:t>.</a:t>
            </a:r>
          </a:p>
          <a:p>
            <a:endParaRPr lang="en-GB" baseline="0" dirty="0" smtClean="0"/>
          </a:p>
          <a:p>
            <a:r>
              <a:rPr lang="en-GB" baseline="0" dirty="0" err="1" smtClean="0"/>
              <a:t>Attention</a:t>
            </a:r>
            <a:r>
              <a:rPr lang="en-GB" baseline="0" dirty="0" smtClean="0"/>
              <a:t>: </a:t>
            </a:r>
            <a:r>
              <a:rPr lang="en-GB" baseline="0" dirty="0" err="1" smtClean="0"/>
              <a:t>This </a:t>
            </a:r>
            <a:r>
              <a:rPr lang="en-GB" baseline="0" dirty="0" err="1" smtClean="0"/>
              <a:t>presentation </a:t>
            </a:r>
            <a:r>
              <a:rPr lang="en-GB" baseline="0" dirty="0" err="1" smtClean="0"/>
              <a:t>is </a:t>
            </a:r>
            <a:r>
              <a:rPr lang="en-GB" baseline="0" dirty="0" err="1" smtClean="0"/>
              <a:t>animated</a:t>
            </a:r>
            <a:r>
              <a:rPr lang="en-GB" baseline="0" dirty="0" smtClean="0"/>
              <a:t>!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554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599015" y="476146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3636000"/>
            <a:ext cx="672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418134" cy="64633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210798" cy="64633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3" y="1860551"/>
            <a:ext cx="10991851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16="http://schemas.microsoft.com/office/drawing/2014/main" xmlns:p14="http://schemas.microsoft.com/office/powerpoint/2010/main"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userDrawn="1">
  <p:cSld name="1_Headline 2-zeilig // 2-spaltig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A85E1-1A24-42EA-B8FC-20E9523354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017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auf zwei Zeilen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6BE669-F830-453A-88B7-8D855203A5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Yannik Fleischer &amp; Susanne Podworny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354FD64-0A4F-4C1E-B137-A64AEB5583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pPr/>
              <a:t>‹Nr.›</a:t>
            </a:fld>
            <a:endParaRPr lang="de-DE" sz="1800" dirty="0"/>
          </a:p>
        </p:txBody>
      </p:sp>
      <p:sp>
        <p:nvSpPr>
          <p:cNvPr id="12" name="Vertikaler Textplatzhalter 2">
            <a:extLst>
              <a:ext uri="{FF2B5EF4-FFF2-40B4-BE49-F238E27FC236}">
                <a16:creationId xmlns:a16="http://schemas.microsoft.com/office/drawing/2014/main" id="{85421E52-EADA-49A7-9288-2D5592EAFFEF}"/>
              </a:ext>
            </a:extLst>
          </p:cNvPr>
          <p:cNvSpPr>
            <a:spLocks noGrp="1"/>
          </p:cNvSpPr>
          <p:nvPr>
            <p:ph type="body" orient="vert" idx="12" hasCustomPrompt="1"/>
          </p:nvPr>
        </p:nvSpPr>
        <p:spPr>
          <a:xfrm>
            <a:off x="9783523" y="457244"/>
            <a:ext cx="1853640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Hier steht der Titel der </a:t>
            </a:r>
          </a:p>
        </p:txBody>
      </p:sp>
      <p:sp>
        <p:nvSpPr>
          <p:cNvPr id="13" name="Vertikaler Textplatzhalter 2">
            <a:extLst>
              <a:ext uri="{FF2B5EF4-FFF2-40B4-BE49-F238E27FC236}">
                <a16:creationId xmlns:a16="http://schemas.microsoft.com/office/drawing/2014/main" id="{02F3F2B8-E30F-40FC-84DE-C4558853D833}"/>
              </a:ext>
            </a:extLst>
          </p:cNvPr>
          <p:cNvSpPr>
            <a:spLocks noGrp="1"/>
          </p:cNvSpPr>
          <p:nvPr>
            <p:ph type="body" orient="vert" idx="13" hasCustomPrompt="1"/>
          </p:nvPr>
        </p:nvSpPr>
        <p:spPr>
          <a:xfrm>
            <a:off x="9475750" y="689282"/>
            <a:ext cx="2161415" cy="205184"/>
          </a:xfrm>
          <a:solidFill>
            <a:schemeClr val="accent1"/>
          </a:solidFill>
        </p:spPr>
        <p:txBody>
          <a:bodyPr vert="horz" wrap="none" lIns="36000" tIns="0" rIns="36000" bIns="0" numCol="1" spcCol="234000">
            <a:spAutoFit/>
          </a:bodyPr>
          <a:lstStyle>
            <a:lvl1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1pPr>
            <a:lvl2pPr marL="0" indent="0" algn="r">
              <a:lnSpc>
                <a:spcPts val="1600"/>
              </a:lnSpc>
              <a:buFont typeface="Arial" panose="020B0604020202020204" pitchFamily="34" charset="0"/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2pPr>
            <a:lvl3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3pPr>
            <a:lvl4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4pPr>
            <a:lvl5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5pPr>
            <a:lvl6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6pPr>
            <a:lvl7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7pPr>
            <a:lvl8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8pPr>
            <a:lvl9pPr marL="0" indent="0" algn="r">
              <a:lnSpc>
                <a:spcPts val="1600"/>
              </a:lnSpc>
              <a:buNone/>
              <a:defRPr sz="1200" b="1" cap="all" baseline="0">
                <a:solidFill>
                  <a:schemeClr val="bg1"/>
                </a:solidFill>
                <a:latin typeface="+mj-lt"/>
              </a:defRPr>
            </a:lvl9pPr>
          </a:lstStyle>
          <a:p>
            <a:pPr lvl="0"/>
            <a:r>
              <a:rPr lang="de-DE" dirty="0"/>
              <a:t>Präsentation als Zweizeiler</a:t>
            </a:r>
          </a:p>
        </p:txBody>
      </p:sp>
      <p:sp>
        <p:nvSpPr>
          <p:cNvPr id="9" name="Vertikaler Textplatzhalter 2">
            <a:extLst>
              <a:ext uri="{FF2B5EF4-FFF2-40B4-BE49-F238E27FC236}">
                <a16:creationId xmlns:a16="http://schemas.microsoft.com/office/drawing/2014/main" id="{8FB4FD8D-DC2E-4B42-8BD6-C5077FB4E14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01133" y="2579690"/>
            <a:ext cx="10991851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de-DE" dirty="0"/>
              <a:t>Fließtext als Einleitung auf erster Ebene // für Fließtext normal und diverse Aufzählung &gt;&gt; Menü &gt; Start &gt; Absatz &gt; Listenebne erhöhen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853786391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79" userDrawn="1">
          <p15:clr>
            <a:srgbClr val="FBAE40"/>
          </p15:clr>
        </p15:guide>
        <p15:guide id="2" pos="7303" userDrawn="1">
          <p15:clr>
            <a:srgbClr val="FBAE40"/>
          </p15:clr>
        </p15:guide>
        <p15:guide id="3" orient="horz" pos="1625" userDrawn="1">
          <p15:clr>
            <a:srgbClr val="FBAE40"/>
          </p15:clr>
        </p15:guide>
        <p15:guide id="4" orient="horz" pos="861" userDrawn="1">
          <p15:clr>
            <a:srgbClr val="FBAE40"/>
          </p15:clr>
        </p15:guide>
        <p15:guide id="5" orient="horz" pos="390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2952000"/>
            <a:ext cx="62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308582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418134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210798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3954753" y="653080"/>
            <a:ext cx="1954524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2268000"/>
            <a:ext cx="60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1" y="5076000"/>
            <a:ext cx="2098041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1" y="4392494"/>
            <a:ext cx="4577887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1" y="3708988"/>
            <a:ext cx="5533276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210798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3" y="2579688"/>
            <a:ext cx="10991851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599016" y="1366839"/>
            <a:ext cx="10991849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599013" y="2124576"/>
            <a:ext cx="10991851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601133" y="2579688"/>
            <a:ext cx="10991851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599016" y="3043239"/>
            <a:ext cx="10993969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239935" y="1438275"/>
            <a:ext cx="5350933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7" y="1366838"/>
            <a:ext cx="525780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601134" y="3043238"/>
            <a:ext cx="525780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6239933" y="5725409"/>
            <a:ext cx="5353051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5257803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4" y="2579688"/>
            <a:ext cx="5255684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6239934" y="2581847"/>
            <a:ext cx="535093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Film in original 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 about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Reset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in the menu via: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Display guides via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View &gt; Display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Check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guide lines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increase</a:t>
                </a:r>
                <a:endParaRPr sz="1800"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reduce</a:t>
                </a:r>
                <a:endParaRPr sz="1800"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  <a:endParaRPr sz="2100"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4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  <a:endParaRPr sz="2100"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388533" y="0"/>
            <a:ext cx="10803467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01133" y="6358068"/>
            <a:ext cx="9072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of speaker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599016" y="1366838"/>
            <a:ext cx="10991849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on two lines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1133" y="2579688"/>
            <a:ext cx="10991851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Body text as introduction on first level // for normal body text and various bulleted lists &gt;&gt; Menu &gt; Start &gt; Paragraph &gt; Increase list level 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  <a:p>
            <a:pPr lvl="5">
              <a:defRPr/>
            </a:pPr>
            <a:r>
              <a:rPr lang="de-DE"/>
              <a:t>Sixth level</a:t>
            </a:r>
            <a:endParaRPr/>
          </a:p>
          <a:p>
            <a:pPr lvl="6">
              <a:defRPr/>
            </a:pPr>
            <a:r>
              <a:rPr lang="de-DE"/>
              <a:t>Seventh level</a:t>
            </a:r>
            <a:endParaRPr/>
          </a:p>
          <a:p>
            <a:pPr lvl="7">
              <a:defRPr/>
            </a:pPr>
            <a:r>
              <a:rPr lang="de-DE"/>
              <a:t>Eighth level</a:t>
            </a:r>
            <a:endParaRPr/>
          </a:p>
          <a:p>
            <a:pPr lvl="8">
              <a:defRPr/>
            </a:pPr>
            <a:r>
              <a:rPr lang="de-DE"/>
              <a:t>Ninth level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0632984" y="6358067"/>
            <a:ext cx="96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'No.'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161664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pic>
        <p:nvPicPr>
          <p:cNvPr id="21" name="Grafik 20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07820" y="481006"/>
            <a:ext cx="1637453" cy="42926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 bwMode="auto">
          <a:xfrm>
            <a:off x="2425689" y="450000"/>
            <a:ext cx="1637453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74850" y="1534008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Data-based decision rules</a:t>
            </a:r>
          </a:p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r>
              <a:rPr lang="de-DE" sz="16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  <a:endParaRPr lang="de-DE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sz="40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Continue working with a second data split?</a:t>
            </a:r>
            <a:endParaRPr sz="40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007769" y="3970871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600057" y="4584625"/>
            <a:ext cx="1802145" cy="1730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Where </a:t>
            </a:r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should </a:t>
            </a:r>
            <a:r>
              <a:rPr lang="en-GB" sz="280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the </a:t>
            </a:r>
            <a:r>
              <a:rPr lang="en-GB" sz="280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threshold value </a:t>
            </a:r>
            <a:r>
              <a:rPr lang="en-GB" sz="280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be set</a:t>
            </a:r>
            <a:r>
              <a:rPr lang="en-GB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?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2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222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38660" y="2701912"/>
            <a:ext cx="283759" cy="50766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23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89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4680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803965" y="2691341"/>
            <a:ext cx="318223" cy="576588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139" y="2716200"/>
            <a:ext cx="1588800" cy="244117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794208" y="2675274"/>
            <a:ext cx="1697460" cy="253547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054369" y="2687338"/>
            <a:ext cx="344408" cy="492104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9530835" y="2691341"/>
            <a:ext cx="1675862" cy="2514646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310438" y="2632554"/>
            <a:ext cx="339545" cy="512839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0779112" y="2682575"/>
            <a:ext cx="339545" cy="51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81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16="http://schemas.microsoft.com/office/drawing/2014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Resolution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3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8222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38660" y="2701912"/>
            <a:ext cx="283759" cy="50766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223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789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94680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803965" y="2691341"/>
            <a:ext cx="318223" cy="576588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2139" y="2716200"/>
            <a:ext cx="1588800" cy="2441171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7794208" y="2675274"/>
            <a:ext cx="1697460" cy="2535476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054369" y="2687338"/>
            <a:ext cx="344408" cy="492104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9530835" y="2691341"/>
            <a:ext cx="1675862" cy="2514646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7310438" y="2632554"/>
            <a:ext cx="339545" cy="512839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0779112" y="2682575"/>
            <a:ext cx="339545" cy="512839"/>
          </a:xfrm>
          <a:prstGeom prst="rect">
            <a:avLst/>
          </a:prstGeom>
        </p:spPr>
      </p:pic>
      <p:cxnSp>
        <p:nvCxnSpPr>
          <p:cNvPr id="5" name="Gerader Verbinder 4"/>
          <p:cNvCxnSpPr/>
          <p:nvPr/>
        </p:nvCxnSpPr>
        <p:spPr>
          <a:xfrm flipV="1">
            <a:off x="5977275" y="2190466"/>
            <a:ext cx="6824" cy="3254992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5593302" y="5529104"/>
            <a:ext cx="9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 </a:t>
            </a:r>
            <a:r>
              <a:rPr lang="en-GB" dirty="0" err="1" smtClean="0"/>
              <a:t>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44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4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260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040" y="2701912"/>
            <a:ext cx="314460" cy="5625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1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7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3718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94345" y="2691341"/>
            <a:ext cx="318223" cy="57658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072" y="2701459"/>
            <a:ext cx="1636310" cy="25141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27994" y="2701459"/>
            <a:ext cx="1697460" cy="253547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988155" y="2713523"/>
            <a:ext cx="344408" cy="49210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464621" y="2717526"/>
            <a:ext cx="1675862" cy="25146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581769" y="2647298"/>
            <a:ext cx="339545" cy="51283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712898" y="2708760"/>
            <a:ext cx="339545" cy="5128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7" y="2716200"/>
            <a:ext cx="1637432" cy="2506663"/>
          </a:xfrm>
          <a:prstGeom prst="rect">
            <a:avLst/>
          </a:prstGeom>
        </p:spPr>
      </p:pic>
      <p:pic>
        <p:nvPicPr>
          <p:cNvPr id="23" name="Grafik 2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80587" y="2665673"/>
            <a:ext cx="314460" cy="562586"/>
          </a:xfrm>
          <a:prstGeom prst="rect">
            <a:avLst/>
          </a:prstGeom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en-GB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Where </a:t>
            </a:r>
            <a:r>
              <a:rPr lang="en-GB" sz="280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should </a:t>
            </a:r>
            <a:r>
              <a:rPr lang="en-GB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the </a:t>
            </a:r>
            <a:r>
              <a:rPr lang="en-GB" sz="280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threshold value </a:t>
            </a:r>
            <a:r>
              <a:rPr lang="en-GB" sz="2800" dirty="0" err="1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be set</a:t>
            </a:r>
            <a:r>
              <a:rPr lang="en-GB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?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259033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5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260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040" y="2701912"/>
            <a:ext cx="314460" cy="5625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1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7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3718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94345" y="2691341"/>
            <a:ext cx="318223" cy="57658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072" y="2701459"/>
            <a:ext cx="1636310" cy="25141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27994" y="2701459"/>
            <a:ext cx="1697460" cy="253547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988155" y="2713523"/>
            <a:ext cx="344408" cy="49210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464621" y="2717526"/>
            <a:ext cx="1675862" cy="25146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581769" y="2647298"/>
            <a:ext cx="339545" cy="51283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712898" y="2708760"/>
            <a:ext cx="339545" cy="5128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7" y="2716200"/>
            <a:ext cx="1637432" cy="2506663"/>
          </a:xfrm>
          <a:prstGeom prst="rect">
            <a:avLst/>
          </a:prstGeom>
        </p:spPr>
      </p:pic>
      <p:pic>
        <p:nvPicPr>
          <p:cNvPr id="23" name="Grafik 2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80587" y="2665673"/>
            <a:ext cx="314460" cy="562586"/>
          </a:xfrm>
          <a:prstGeom prst="rect">
            <a:avLst/>
          </a:prstGeom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Resolution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20" name="Gerader Verbinder 19"/>
          <p:cNvCxnSpPr/>
          <p:nvPr/>
        </p:nvCxnSpPr>
        <p:spPr>
          <a:xfrm flipV="1">
            <a:off x="3507208" y="2204113"/>
            <a:ext cx="6824" cy="3254992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3123235" y="5542751"/>
            <a:ext cx="9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 </a:t>
            </a:r>
            <a:r>
              <a:rPr lang="en-GB" dirty="0" err="1" smtClean="0"/>
              <a:t>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037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6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260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040" y="2701912"/>
            <a:ext cx="314460" cy="5625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1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7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3718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94345" y="2691341"/>
            <a:ext cx="318223" cy="57658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072" y="2701459"/>
            <a:ext cx="1636310" cy="25141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27994" y="2701459"/>
            <a:ext cx="1697460" cy="253547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988155" y="2713523"/>
            <a:ext cx="344408" cy="49210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464621" y="2717526"/>
            <a:ext cx="1675862" cy="25146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581769" y="2647298"/>
            <a:ext cx="339545" cy="51283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712898" y="2708760"/>
            <a:ext cx="339545" cy="5128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7" y="2716200"/>
            <a:ext cx="1637432" cy="2506663"/>
          </a:xfrm>
          <a:prstGeom prst="rect">
            <a:avLst/>
          </a:prstGeom>
        </p:spPr>
      </p:pic>
      <p:pic>
        <p:nvPicPr>
          <p:cNvPr id="23" name="Grafik 2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80587" y="2665673"/>
            <a:ext cx="314460" cy="562586"/>
          </a:xfrm>
          <a:prstGeom prst="rect">
            <a:avLst/>
          </a:prstGeom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Resolution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20" name="Gerader Verbinder 19"/>
          <p:cNvCxnSpPr/>
          <p:nvPr/>
        </p:nvCxnSpPr>
        <p:spPr>
          <a:xfrm flipV="1">
            <a:off x="5206360" y="2204113"/>
            <a:ext cx="6824" cy="3254992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822387" y="5542751"/>
            <a:ext cx="9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</a:t>
            </a:r>
            <a:r>
              <a:rPr lang="en-GB" dirty="0" err="1" smtClean="0"/>
              <a:t>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194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7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260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040" y="2701912"/>
            <a:ext cx="314460" cy="5625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1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7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3718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94345" y="2691341"/>
            <a:ext cx="318223" cy="57658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072" y="2701459"/>
            <a:ext cx="1636310" cy="25141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27994" y="2701459"/>
            <a:ext cx="1697460" cy="253547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988155" y="2713523"/>
            <a:ext cx="344408" cy="49210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464621" y="2717526"/>
            <a:ext cx="1675862" cy="25146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581769" y="2647298"/>
            <a:ext cx="339545" cy="51283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712898" y="2708760"/>
            <a:ext cx="339545" cy="5128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7" y="2716200"/>
            <a:ext cx="1637432" cy="2506663"/>
          </a:xfrm>
          <a:prstGeom prst="rect">
            <a:avLst/>
          </a:prstGeom>
        </p:spPr>
      </p:pic>
      <p:pic>
        <p:nvPicPr>
          <p:cNvPr id="23" name="Grafik 2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80587" y="2665673"/>
            <a:ext cx="314460" cy="562586"/>
          </a:xfrm>
          <a:prstGeom prst="rect">
            <a:avLst/>
          </a:prstGeom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Resolution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24" name="Gerader Verbinder 23"/>
          <p:cNvCxnSpPr/>
          <p:nvPr/>
        </p:nvCxnSpPr>
        <p:spPr>
          <a:xfrm flipV="1">
            <a:off x="7007870" y="2204113"/>
            <a:ext cx="6824" cy="3254992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6623897" y="5542751"/>
            <a:ext cx="9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 </a:t>
            </a:r>
            <a:r>
              <a:rPr lang="en-GB" dirty="0" err="1" smtClean="0"/>
              <a:t>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182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8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260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040" y="2701912"/>
            <a:ext cx="314460" cy="5625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1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7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3718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94345" y="2691341"/>
            <a:ext cx="318223" cy="57658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072" y="2701459"/>
            <a:ext cx="1636310" cy="25141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27994" y="2701459"/>
            <a:ext cx="1697460" cy="253547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988155" y="2713523"/>
            <a:ext cx="344408" cy="49210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464621" y="2717526"/>
            <a:ext cx="1675862" cy="25146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581769" y="2647298"/>
            <a:ext cx="339545" cy="51283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712898" y="2708760"/>
            <a:ext cx="339545" cy="5128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7" y="2716200"/>
            <a:ext cx="1637432" cy="2506663"/>
          </a:xfrm>
          <a:prstGeom prst="rect">
            <a:avLst/>
          </a:prstGeom>
        </p:spPr>
      </p:pic>
      <p:pic>
        <p:nvPicPr>
          <p:cNvPr id="23" name="Grafik 2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80587" y="2665673"/>
            <a:ext cx="314460" cy="562586"/>
          </a:xfrm>
          <a:prstGeom prst="rect">
            <a:avLst/>
          </a:prstGeom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Resolution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20" name="Gerader Verbinder 19"/>
          <p:cNvCxnSpPr/>
          <p:nvPr/>
        </p:nvCxnSpPr>
        <p:spPr>
          <a:xfrm flipV="1">
            <a:off x="8727492" y="2204113"/>
            <a:ext cx="6824" cy="3254992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8343519" y="5542751"/>
            <a:ext cx="9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 </a:t>
            </a:r>
            <a:r>
              <a:rPr lang="en-GB" dirty="0" err="1" smtClean="0"/>
              <a:t>Error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08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16="http://schemas.microsoft.com/office/drawing/2014/main" xmlns:a14="http://schemas.microsoft.com/office/drawing/2010/main"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BC624C-2554-4659-A1D8-66347873820C}" type="slidenum">
              <a:rPr lang="de-DE" smtClean="0"/>
              <a:t>9</a:t>
            </a:fld>
            <a:endParaRPr lang="de-DE" sz="18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572603" y="2716200"/>
            <a:ext cx="1617186" cy="2465312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29040" y="2701912"/>
            <a:ext cx="314460" cy="56258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614" y="2697288"/>
            <a:ext cx="1612706" cy="2484224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75" y="2701460"/>
            <a:ext cx="1642477" cy="2470655"/>
          </a:xfrm>
          <a:prstGeom prst="rect">
            <a:avLst/>
          </a:prstGeom>
        </p:spPr>
      </p:pic>
      <p:pic>
        <p:nvPicPr>
          <p:cNvPr id="11" name="Grafik 10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37184" y="2701459"/>
            <a:ext cx="318223" cy="576588"/>
          </a:xfrm>
          <a:prstGeom prst="rect">
            <a:avLst/>
          </a:prstGeom>
        </p:spPr>
      </p:pic>
      <p:pic>
        <p:nvPicPr>
          <p:cNvPr id="12" name="Grafik 11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342A137C-F2C1-4789-BB6C-F1B195832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094345" y="2691341"/>
            <a:ext cx="318223" cy="57658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7072" y="2701459"/>
            <a:ext cx="1636310" cy="251417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39C877EF-3D70-4A12-B547-4F77586A0A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27994" y="2701459"/>
            <a:ext cx="1697460" cy="2535476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2962A4B0-1463-4B28-934D-A1C0BF84B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988155" y="2713523"/>
            <a:ext cx="344408" cy="49210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D4692EB-CE7E-4689-B2BE-09031C5BD1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0464621" y="2717526"/>
            <a:ext cx="1675862" cy="251464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6581769" y="2647298"/>
            <a:ext cx="339545" cy="51283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1712898" y="2708760"/>
            <a:ext cx="339545" cy="512839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327" y="2716200"/>
            <a:ext cx="1637432" cy="2506663"/>
          </a:xfrm>
          <a:prstGeom prst="rect">
            <a:avLst/>
          </a:prstGeom>
        </p:spPr>
      </p:pic>
      <p:pic>
        <p:nvPicPr>
          <p:cNvPr id="23" name="Grafik 22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EA3A45E9-668D-425B-BB5A-589B27AB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280587" y="2665673"/>
            <a:ext cx="314460" cy="562586"/>
          </a:xfrm>
          <a:prstGeom prst="rect">
            <a:avLst/>
          </a:prstGeom>
        </p:spPr>
      </p:pic>
      <p:sp>
        <p:nvSpPr>
          <p:cNvPr id="25" name="Titel 1"/>
          <p:cNvSpPr>
            <a:spLocks noGrp="1"/>
          </p:cNvSpPr>
          <p:nvPr>
            <p:ph type="title"/>
          </p:nvPr>
        </p:nvSpPr>
        <p:spPr>
          <a:xfrm>
            <a:off x="599017" y="1366838"/>
            <a:ext cx="10991849" cy="1044000"/>
          </a:xfrm>
        </p:spPr>
        <p:txBody>
          <a:bodyPr/>
          <a:lstStyle/>
          <a:p>
            <a:r>
              <a:rPr lang="en-GB" sz="2800" dirty="0" err="1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Resolution</a:t>
            </a:r>
            <a:endParaRPr lang="en-GB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20" name="Gerader Verbinder 19"/>
          <p:cNvCxnSpPr/>
          <p:nvPr/>
        </p:nvCxnSpPr>
        <p:spPr>
          <a:xfrm flipV="1">
            <a:off x="10426643" y="2204113"/>
            <a:ext cx="6824" cy="3254992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0042670" y="5542751"/>
            <a:ext cx="957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 </a:t>
            </a:r>
            <a:r>
              <a:rPr lang="en-GB" dirty="0" err="1" smtClean="0"/>
              <a:t>Errors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6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99C495-6909-4EF1-8192-27AD92596F89}">
  <ds:schemaRefs>
    <ds:schemaRef ds:uri="http://schemas.microsoft.com/office/infopath/2007/PartnerControls"/>
    <ds:schemaRef ds:uri="http://schemas.microsoft.com/office/2006/metadata/properties"/>
    <ds:schemaRef ds:uri="e5a49d80-0fad-4e68-b0d8-aafd2a49985a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7dc262d9-137d-40b1-b289-87fe1ad4009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DA805D1-54C6-470B-B8EC-71AE7A6BF0D9}"/>
</file>

<file path=customXml/itemProps3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>Office Theme</ap:Template>
  <ap:TotalTime>0</ap:TotalTime>
  <ap:Words>80</ap:Words>
  <ap:Application>Microsoft Office PowerPoint</ap:Application>
  <ap:PresentationFormat>Breitbild</ap:PresentationFormat>
  <ap:Paragraphs>30</ap:Paragraphs>
  <ap:Slides>9</ap:Slides>
  <ap:Notes>1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ap:HeadingPairs>
  <ap:TitlesOfParts>
    <vt:vector baseType="lpstr" size="14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Wo sollte man den Schwellenwert setzen?</vt:lpstr>
      <vt:lpstr>Auflösung</vt:lpstr>
      <vt:lpstr>Wo sollte man den Schwellenwert setzen?</vt:lpstr>
      <vt:lpstr>Auflösung</vt:lpstr>
      <vt:lpstr>Auflösung</vt:lpstr>
      <vt:lpstr>Auflösung</vt:lpstr>
      <vt:lpstr>Auflösung</vt:lpstr>
      <vt:lpstr>Auflösung</vt:lpstr>
    </vt:vector>
  </ap:TitlesOfParts>
  <ap:Manager/>
  <ap:Company/>
  <ap:LinksUpToDate>false</ap:LinksUpToDate>
  <ap:SharedDoc>false</ap:SharedDoc>
  <ap:HyperlinkBase/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subject/>
  <dc:creator>Microsoft Office-Anwender;Birte Heinemann;Daniel Frischemeier</dc:creator>
  <keywords>, docId:427291FC96F99F939A9A18850BAF47D3</keywords>
  <dc:description/>
  <lastModifiedBy>Fleischer</lastModifiedBy>
  <revision>26</revision>
  <dcterms:created xsi:type="dcterms:W3CDTF">2017-09-20T06:38:18.0000000Z</dcterms:created>
  <dcterms:modified xsi:type="dcterms:W3CDTF">2022-04-14T14:01:39.0000000Z</dcterms:modified>
  <category/>
  <dc:identifier/>
  <contentStatus/>
  <dc:language/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