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7"/>
  </p:notesMasterIdLst>
  <p:sldIdLst>
    <p:sldId id="259" r:id="rId5"/>
    <p:sldId id="264" r:id="rId6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9581BE-F060-426D-B48E-7BFB496CFE45}" v="45" dt="2021-05-21T13:25:13.628"/>
    <p1510:client id="{BDE49E0A-AA06-4176-9B00-317DBC81F32B}" v="7" dt="2021-05-21T13:27:32.457"/>
    <p1510:client id="{DFCF5A4F-46EE-A2B8-A72A-DE271CBDB34A}" v="37" dt="2021-05-21T13:30:16.0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4660"/>
  </p:normalViewPr>
  <p:slideViewPr>
    <p:cSldViewPr snapToGrid="0">
      <p:cViewPr>
        <p:scale>
          <a:sx n="150" d="100"/>
          <a:sy n="150" d="100"/>
        </p:scale>
        <p:origin x="-1545" y="-195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ik Fleischer" userId="S::yanflei@mail.uni-paderborn.de::118de0e1-790f-4d9a-ac78-8830d95f94eb" providerId="AD" clId="Web-{B49581BE-F060-426D-B48E-7BFB496CFE45}"/>
    <pc:docChg chg="addSld delSld modSld sldOrd">
      <pc:chgData name="Yannik Fleischer" userId="S::yanflei@mail.uni-paderborn.de::118de0e1-790f-4d9a-ac78-8830d95f94eb" providerId="AD" clId="Web-{B49581BE-F060-426D-B48E-7BFB496CFE45}" dt="2021-05-21T13:25:13.628" v="42"/>
      <pc:docMkLst>
        <pc:docMk/>
      </pc:docMkLst>
      <pc:sldChg chg="addSp delSp">
        <pc:chgData name="Yannik Fleischer" userId="S::yanflei@mail.uni-paderborn.de::118de0e1-790f-4d9a-ac78-8830d95f94eb" providerId="AD" clId="Web-{B49581BE-F060-426D-B48E-7BFB496CFE45}" dt="2021-05-21T13:22:28.484" v="3"/>
        <pc:sldMkLst>
          <pc:docMk/>
          <pc:sldMk cId="3906198807" sldId="266"/>
        </pc:sldMkLst>
        <pc:picChg chg="add del">
          <ac:chgData name="Yannik Fleischer" userId="S::yanflei@mail.uni-paderborn.de::118de0e1-790f-4d9a-ac78-8830d95f94eb" providerId="AD" clId="Web-{B49581BE-F060-426D-B48E-7BFB496CFE45}" dt="2021-05-21T13:22:28.484" v="3"/>
          <ac:picMkLst>
            <pc:docMk/>
            <pc:sldMk cId="3906198807" sldId="266"/>
            <ac:picMk id="18" creationId="{00000000-0000-0000-0000-000000000000}"/>
          </ac:picMkLst>
        </pc:picChg>
      </pc:sldChg>
      <pc:sldChg chg="modTransition">
        <pc:chgData name="Yannik Fleischer" userId="S::yanflei@mail.uni-paderborn.de::118de0e1-790f-4d9a-ac78-8830d95f94eb" providerId="AD" clId="Web-{B49581BE-F060-426D-B48E-7BFB496CFE45}" dt="2021-05-21T13:21:46.014" v="0"/>
        <pc:sldMkLst>
          <pc:docMk/>
          <pc:sldMk cId="471808990" sldId="269"/>
        </pc:sldMkLst>
      </pc:sldChg>
      <pc:sldChg chg="ord modTransition">
        <pc:chgData name="Yannik Fleischer" userId="S::yanflei@mail.uni-paderborn.de::118de0e1-790f-4d9a-ac78-8830d95f94eb" providerId="AD" clId="Web-{B49581BE-F060-426D-B48E-7BFB496CFE45}" dt="2021-05-21T13:25:13.628" v="42"/>
        <pc:sldMkLst>
          <pc:docMk/>
          <pc:sldMk cId="3589799662" sldId="270"/>
        </pc:sldMkLst>
      </pc:sldChg>
      <pc:sldChg chg="add del replId">
        <pc:chgData name="Yannik Fleischer" userId="S::yanflei@mail.uni-paderborn.de::118de0e1-790f-4d9a-ac78-8830d95f94eb" providerId="AD" clId="Web-{B49581BE-F060-426D-B48E-7BFB496CFE45}" dt="2021-05-21T13:22:44.750" v="5"/>
        <pc:sldMkLst>
          <pc:docMk/>
          <pc:sldMk cId="2797814740" sldId="271"/>
        </pc:sldMkLst>
      </pc:sldChg>
      <pc:sldChg chg="modSp add replId modTransition">
        <pc:chgData name="Yannik Fleischer" userId="S::yanflei@mail.uni-paderborn.de::118de0e1-790f-4d9a-ac78-8830d95f94eb" providerId="AD" clId="Web-{B49581BE-F060-426D-B48E-7BFB496CFE45}" dt="2021-05-21T13:24:54.597" v="41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B49581BE-F060-426D-B48E-7BFB496CFE45}" dt="2021-05-21T13:24:48.550" v="34" actId="1076"/>
          <ac:spMkLst>
            <pc:docMk/>
            <pc:sldMk cId="2874438629" sldId="271"/>
            <ac:spMk id="6" creationId="{00000000-0000-0000-0000-000000000000}"/>
          </ac:spMkLst>
        </pc:spChg>
        <pc:picChg chg="mod">
          <ac:chgData name="Yannik Fleischer" userId="S::yanflei@mail.uni-paderborn.de::118de0e1-790f-4d9a-ac78-8830d95f94eb" providerId="AD" clId="Web-{B49581BE-F060-426D-B48E-7BFB496CFE45}" dt="2021-05-21T13:24:48.659" v="40" actId="1076"/>
          <ac:picMkLst>
            <pc:docMk/>
            <pc:sldMk cId="2874438629" sldId="271"/>
            <ac:picMk id="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12" v="22" actId="1076"/>
          <ac:picMkLst>
            <pc:docMk/>
            <pc:sldMk cId="2874438629" sldId="271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59" v="25" actId="1076"/>
          <ac:picMkLst>
            <pc:docMk/>
            <pc:sldMk cId="2874438629" sldId="271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27" v="23" actId="1076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43" v="39" actId="1076"/>
          <ac:picMkLst>
            <pc:docMk/>
            <pc:sldMk cId="2874438629" sldId="271"/>
            <ac:picMk id="12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096" v="21" actId="1076"/>
          <ac:picMkLst>
            <pc:docMk/>
            <pc:sldMk cId="2874438629" sldId="271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5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12" v="37" actId="1076"/>
          <ac:picMkLst>
            <pc:docMk/>
            <pc:sldMk cId="2874438629" sldId="271"/>
            <ac:picMk id="16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43" v="24" actId="1076"/>
          <ac:picMkLst>
            <pc:docMk/>
            <pc:sldMk cId="2874438629" sldId="271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74" v="26" actId="1076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28" v="38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6" actId="1076"/>
          <ac:picMkLst>
            <pc:docMk/>
            <pc:sldMk cId="2874438629" sldId="271"/>
            <ac:picMk id="21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BDE49E0A-AA06-4176-9B00-317DBC81F32B}"/>
    <pc:docChg chg="addSld modSld sldOrd">
      <pc:chgData name="Yannik Fleischer" userId="S::yanflei@mail.uni-paderborn.de::118de0e1-790f-4d9a-ac78-8830d95f94eb" providerId="AD" clId="Web-{BDE49E0A-AA06-4176-9B00-317DBC81F32B}" dt="2021-05-21T13:27:32.457" v="6"/>
      <pc:docMkLst>
        <pc:docMk/>
      </pc:docMkLst>
      <pc:sldChg chg="ord">
        <pc:chgData name="Yannik Fleischer" userId="S::yanflei@mail.uni-paderborn.de::118de0e1-790f-4d9a-ac78-8830d95f94eb" providerId="AD" clId="Web-{BDE49E0A-AA06-4176-9B00-317DBC81F32B}" dt="2021-05-21T13:26:05.409" v="0"/>
        <pc:sldMkLst>
          <pc:docMk/>
          <pc:sldMk cId="2874438629" sldId="271"/>
        </pc:sldMkLst>
      </pc:sldChg>
      <pc:sldChg chg="addSp modSp add replId">
        <pc:chgData name="Yannik Fleischer" userId="S::yanflei@mail.uni-paderborn.de::118de0e1-790f-4d9a-ac78-8830d95f94eb" providerId="AD" clId="Web-{BDE49E0A-AA06-4176-9B00-317DBC81F32B}" dt="2021-05-21T13:27:32.457" v="6"/>
        <pc:sldMkLst>
          <pc:docMk/>
          <pc:sldMk cId="3656514412" sldId="272"/>
        </pc:sldMkLst>
        <pc:spChg chg="add">
          <ac:chgData name="Yannik Fleischer" userId="S::yanflei@mail.uni-paderborn.de::118de0e1-790f-4d9a-ac78-8830d95f94eb" providerId="AD" clId="Web-{BDE49E0A-AA06-4176-9B00-317DBC81F32B}" dt="2021-05-21T13:27:32.457" v="6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BDE49E0A-AA06-4176-9B00-317DBC81F32B}" dt="2021-05-21T13:27:10.613" v="4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72" v="2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88" v="3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7:10.629" v="5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DFCF5A4F-46EE-A2B8-A72A-DE271CBDB34A}"/>
    <pc:docChg chg="delSld modSld">
      <pc:chgData name="Yannik Fleischer" userId="S::yanflei@mail.uni-paderborn.de::118de0e1-790f-4d9a-ac78-8830d95f94eb" providerId="AD" clId="Web-{DFCF5A4F-46EE-A2B8-A72A-DE271CBDB34A}" dt="2021-05-21T13:30:16.014" v="33"/>
      <pc:docMkLst>
        <pc:docMk/>
      </pc:docMkLst>
      <pc:sldChg chg="del">
        <pc:chgData name="Yannik Fleischer" userId="S::yanflei@mail.uni-paderborn.de::118de0e1-790f-4d9a-ac78-8830d95f94eb" providerId="AD" clId="Web-{DFCF5A4F-46EE-A2B8-A72A-DE271CBDB34A}" dt="2021-05-21T13:30:16.014" v="33"/>
        <pc:sldMkLst>
          <pc:docMk/>
          <pc:sldMk cId="3589799662" sldId="270"/>
        </pc:sldMkLst>
      </pc:sldChg>
      <pc:sldChg chg="addSp delSp modSp">
        <pc:chgData name="Yannik Fleischer" userId="S::yanflei@mail.uni-paderborn.de::118de0e1-790f-4d9a-ac78-8830d95f94eb" providerId="AD" clId="Web-{DFCF5A4F-46EE-A2B8-A72A-DE271CBDB34A}" dt="2021-05-21T13:29:50.576" v="31" actId="1076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DFCF5A4F-46EE-A2B8-A72A-DE271CBDB34A}" dt="2021-05-21T13:29:50.482" v="25" actId="1076"/>
          <ac:spMkLst>
            <pc:docMk/>
            <pc:sldMk cId="2874438629" sldId="271"/>
            <ac:spMk id="6" creationId="{00000000-0000-0000-0000-000000000000}"/>
          </ac:spMkLst>
        </pc:spChg>
        <pc:picChg chg="add">
          <ac:chgData name="Yannik Fleischer" userId="S::yanflei@mail.uni-paderborn.de::118de0e1-790f-4d9a-ac78-8830d95f94eb" providerId="AD" clId="Web-{DFCF5A4F-46EE-A2B8-A72A-DE271CBDB34A}" dt="2021-05-21T13:29:45.669" v="19"/>
          <ac:picMkLst>
            <pc:docMk/>
            <pc:sldMk cId="2874438629" sldId="271"/>
            <ac:picMk id="2" creationId="{D9BAC289-3AD7-4027-9C76-0851042EADDF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9" actId="1076"/>
          <ac:picMkLst>
            <pc:docMk/>
            <pc:sldMk cId="2874438629" sldId="271"/>
            <ac:picMk id="3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5"/>
          <ac:picMkLst>
            <pc:docMk/>
            <pc:sldMk cId="2874438629" sldId="271"/>
            <ac:picMk id="4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00" v="20"/>
          <ac:picMkLst>
            <pc:docMk/>
            <pc:sldMk cId="2874438629" sldId="271"/>
            <ac:picMk id="5" creationId="{9D5B4DCA-F295-4651-9279-1A117B5713C6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1"/>
          <ac:picMkLst>
            <pc:docMk/>
            <pc:sldMk cId="2874438629" sldId="271"/>
            <ac:picMk id="7" creationId="{3D0E0798-B3DA-4684-9EA3-DC185242D758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2"/>
          <ac:picMkLst>
            <pc:docMk/>
            <pc:sldMk cId="2874438629" sldId="271"/>
            <ac:picMk id="8" creationId="{A9852173-16B2-47D6-A303-E7AECDC1C5A5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47" v="23"/>
          <ac:picMkLst>
            <pc:docMk/>
            <pc:sldMk cId="2874438629" sldId="271"/>
            <ac:picMk id="9" creationId="{C50434FE-7340-4066-91A5-CC4CD6BB094B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8"/>
          <ac:picMkLst>
            <pc:docMk/>
            <pc:sldMk cId="2874438629" sldId="271"/>
            <ac:picMk id="10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7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8" actId="1076"/>
          <ac:picMkLst>
            <pc:docMk/>
            <pc:sldMk cId="2874438629" sldId="271"/>
            <ac:picMk id="12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6"/>
          <ac:picMkLst>
            <pc:docMk/>
            <pc:sldMk cId="2874438629" sldId="271"/>
            <ac:picMk id="13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63" v="24"/>
          <ac:picMkLst>
            <pc:docMk/>
            <pc:sldMk cId="2874438629" sldId="271"/>
            <ac:picMk id="14" creationId="{63F71FF4-B85C-47A1-9218-55233D8CE6C4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497" v="26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13" v="27" actId="1076"/>
          <ac:picMkLst>
            <pc:docMk/>
            <pc:sldMk cId="2874438629" sldId="271"/>
            <ac:picMk id="16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4"/>
          <ac:picMkLst>
            <pc:docMk/>
            <pc:sldMk cId="2874438629" sldId="271"/>
            <ac:picMk id="18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3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60" v="30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76" v="31" actId="1076"/>
          <ac:picMkLst>
            <pc:docMk/>
            <pc:sldMk cId="2874438629" sldId="271"/>
            <ac:picMk id="21" creationId="{00000000-0000-0000-0000-000000000000}"/>
          </ac:picMkLst>
        </pc:picChg>
      </pc:sldChg>
      <pc:sldChg chg="delSp modSp del">
        <pc:chgData name="Yannik Fleischer" userId="S::yanflei@mail.uni-paderborn.de::118de0e1-790f-4d9a-ac78-8830d95f94eb" providerId="AD" clId="Web-{DFCF5A4F-46EE-A2B8-A72A-DE271CBDB34A}" dt="2021-05-21T13:29:54.576" v="32"/>
        <pc:sldMkLst>
          <pc:docMk/>
          <pc:sldMk cId="3656514412" sldId="272"/>
        </pc:sldMkLst>
        <pc:spChg chg="del">
          <ac:chgData name="Yannik Fleischer" userId="S::yanflei@mail.uni-paderborn.de::118de0e1-790f-4d9a-ac78-8830d95f94eb" providerId="AD" clId="Web-{DFCF5A4F-46EE-A2B8-A72A-DE271CBDB34A}" dt="2021-05-21T13:28:13.589" v="0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DFCF5A4F-46EE-A2B8-A72A-DE271CBDB34A}" dt="2021-05-21T13:29:19.356" v="10" actId="1076"/>
          <ac:picMkLst>
            <pc:docMk/>
            <pc:sldMk cId="3656514412" sldId="272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09" v="7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25" v="8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56" v="9" actId="1076"/>
          <ac:picMkLst>
            <pc:docMk/>
            <pc:sldMk cId="3656514412" sldId="272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72" v="11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87" v="12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08/04/2022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dieser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Präsentation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kann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mit</a:t>
            </a:r>
            <a:r>
              <a:rPr lang="en-GB" baseline="0" dirty="0" smtClean="0"/>
              <a:t> den SuS </a:t>
            </a:r>
            <a:r>
              <a:rPr lang="en-GB" baseline="0" dirty="0" err="1" smtClean="0"/>
              <a:t>thematisiert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werden</a:t>
            </a:r>
            <a:r>
              <a:rPr lang="en-GB" baseline="0" dirty="0" smtClean="0"/>
              <a:t>, </a:t>
            </a:r>
            <a:r>
              <a:rPr lang="en-GB" baseline="0" dirty="0" err="1" smtClean="0"/>
              <a:t>wie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ein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Entscheidungsbaum</a:t>
            </a:r>
            <a:r>
              <a:rPr lang="en-GB" baseline="0" dirty="0" smtClean="0"/>
              <a:t> auf </a:t>
            </a:r>
            <a:r>
              <a:rPr lang="en-GB" baseline="0" dirty="0" err="1" smtClean="0"/>
              <a:t>eine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neues</a:t>
            </a:r>
            <a:r>
              <a:rPr lang="en-GB" baseline="0" dirty="0" smtClean="0"/>
              <a:t> </a:t>
            </a:r>
            <a:r>
              <a:rPr lang="en-GB" baseline="0" dirty="0" err="1" smtClean="0"/>
              <a:t>Lebensmittel</a:t>
            </a:r>
            <a:r>
              <a:rPr lang="en-GB" baseline="0" dirty="0" smtClean="0"/>
              <a:t> </a:t>
            </a:r>
            <a:r>
              <a:rPr lang="en-GB" baseline="0" smtClean="0"/>
              <a:t>angewendet </a:t>
            </a:r>
            <a:r>
              <a:rPr lang="en-GB" baseline="0" dirty="0" err="1" smtClean="0"/>
              <a:t>werden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kann</a:t>
            </a:r>
            <a:r>
              <a:rPr lang="en-GB" baseline="0" dirty="0" smtClean="0"/>
              <a:t>.</a:t>
            </a:r>
            <a:endParaRPr lang="en-GB" dirty="0" smtClean="0"/>
          </a:p>
          <a:p>
            <a:endParaRPr lang="en-GB" baseline="0" dirty="0" smtClean="0"/>
          </a:p>
          <a:p>
            <a:r>
              <a:rPr lang="en-GB" baseline="0" dirty="0" err="1" smtClean="0"/>
              <a:t>Achtung</a:t>
            </a:r>
            <a:r>
              <a:rPr lang="en-GB" baseline="0" dirty="0" smtClean="0"/>
              <a:t>: </a:t>
            </a:r>
            <a:r>
              <a:rPr lang="en-GB" baseline="0" dirty="0" err="1" smtClean="0"/>
              <a:t>Diese</a:t>
            </a:r>
            <a:r>
              <a:rPr lang="en-GB" baseline="0" dirty="0" smtClean="0"/>
              <a:t> </a:t>
            </a:r>
            <a:r>
              <a:rPr lang="en-GB" baseline="0" dirty="0" err="1" smtClean="0"/>
              <a:t>Präsentation</a:t>
            </a:r>
            <a:r>
              <a:rPr lang="en-GB" baseline="0" dirty="0" smtClean="0"/>
              <a:t> </a:t>
            </a:r>
            <a:r>
              <a:rPr lang="en-GB" baseline="0" dirty="0" err="1" smtClean="0"/>
              <a:t>ist</a:t>
            </a:r>
            <a:r>
              <a:rPr lang="en-GB" baseline="0" dirty="0" smtClean="0"/>
              <a:t> </a:t>
            </a:r>
            <a:r>
              <a:rPr lang="en-GB" baseline="0" dirty="0" err="1" smtClean="0"/>
              <a:t>animiert</a:t>
            </a:r>
            <a:r>
              <a:rPr lang="en-GB" baseline="0" dirty="0" smtClean="0"/>
              <a:t>!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7159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Diese</a:t>
            </a:r>
            <a:r>
              <a:rPr lang="en-GB" dirty="0" smtClean="0"/>
              <a:t> </a:t>
            </a:r>
            <a:r>
              <a:rPr lang="en-GB" dirty="0" err="1" smtClean="0"/>
              <a:t>Folie</a:t>
            </a:r>
            <a:r>
              <a:rPr lang="en-GB" dirty="0" smtClean="0"/>
              <a:t> </a:t>
            </a:r>
            <a:r>
              <a:rPr lang="en-GB" dirty="0" err="1" smtClean="0"/>
              <a:t>ist</a:t>
            </a:r>
            <a:r>
              <a:rPr lang="en-GB" dirty="0" smtClean="0"/>
              <a:t> </a:t>
            </a:r>
            <a:r>
              <a:rPr lang="en-GB" dirty="0" err="1" smtClean="0"/>
              <a:t>animiert</a:t>
            </a:r>
            <a:r>
              <a:rPr lang="en-GB" dirty="0" smtClean="0"/>
              <a:t>! </a:t>
            </a:r>
          </a:p>
          <a:p>
            <a:endParaRPr lang="en-GB" dirty="0" smtClean="0"/>
          </a:p>
          <a:p>
            <a:r>
              <a:rPr lang="en-GB" dirty="0" smtClean="0"/>
              <a:t>Man </a:t>
            </a:r>
            <a:r>
              <a:rPr lang="en-GB" dirty="0" err="1" smtClean="0"/>
              <a:t>kann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die Animation </a:t>
            </a:r>
            <a:r>
              <a:rPr lang="en-GB" dirty="0" err="1" smtClean="0"/>
              <a:t>nach</a:t>
            </a:r>
            <a:r>
              <a:rPr lang="en-GB" dirty="0" smtClean="0"/>
              <a:t> und </a:t>
            </a:r>
            <a:r>
              <a:rPr lang="en-GB" dirty="0" err="1" smtClean="0"/>
              <a:t>nach</a:t>
            </a:r>
            <a:r>
              <a:rPr lang="en-GB" dirty="0" smtClean="0"/>
              <a:t> </a:t>
            </a:r>
            <a:r>
              <a:rPr lang="en-GB" dirty="0" err="1" smtClean="0"/>
              <a:t>besprechen</a:t>
            </a:r>
            <a:r>
              <a:rPr lang="en-GB" dirty="0" smtClean="0"/>
              <a:t> und </a:t>
            </a:r>
            <a:r>
              <a:rPr lang="en-GB" dirty="0" err="1" smtClean="0"/>
              <a:t>veranschaulichen</a:t>
            </a:r>
            <a:r>
              <a:rPr lang="en-GB" dirty="0" smtClean="0"/>
              <a:t>, </a:t>
            </a:r>
            <a:r>
              <a:rPr lang="en-GB" dirty="0" err="1" smtClean="0"/>
              <a:t>wie</a:t>
            </a:r>
            <a:r>
              <a:rPr lang="en-GB" dirty="0" smtClean="0"/>
              <a:t> der </a:t>
            </a:r>
            <a:r>
              <a:rPr lang="en-GB" dirty="0" err="1" smtClean="0"/>
              <a:t>anahand</a:t>
            </a:r>
            <a:r>
              <a:rPr lang="en-GB" dirty="0" smtClean="0"/>
              <a:t> der </a:t>
            </a:r>
            <a:r>
              <a:rPr lang="en-GB" dirty="0" err="1" smtClean="0"/>
              <a:t>Entscheidungsregeln</a:t>
            </a:r>
            <a:r>
              <a:rPr lang="en-GB" dirty="0" smtClean="0"/>
              <a:t> </a:t>
            </a:r>
            <a:r>
              <a:rPr lang="en-GB" dirty="0" err="1" smtClean="0"/>
              <a:t>durch</a:t>
            </a:r>
            <a:r>
              <a:rPr lang="en-GB" dirty="0" smtClean="0"/>
              <a:t> den </a:t>
            </a:r>
            <a:r>
              <a:rPr lang="en-GB" dirty="0" err="1" smtClean="0"/>
              <a:t>Entscheidungsbaum</a:t>
            </a:r>
            <a:r>
              <a:rPr lang="en-GB" dirty="0" smtClean="0"/>
              <a:t> </a:t>
            </a:r>
            <a:r>
              <a:rPr lang="en-GB" dirty="0" err="1" smtClean="0"/>
              <a:t>geleitet</a:t>
            </a:r>
            <a:r>
              <a:rPr lang="en-GB" dirty="0" smtClean="0"/>
              <a:t> und </a:t>
            </a:r>
            <a:r>
              <a:rPr lang="en-GB" dirty="0" err="1" smtClean="0"/>
              <a:t>letztendlich</a:t>
            </a:r>
            <a:r>
              <a:rPr lang="en-GB" dirty="0" smtClean="0"/>
              <a:t> </a:t>
            </a:r>
            <a:r>
              <a:rPr lang="en-GB" dirty="0" err="1" smtClean="0"/>
              <a:t>im</a:t>
            </a:r>
            <a:r>
              <a:rPr lang="en-GB" dirty="0" smtClean="0"/>
              <a:t> </a:t>
            </a:r>
            <a:r>
              <a:rPr lang="en-GB" dirty="0" err="1" smtClean="0"/>
              <a:t>Blattknoten</a:t>
            </a:r>
            <a:r>
              <a:rPr lang="en-GB" dirty="0" smtClean="0"/>
              <a:t> </a:t>
            </a:r>
            <a:r>
              <a:rPr lang="en-GB" dirty="0" err="1" smtClean="0"/>
              <a:t>klassifiziert</a:t>
            </a:r>
            <a:r>
              <a:rPr lang="en-GB" dirty="0" smtClean="0"/>
              <a:t> </a:t>
            </a:r>
            <a:r>
              <a:rPr lang="en-GB" dirty="0" err="1" smtClean="0"/>
              <a:t>wird</a:t>
            </a:r>
            <a:r>
              <a:rPr lang="en-GB" dirty="0" smtClean="0"/>
              <a:t>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2469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userDrawn="1">
  <p:cSld name="Titel und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Mastertitelformat</a:t>
            </a:r>
            <a:r>
              <a:rPr lang="de-DE"/>
              <a:t> bearbeiten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4pPr>
              <a:defRPr/>
            </a:lvl4pPr>
          </a:lstStyle>
          <a:p>
            <a:pPr lvl="0">
              <a:defRPr/>
            </a:pPr>
            <a:r>
              <a:rPr lang="en-US"/>
              <a:t>Mastertextformat bearbeiten</a:t>
            </a:r>
            <a:endParaRPr/>
          </a:p>
          <a:p>
            <a:pPr lvl="1">
              <a:defRPr/>
            </a:pPr>
            <a:r>
              <a:rPr lang="en-US"/>
              <a:t>Zweite Ebene</a:t>
            </a:r>
            <a:endParaRPr/>
          </a:p>
          <a:p>
            <a:pPr lvl="2">
              <a:defRPr/>
            </a:pPr>
            <a:r>
              <a:rPr lang="en-US"/>
              <a:t>Dritte Ebene</a:t>
            </a:r>
            <a:endParaRPr/>
          </a:p>
          <a:p>
            <a:pPr lvl="3">
              <a:defRPr/>
            </a:pPr>
            <a:r>
              <a:rPr lang="en-US"/>
              <a:t>Vierte  Ebene</a:t>
            </a:r>
            <a:endParaRPr/>
          </a:p>
          <a:p>
            <a:pPr lvl="4">
              <a:defRPr/>
            </a:pPr>
            <a:r>
              <a:rPr lang="en-US"/>
              <a:t>Fünfte Ebene</a:t>
            </a:r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7086600" y="6512139"/>
            <a:ext cx="2057400" cy="22802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53C1C3D-C22A-9946-8C8C-F907B3EB4C5C}" type="slidenum">
              <a:t>‹Nr.›</a:t>
            </a:fld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1985086" y="6547781"/>
            <a:ext cx="1912263" cy="17722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r">
              <a:defRPr/>
            </a:pPr>
            <a:r>
              <a:rPr lang="de-DE"/>
              <a:t>Schulte / Fleischer / Höper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09986" y="6548583"/>
            <a:ext cx="1912263" cy="1942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5 </a:t>
            </a:r>
            <a:r>
              <a:rPr lang="de-DE" err="1"/>
              <a:t>October</a:t>
            </a:r>
            <a:r>
              <a:rPr lang="de-DE"/>
              <a:t> 2021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0773219"/>
      </p:ext>
    </p:extLst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/>
            </a: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4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Font typeface="Arial"/>
              <a:buNone/>
              <a:defRPr sz="1600" b="1">
                <a:solidFill>
                  <a:schemeClr val="tx2"/>
                </a:solidFill>
                <a:latin typeface="+mj-lt"/>
              </a:defRPr>
            </a:lvl1pPr>
            <a:lvl2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2pPr>
            <a:lvl3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3pPr>
            <a:lvl4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4pPr>
            <a:lvl5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5pPr>
            <a:lvl6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6pPr>
            <a:lvl7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7pPr>
            <a:lvl8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8pPr>
            <a:lvl9pPr marL="0" indent="0" algn="r">
              <a:lnSpc>
                <a:spcPct val="100000"/>
              </a:lnSpc>
              <a:spcBef>
                <a:spcPts val="0"/>
              </a:spcBef>
              <a:defRPr sz="1400" b="1">
                <a:latin typeface="+mj-lt"/>
              </a:defRPr>
            </a:lvl9pPr>
          </a:lstStyle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1" name="Grafik 20"/>
          <p:cNvPicPr/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55865" y="481006"/>
            <a:ext cx="1228090" cy="429260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 bwMode="auto">
          <a:xfrm>
            <a:off x="1819267" y="450000"/>
            <a:ext cx="1228090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Datenbasierte Entscheidungsregeln</a:t>
            </a:r>
          </a:p>
          <a:p>
            <a:pPr algn="ctr">
              <a:defRPr/>
            </a:pPr>
            <a:r>
              <a:rPr lang="de-DE" sz="24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</a:t>
            </a:r>
          </a:p>
          <a:p>
            <a:pPr algn="ctr">
              <a:defRPr/>
            </a:pPr>
            <a:r>
              <a:rPr lang="de-DE" sz="4000" b="0" i="0" u="none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Einen Entscheidungsbaum auf ein Lebensmittel anwenden?</a:t>
            </a:r>
            <a:endParaRPr sz="40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83768" y="3970871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76056" y="4584624"/>
            <a:ext cx="1802145" cy="1730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Grafik 4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306" y="1963141"/>
            <a:ext cx="2143361" cy="322289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400" dirty="0" smtClean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Ein Lebensmittel mit einem Entscheidungsbaum klassifizieren</a:t>
            </a:r>
            <a:endParaRPr lang="de-DE" sz="2400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cxnSp>
        <p:nvCxnSpPr>
          <p:cNvPr id="15" name="Gerader Verbinder 14"/>
          <p:cNvCxnSpPr/>
          <p:nvPr/>
        </p:nvCxnSpPr>
        <p:spPr>
          <a:xfrm>
            <a:off x="4855656" y="3175986"/>
            <a:ext cx="477035" cy="836973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bgerundetes Rechteck 15"/>
          <p:cNvSpPr/>
          <p:nvPr/>
        </p:nvSpPr>
        <p:spPr>
          <a:xfrm>
            <a:off x="3829622" y="2508977"/>
            <a:ext cx="1312175" cy="667009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Fett</a:t>
            </a:r>
            <a:endParaRPr lang="en-GB" b="1" dirty="0"/>
          </a:p>
        </p:txBody>
      </p:sp>
      <p:cxnSp>
        <p:nvCxnSpPr>
          <p:cNvPr id="22" name="Gerader Verbinder 21"/>
          <p:cNvCxnSpPr/>
          <p:nvPr/>
        </p:nvCxnSpPr>
        <p:spPr>
          <a:xfrm flipH="1">
            <a:off x="3572903" y="3175986"/>
            <a:ext cx="514707" cy="836973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feld 22"/>
          <p:cNvSpPr txBox="1"/>
          <p:nvPr/>
        </p:nvSpPr>
        <p:spPr bwMode="auto">
          <a:xfrm>
            <a:off x="3007107" y="332912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20 g</a:t>
            </a:r>
          </a:p>
        </p:txBody>
      </p:sp>
      <p:sp>
        <p:nvSpPr>
          <p:cNvPr id="24" name="Textfeld 23"/>
          <p:cNvSpPr txBox="1"/>
          <p:nvPr/>
        </p:nvSpPr>
        <p:spPr bwMode="auto">
          <a:xfrm>
            <a:off x="5275102" y="3343239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&gt; 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20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cxnSp>
        <p:nvCxnSpPr>
          <p:cNvPr id="25" name="Gerader Verbinder 24"/>
          <p:cNvCxnSpPr/>
          <p:nvPr/>
        </p:nvCxnSpPr>
        <p:spPr>
          <a:xfrm>
            <a:off x="3867591" y="4679968"/>
            <a:ext cx="630221" cy="913782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Abgerundetes Rechteck 25"/>
          <p:cNvSpPr/>
          <p:nvPr/>
        </p:nvSpPr>
        <p:spPr>
          <a:xfrm>
            <a:off x="2841557" y="4012959"/>
            <a:ext cx="1312175" cy="667009"/>
          </a:xfrm>
          <a:prstGeom prst="roundRect">
            <a:avLst/>
          </a:prstGeom>
          <a:solidFill>
            <a:schemeClr val="tx2">
              <a:lumMod val="90000"/>
              <a:lumOff val="10000"/>
            </a:schemeClr>
          </a:solidFill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/>
              <a:t>Zucker</a:t>
            </a:r>
            <a:endParaRPr lang="en-GB" b="1" dirty="0"/>
          </a:p>
        </p:txBody>
      </p:sp>
      <p:cxnSp>
        <p:nvCxnSpPr>
          <p:cNvPr id="27" name="Gerader Verbinder 26"/>
          <p:cNvCxnSpPr/>
          <p:nvPr/>
        </p:nvCxnSpPr>
        <p:spPr>
          <a:xfrm flipH="1">
            <a:off x="2494151" y="4679968"/>
            <a:ext cx="605394" cy="913782"/>
          </a:xfrm>
          <a:prstGeom prst="line">
            <a:avLst/>
          </a:prstGeom>
          <a:ln>
            <a:solidFill>
              <a:schemeClr val="tx2">
                <a:lumMod val="90000"/>
                <a:lumOff val="1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feld 27"/>
          <p:cNvSpPr txBox="1"/>
          <p:nvPr/>
        </p:nvSpPr>
        <p:spPr bwMode="auto">
          <a:xfrm>
            <a:off x="1668650" y="4891106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chemeClr val="tx2">
                    <a:lumMod val="90000"/>
                    <a:lumOff val="10000"/>
                  </a:schemeClr>
                </a:solidFill>
              </a:rPr>
              <a:t>≤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 </a:t>
            </a:r>
            <a:r>
              <a:rPr lang="en-GB" dirty="0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15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sp>
        <p:nvSpPr>
          <p:cNvPr id="29" name="Textfeld 28"/>
          <p:cNvSpPr txBox="1"/>
          <p:nvPr/>
        </p:nvSpPr>
        <p:spPr bwMode="auto">
          <a:xfrm>
            <a:off x="4307129" y="4893923"/>
            <a:ext cx="1071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>
                <a:solidFill>
                  <a:schemeClr val="tx2">
                    <a:lumMod val="90000"/>
                    <a:lumOff val="10000"/>
                  </a:schemeClr>
                </a:solidFill>
              </a:rPr>
              <a:t>&gt; 15 </a:t>
            </a:r>
            <a:r>
              <a:rPr lang="en-GB" dirty="0">
                <a:solidFill>
                  <a:schemeClr val="tx2">
                    <a:lumMod val="90000"/>
                    <a:lumOff val="10000"/>
                  </a:schemeClr>
                </a:solidFill>
              </a:rPr>
              <a:t>g</a:t>
            </a:r>
          </a:p>
        </p:txBody>
      </p:sp>
      <p:sp>
        <p:nvSpPr>
          <p:cNvPr id="30" name="Rechteck 29"/>
          <p:cNvSpPr/>
          <p:nvPr/>
        </p:nvSpPr>
        <p:spPr bwMode="auto">
          <a:xfrm>
            <a:off x="1735760" y="5589076"/>
            <a:ext cx="1406893" cy="620052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/>
              <a:t>Eher</a:t>
            </a:r>
            <a:r>
              <a:rPr lang="en-GB" sz="1400" dirty="0"/>
              <a:t> empfehlenswert</a:t>
            </a:r>
          </a:p>
        </p:txBody>
      </p:sp>
      <p:sp>
        <p:nvSpPr>
          <p:cNvPr id="31" name="Rechteck 30"/>
          <p:cNvSpPr/>
          <p:nvPr/>
        </p:nvSpPr>
        <p:spPr bwMode="auto">
          <a:xfrm>
            <a:off x="4740952" y="4012960"/>
            <a:ext cx="1402134" cy="61339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Eher</a:t>
            </a:r>
            <a:r>
              <a:rPr lang="en-GB" sz="1400" dirty="0"/>
              <a:t> </a:t>
            </a:r>
            <a:r>
              <a:rPr lang="en-GB" sz="1400" dirty="0" err="1"/>
              <a:t>nicht</a:t>
            </a:r>
            <a:r>
              <a:rPr lang="en-GB" sz="1400" dirty="0"/>
              <a:t> </a:t>
            </a:r>
            <a:r>
              <a:rPr lang="en-GB" sz="1400" dirty="0" smtClean="0"/>
              <a:t>empfehlenswert</a:t>
            </a:r>
            <a:endParaRPr lang="en-GB" sz="1400" dirty="0"/>
          </a:p>
        </p:txBody>
      </p:sp>
      <p:sp>
        <p:nvSpPr>
          <p:cNvPr id="32" name="Rechteck 31"/>
          <p:cNvSpPr/>
          <p:nvPr/>
        </p:nvSpPr>
        <p:spPr bwMode="auto">
          <a:xfrm>
            <a:off x="3725697" y="5593750"/>
            <a:ext cx="1444226" cy="615378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/>
              <a:t>Eher</a:t>
            </a:r>
            <a:r>
              <a:rPr lang="en-GB" sz="1400" dirty="0"/>
              <a:t> </a:t>
            </a:r>
            <a:r>
              <a:rPr lang="en-GB" sz="1400" dirty="0" err="1"/>
              <a:t>nicht</a:t>
            </a:r>
            <a:r>
              <a:rPr lang="en-GB" sz="1400" dirty="0"/>
              <a:t> </a:t>
            </a:r>
            <a:r>
              <a:rPr lang="en-GB" sz="1400" dirty="0" smtClean="0"/>
              <a:t>empfehlenswert</a:t>
            </a:r>
            <a:endParaRPr lang="en-GB" sz="1400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6916" y="1904215"/>
            <a:ext cx="861791" cy="747718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1611" y="3541246"/>
            <a:ext cx="861791" cy="747718"/>
          </a:xfrm>
          <a:prstGeom prst="rect">
            <a:avLst/>
          </a:prstGeom>
        </p:spPr>
      </p:pic>
      <p:pic>
        <p:nvPicPr>
          <p:cNvPr id="43" name="Grafik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383561" y="1933768"/>
            <a:ext cx="295933" cy="510229"/>
          </a:xfrm>
          <a:prstGeom prst="rect">
            <a:avLst/>
          </a:prstGeom>
        </p:spPr>
      </p:pic>
      <p:sp>
        <p:nvSpPr>
          <p:cNvPr id="3" name="Rechteck 2"/>
          <p:cNvSpPr/>
          <p:nvPr/>
        </p:nvSpPr>
        <p:spPr bwMode="auto">
          <a:xfrm>
            <a:off x="8161338" y="3776663"/>
            <a:ext cx="471487" cy="170105"/>
          </a:xfrm>
          <a:prstGeom prst="rect">
            <a:avLst/>
          </a:prstGeom>
          <a:noFill/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hteck 20"/>
          <p:cNvSpPr/>
          <p:nvPr/>
        </p:nvSpPr>
        <p:spPr bwMode="auto">
          <a:xfrm>
            <a:off x="8161969" y="4372966"/>
            <a:ext cx="471487" cy="170105"/>
          </a:xfrm>
          <a:prstGeom prst="rect">
            <a:avLst/>
          </a:prstGeom>
          <a:noFill/>
          <a:ln w="28575">
            <a:solidFill>
              <a:schemeClr val="tx2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7035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4.07407E-6 L -0.10104 0.2451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33333E-6 L -0.10104 0.2451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52" y="12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21" grpId="0" animBg="1"/>
      <p:bldP spid="21" grpId="1" animBg="1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Props1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193A6E-8E4F-4778-B681-AE970C8383A4}"/>
</file>

<file path=customXml/itemProps3.xml><?xml version="1.0" encoding="utf-8"?>
<ds:datastoreItem xmlns:ds="http://schemas.openxmlformats.org/officeDocument/2006/customXml" ds:itemID="{3799C495-6909-4EF1-8192-27AD92596F89}">
  <ds:schemaRefs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e5a49d80-0fad-4e68-b0d8-aafd2a49985a"/>
    <ds:schemaRef ds:uri="7dc262d9-137d-40b1-b289-87fe1ad40095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101</Words>
  <Application>Microsoft Office PowerPoint</Application>
  <PresentationFormat>Bildschirmpräsentation (4:3)</PresentationFormat>
  <Paragraphs>22</Paragraphs>
  <Slides>2</Slides>
  <Notes>2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Arial</vt:lpstr>
      <vt:lpstr>Arial Narrow</vt:lpstr>
      <vt:lpstr>Calibri</vt:lpstr>
      <vt:lpstr>Wingdings 2</vt:lpstr>
      <vt:lpstr>POWERPOINT MASTER UNIVERSITÄT PADERBORN</vt:lpstr>
      <vt:lpstr>PowerPoint-Präsentation</vt:lpstr>
      <vt:lpstr>Ein Lebensmittel mit einem Entscheidungsbaum klassifizieren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Microsoft Office-Anwender;Birte Heinemann;Daniel Frischemeier</dc:creator>
  <cp:keywords/>
  <dc:description/>
  <cp:lastModifiedBy>Fleischer</cp:lastModifiedBy>
  <cp:revision>19</cp:revision>
  <dcterms:created xsi:type="dcterms:W3CDTF">2017-09-20T06:38:18Z</dcterms:created>
  <dcterms:modified xsi:type="dcterms:W3CDTF">2022-04-08T12:57:44Z</dcterms:modified>
  <cp:category/>
  <dc:identifier/>
  <cp:contentStatus/>
  <dc:languag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