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5" r:id="rId2"/>
    <p:sldId id="266" r:id="rId3"/>
    <p:sldId id="267" r:id="rId4"/>
    <p:sldId id="268" r:id="rId5"/>
    <p:sldId id="269" r:id="rId6"/>
    <p:sldId id="270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5477" userDrawn="1">
          <p15:clr>
            <a:srgbClr val="A4A3A4"/>
          </p15:clr>
        </p15:guide>
        <p15:guide id="2" orient="horz" pos="861" userDrawn="1">
          <p15:clr>
            <a:srgbClr val="A4A3A4"/>
          </p15:clr>
        </p15:guide>
        <p15:guide id="3" pos="284" userDrawn="1">
          <p15:clr>
            <a:srgbClr val="A4A3A4"/>
          </p15:clr>
        </p15:guide>
        <p15:guide id="4" orient="horz" pos="1625" userDrawn="1">
          <p15:clr>
            <a:srgbClr val="A4A3A4"/>
          </p15:clr>
        </p15:guide>
        <p15:guide id="5" orient="horz" pos="3906" userDrawn="1">
          <p15:clr>
            <a:srgbClr val="A4A3A4"/>
          </p15:clr>
        </p15:guide>
        <p15:guide id="6" orient="horz" pos="1920" userDrawn="1">
          <p15:clr>
            <a:srgbClr val="A4A3A4"/>
          </p15:clr>
        </p15:guide>
        <p15:guide id="7" pos="2948" userDrawn="1">
          <p15:clr>
            <a:srgbClr val="A4A3A4"/>
          </p15:clr>
        </p15:guide>
        <p15:guide id="8" pos="2767" userDrawn="1">
          <p15:clr>
            <a:srgbClr val="A4A3A4"/>
          </p15:clr>
        </p15:guide>
        <p15:guide id="9" orient="horz" pos="11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405" autoAdjust="0"/>
  </p:normalViewPr>
  <p:slideViewPr>
    <p:cSldViewPr snapToGrid="0" showGuides="1">
      <p:cViewPr varScale="1">
        <p:scale>
          <a:sx n="85" d="100"/>
          <a:sy n="85" d="100"/>
        </p:scale>
        <p:origin x="1411" y="-168"/>
      </p:cViewPr>
      <p:guideLst>
        <p:guide pos="5477"/>
        <p:guide orient="horz" pos="861"/>
        <p:guide pos="284"/>
        <p:guide orient="horz" pos="1625"/>
        <p:guide orient="horz" pos="3906"/>
        <p:guide orient="horz" pos="1920"/>
        <p:guide pos="2948"/>
        <p:guide pos="2767"/>
        <p:guide orient="horz" pos="11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sp="http://schemas.microsoft.com/office/drawing/2008/diagram" xmlns:dgm="http://schemas.openxmlformats.org/drawingml/2006/diagram" xmlns:a="http://schemas.openxmlformats.org/drawingml/2006/main">
  <dgm:ptLst>
    <dgm:pt modelId="{A67ABA56-1F25-40F2-8567-8534C7B61563}" type="doc">
      <dgm:prSet loTypeId="urn:microsoft.com/office/officeart/2005/8/layout/cycle5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de-DE"/>
        </a:p>
      </dgm:t>
    </dgm:pt>
    <dgm:pt modelId="{0DA360CA-364D-428B-8B37-123451EB39C0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de-DE" dirty="0"/>
            <a:t>Problem</a:t>
          </a:r>
        </a:p>
      </dgm:t>
    </dgm:pt>
    <dgm:pt modelId="{2AD821F1-495F-4588-A4CE-307FE89D0E22}" type="parTrans" cxnId="{3DA123BB-B007-4DBC-86F0-0CD80013DB18}">
      <dgm:prSet/>
      <dgm:spPr/>
      <dgm:t>
        <a:bodyPr/>
        <a:lstStyle/>
        <a:p>
          <a:endParaRPr lang="de-DE"/>
        </a:p>
      </dgm:t>
    </dgm:pt>
    <dgm:pt modelId="{B149E9F8-65DA-4961-B273-8B8A7491F448}" type="sibTrans" cxnId="{3DA123BB-B007-4DBC-86F0-0CD80013DB18}">
      <dgm:prSet/>
      <dgm:spPr/>
      <dgm:t>
        <a:bodyPr/>
        <a:lstStyle/>
        <a:p>
          <a:endParaRPr lang="de-DE"/>
        </a:p>
      </dgm:t>
    </dgm:pt>
    <dgm:pt modelId="{9397DF4F-B3A0-47A1-810A-F60B0A59D9F3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de-DE" dirty="0"/>
            <a:t>Plan</a:t>
          </a:r>
        </a:p>
      </dgm:t>
    </dgm:pt>
    <dgm:pt modelId="{7F08D666-CE8E-4BB2-B19C-19430F9E6B93}" type="parTrans" cxnId="{60EE5872-1120-46E7-92E1-75AE1CC6B875}">
      <dgm:prSet/>
      <dgm:spPr/>
      <dgm:t>
        <a:bodyPr/>
        <a:lstStyle/>
        <a:p>
          <a:endParaRPr lang="de-DE"/>
        </a:p>
      </dgm:t>
    </dgm:pt>
    <dgm:pt modelId="{90EA2F58-D757-4495-97CC-19EC4F8F37CE}" type="sibTrans" cxnId="{60EE5872-1120-46E7-92E1-75AE1CC6B875}">
      <dgm:prSet/>
      <dgm:spPr/>
      <dgm:t>
        <a:bodyPr/>
        <a:lstStyle/>
        <a:p>
          <a:endParaRPr lang="de-DE"/>
        </a:p>
      </dgm:t>
    </dgm:pt>
    <dgm:pt modelId="{5166A896-E784-4D96-8F35-D628234902C1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de-DE" dirty="0"/>
            <a:t>Data</a:t>
          </a:r>
        </a:p>
      </dgm:t>
    </dgm:pt>
    <dgm:pt modelId="{373295CF-4A3A-4FFA-AABC-5E7540281FF9}" type="parTrans" cxnId="{5C361907-0925-4A8D-A5BC-134B5F1AF936}">
      <dgm:prSet/>
      <dgm:spPr/>
      <dgm:t>
        <a:bodyPr/>
        <a:lstStyle/>
        <a:p>
          <a:endParaRPr lang="de-DE"/>
        </a:p>
      </dgm:t>
    </dgm:pt>
    <dgm:pt modelId="{25F05379-4C12-4032-9CEC-700652D2C648}" type="sibTrans" cxnId="{5C361907-0925-4A8D-A5BC-134B5F1AF936}">
      <dgm:prSet/>
      <dgm:spPr/>
      <dgm:t>
        <a:bodyPr/>
        <a:lstStyle/>
        <a:p>
          <a:endParaRPr lang="de-DE"/>
        </a:p>
      </dgm:t>
    </dgm:pt>
    <dgm:pt modelId="{6E761E84-5D04-4BD3-B4C5-079190B52069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de-DE" dirty="0"/>
            <a:t>Analysis</a:t>
          </a:r>
        </a:p>
      </dgm:t>
    </dgm:pt>
    <dgm:pt modelId="{821A35B2-F9B4-4789-BD62-BDB41179FFC0}" type="parTrans" cxnId="{32B039AF-7D0D-4A11-80D0-7CA7DE4293A9}">
      <dgm:prSet/>
      <dgm:spPr/>
      <dgm:t>
        <a:bodyPr/>
        <a:lstStyle/>
        <a:p>
          <a:endParaRPr lang="de-DE"/>
        </a:p>
      </dgm:t>
    </dgm:pt>
    <dgm:pt modelId="{BF8CB0F7-4F83-4997-9676-E26D0939F40E}" type="sibTrans" cxnId="{32B039AF-7D0D-4A11-80D0-7CA7DE4293A9}">
      <dgm:prSet/>
      <dgm:spPr/>
      <dgm:t>
        <a:bodyPr/>
        <a:lstStyle/>
        <a:p>
          <a:endParaRPr lang="de-DE"/>
        </a:p>
      </dgm:t>
    </dgm:pt>
    <dgm:pt modelId="{2285381D-E9D8-4EE7-B548-02B1A97C7622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de-DE" dirty="0"/>
            <a:t>Conclusion</a:t>
          </a:r>
        </a:p>
      </dgm:t>
    </dgm:pt>
    <dgm:pt modelId="{4EBCD40E-D91A-4DD0-8518-334D9DB46574}" type="parTrans" cxnId="{0C6EE606-5E39-4F27-923A-C90D16512762}">
      <dgm:prSet/>
      <dgm:spPr/>
      <dgm:t>
        <a:bodyPr/>
        <a:lstStyle/>
        <a:p>
          <a:endParaRPr lang="de-DE"/>
        </a:p>
      </dgm:t>
    </dgm:pt>
    <dgm:pt modelId="{EBA95FEC-B21E-45D2-A52F-459401298E78}" type="sibTrans" cxnId="{0C6EE606-5E39-4F27-923A-C90D16512762}">
      <dgm:prSet/>
      <dgm:spPr/>
      <dgm:t>
        <a:bodyPr/>
        <a:lstStyle/>
        <a:p>
          <a:endParaRPr lang="de-DE"/>
        </a:p>
      </dgm:t>
    </dgm:pt>
    <dgm:pt modelId="{AB7C929F-4A2F-4385-9AFB-C1DF33C1152B}" type="pres">
      <dgm:prSet presAssocID="{A67ABA56-1F25-40F2-8567-8534C7B61563}" presName="cycle" presStyleCnt="0">
        <dgm:presLayoutVars>
          <dgm:dir/>
          <dgm:resizeHandles val="exact"/>
        </dgm:presLayoutVars>
      </dgm:prSet>
      <dgm:spPr/>
    </dgm:pt>
    <dgm:pt modelId="{F11FD923-8C9D-4C9E-B427-6EA74539DE22}" type="pres">
      <dgm:prSet presAssocID="{0DA360CA-364D-428B-8B37-123451EB39C0}" presName="node" presStyleLbl="node1" presStyleIdx="0" presStyleCnt="5">
        <dgm:presLayoutVars>
          <dgm:bulletEnabled val="1"/>
        </dgm:presLayoutVars>
      </dgm:prSet>
      <dgm:spPr/>
    </dgm:pt>
    <dgm:pt modelId="{7BF1BE80-A6C0-48E9-BDB8-84E7DED9669F}" type="pres">
      <dgm:prSet presAssocID="{0DA360CA-364D-428B-8B37-123451EB39C0}" presName="spNode" presStyleCnt="0"/>
      <dgm:spPr/>
    </dgm:pt>
    <dgm:pt modelId="{7EAF55AF-7898-4517-9FB5-91307E9958A1}" type="pres">
      <dgm:prSet presAssocID="{B149E9F8-65DA-4961-B273-8B8A7491F448}" presName="sibTrans" presStyleLbl="sibTrans1D1" presStyleIdx="0" presStyleCnt="5"/>
      <dgm:spPr/>
    </dgm:pt>
    <dgm:pt modelId="{4AD4C43E-8F42-47CD-8444-0F8BBB1A6E73}" type="pres">
      <dgm:prSet presAssocID="{9397DF4F-B3A0-47A1-810A-F60B0A59D9F3}" presName="node" presStyleLbl="node1" presStyleIdx="1" presStyleCnt="5">
        <dgm:presLayoutVars>
          <dgm:bulletEnabled val="1"/>
        </dgm:presLayoutVars>
      </dgm:prSet>
      <dgm:spPr/>
    </dgm:pt>
    <dgm:pt modelId="{36AE462A-BA1A-4E78-8B71-41CC2DC2516A}" type="pres">
      <dgm:prSet presAssocID="{9397DF4F-B3A0-47A1-810A-F60B0A59D9F3}" presName="spNode" presStyleCnt="0"/>
      <dgm:spPr/>
    </dgm:pt>
    <dgm:pt modelId="{7175D8EF-5216-46F7-8BE4-F054452AC5FC}" type="pres">
      <dgm:prSet presAssocID="{90EA2F58-D757-4495-97CC-19EC4F8F37CE}" presName="sibTrans" presStyleLbl="sibTrans1D1" presStyleIdx="1" presStyleCnt="5"/>
      <dgm:spPr/>
    </dgm:pt>
    <dgm:pt modelId="{A755B14D-86EB-43BB-B320-5564EDFB113A}" type="pres">
      <dgm:prSet presAssocID="{5166A896-E784-4D96-8F35-D628234902C1}" presName="node" presStyleLbl="node1" presStyleIdx="2" presStyleCnt="5">
        <dgm:presLayoutVars>
          <dgm:bulletEnabled val="1"/>
        </dgm:presLayoutVars>
      </dgm:prSet>
      <dgm:spPr/>
    </dgm:pt>
    <dgm:pt modelId="{2B86CA0C-5123-46DE-9901-33B3C0A0BAE4}" type="pres">
      <dgm:prSet presAssocID="{5166A896-E784-4D96-8F35-D628234902C1}" presName="spNode" presStyleCnt="0"/>
      <dgm:spPr/>
    </dgm:pt>
    <dgm:pt modelId="{657695B3-5358-40A0-8757-7546D779901F}" type="pres">
      <dgm:prSet presAssocID="{25F05379-4C12-4032-9CEC-700652D2C648}" presName="sibTrans" presStyleLbl="sibTrans1D1" presStyleIdx="2" presStyleCnt="5"/>
      <dgm:spPr/>
    </dgm:pt>
    <dgm:pt modelId="{A48D30A8-6FA8-4C04-9DED-ECC1CD9A906F}" type="pres">
      <dgm:prSet presAssocID="{6E761E84-5D04-4BD3-B4C5-079190B52069}" presName="node" presStyleLbl="node1" presStyleIdx="3" presStyleCnt="5">
        <dgm:presLayoutVars>
          <dgm:bulletEnabled val="1"/>
        </dgm:presLayoutVars>
      </dgm:prSet>
      <dgm:spPr/>
    </dgm:pt>
    <dgm:pt modelId="{1674E817-1597-4063-B86A-4825052D800B}" type="pres">
      <dgm:prSet presAssocID="{6E761E84-5D04-4BD3-B4C5-079190B52069}" presName="spNode" presStyleCnt="0"/>
      <dgm:spPr/>
    </dgm:pt>
    <dgm:pt modelId="{EE744928-9D6C-40E7-9BA5-ED57CD4BE95E}" type="pres">
      <dgm:prSet presAssocID="{BF8CB0F7-4F83-4997-9676-E26D0939F40E}" presName="sibTrans" presStyleLbl="sibTrans1D1" presStyleIdx="3" presStyleCnt="5"/>
      <dgm:spPr/>
    </dgm:pt>
    <dgm:pt modelId="{5F14F43A-7346-4D23-A8EF-68B630715DBE}" type="pres">
      <dgm:prSet presAssocID="{2285381D-E9D8-4EE7-B548-02B1A97C7622}" presName="node" presStyleLbl="node1" presStyleIdx="4" presStyleCnt="5">
        <dgm:presLayoutVars>
          <dgm:bulletEnabled val="1"/>
        </dgm:presLayoutVars>
      </dgm:prSet>
      <dgm:spPr/>
    </dgm:pt>
    <dgm:pt modelId="{B132570D-2F2D-43FF-8311-B468D957A46B}" type="pres">
      <dgm:prSet presAssocID="{2285381D-E9D8-4EE7-B548-02B1A97C7622}" presName="spNode" presStyleCnt="0"/>
      <dgm:spPr/>
    </dgm:pt>
    <dgm:pt modelId="{D9E9DB94-FDAE-456D-A7D6-BDFF54220084}" type="pres">
      <dgm:prSet presAssocID="{EBA95FEC-B21E-45D2-A52F-459401298E78}" presName="sibTrans" presStyleLbl="sibTrans1D1" presStyleIdx="4" presStyleCnt="5"/>
      <dgm:spPr/>
    </dgm:pt>
  </dgm:ptLst>
  <dgm:cxnLst>
    <dgm:cxn modelId="{0C6EE606-5E39-4F27-923A-C90D16512762}" srcId="{A67ABA56-1F25-40F2-8567-8534C7B61563}" destId="{2285381D-E9D8-4EE7-B548-02B1A97C7622}" srcOrd="4" destOrd="0" parTransId="{4EBCD40E-D91A-4DD0-8518-334D9DB46574}" sibTransId="{EBA95FEC-B21E-45D2-A52F-459401298E78}"/>
    <dgm:cxn modelId="{5C361907-0925-4A8D-A5BC-134B5F1AF936}" srcId="{A67ABA56-1F25-40F2-8567-8534C7B61563}" destId="{5166A896-E784-4D96-8F35-D628234902C1}" srcOrd="2" destOrd="0" parTransId="{373295CF-4A3A-4FFA-AABC-5E7540281FF9}" sibTransId="{25F05379-4C12-4032-9CEC-700652D2C648}"/>
    <dgm:cxn modelId="{8C27D11A-D9F4-4C23-BB29-BCFF93FDEEFF}" type="presOf" srcId="{5166A896-E784-4D96-8F35-D628234902C1}" destId="{A755B14D-86EB-43BB-B320-5564EDFB113A}" srcOrd="0" destOrd="0" presId="urn:microsoft.com/office/officeart/2005/8/layout/cycle5"/>
    <dgm:cxn modelId="{1033683C-2BF6-42CC-AF9F-0479FD45B10B}" type="presOf" srcId="{90EA2F58-D757-4495-97CC-19EC4F8F37CE}" destId="{7175D8EF-5216-46F7-8BE4-F054452AC5FC}" srcOrd="0" destOrd="0" presId="urn:microsoft.com/office/officeart/2005/8/layout/cycle5"/>
    <dgm:cxn modelId="{53BE6C3D-C2C2-4030-977A-18B2BA25D93D}" type="presOf" srcId="{EBA95FEC-B21E-45D2-A52F-459401298E78}" destId="{D9E9DB94-FDAE-456D-A7D6-BDFF54220084}" srcOrd="0" destOrd="0" presId="urn:microsoft.com/office/officeart/2005/8/layout/cycle5"/>
    <dgm:cxn modelId="{B635864E-DE53-489D-AD18-E123A7A863C4}" type="presOf" srcId="{A67ABA56-1F25-40F2-8567-8534C7B61563}" destId="{AB7C929F-4A2F-4385-9AFB-C1DF33C1152B}" srcOrd="0" destOrd="0" presId="urn:microsoft.com/office/officeart/2005/8/layout/cycle5"/>
    <dgm:cxn modelId="{7BE21350-5531-4DCF-83C1-2CBB69BBE7C7}" type="presOf" srcId="{9397DF4F-B3A0-47A1-810A-F60B0A59D9F3}" destId="{4AD4C43E-8F42-47CD-8444-0F8BBB1A6E73}" srcOrd="0" destOrd="0" presId="urn:microsoft.com/office/officeart/2005/8/layout/cycle5"/>
    <dgm:cxn modelId="{60EE5872-1120-46E7-92E1-75AE1CC6B875}" srcId="{A67ABA56-1F25-40F2-8567-8534C7B61563}" destId="{9397DF4F-B3A0-47A1-810A-F60B0A59D9F3}" srcOrd="1" destOrd="0" parTransId="{7F08D666-CE8E-4BB2-B19C-19430F9E6B93}" sibTransId="{90EA2F58-D757-4495-97CC-19EC4F8F37CE}"/>
    <dgm:cxn modelId="{A81E7356-2CAE-4C2C-A02B-1EDB4C9F802C}" type="presOf" srcId="{2285381D-E9D8-4EE7-B548-02B1A97C7622}" destId="{5F14F43A-7346-4D23-A8EF-68B630715DBE}" srcOrd="0" destOrd="0" presId="urn:microsoft.com/office/officeart/2005/8/layout/cycle5"/>
    <dgm:cxn modelId="{B23DAD7D-D460-43C9-835E-E513F7DEB147}" type="presOf" srcId="{0DA360CA-364D-428B-8B37-123451EB39C0}" destId="{F11FD923-8C9D-4C9E-B427-6EA74539DE22}" srcOrd="0" destOrd="0" presId="urn:microsoft.com/office/officeart/2005/8/layout/cycle5"/>
    <dgm:cxn modelId="{69C2768E-E39E-4852-8188-5A97B87D7915}" type="presOf" srcId="{B149E9F8-65DA-4961-B273-8B8A7491F448}" destId="{7EAF55AF-7898-4517-9FB5-91307E9958A1}" srcOrd="0" destOrd="0" presId="urn:microsoft.com/office/officeart/2005/8/layout/cycle5"/>
    <dgm:cxn modelId="{F937A792-8E2D-4945-A8AA-253E7C43BD38}" type="presOf" srcId="{6E761E84-5D04-4BD3-B4C5-079190B52069}" destId="{A48D30A8-6FA8-4C04-9DED-ECC1CD9A906F}" srcOrd="0" destOrd="0" presId="urn:microsoft.com/office/officeart/2005/8/layout/cycle5"/>
    <dgm:cxn modelId="{4FBCEBA7-50D6-47AC-AFF9-F88112734006}" type="presOf" srcId="{25F05379-4C12-4032-9CEC-700652D2C648}" destId="{657695B3-5358-40A0-8757-7546D779901F}" srcOrd="0" destOrd="0" presId="urn:microsoft.com/office/officeart/2005/8/layout/cycle5"/>
    <dgm:cxn modelId="{32B039AF-7D0D-4A11-80D0-7CA7DE4293A9}" srcId="{A67ABA56-1F25-40F2-8567-8534C7B61563}" destId="{6E761E84-5D04-4BD3-B4C5-079190B52069}" srcOrd="3" destOrd="0" parTransId="{821A35B2-F9B4-4789-BD62-BDB41179FFC0}" sibTransId="{BF8CB0F7-4F83-4997-9676-E26D0939F40E}"/>
    <dgm:cxn modelId="{3DA123BB-B007-4DBC-86F0-0CD80013DB18}" srcId="{A67ABA56-1F25-40F2-8567-8534C7B61563}" destId="{0DA360CA-364D-428B-8B37-123451EB39C0}" srcOrd="0" destOrd="0" parTransId="{2AD821F1-495F-4588-A4CE-307FE89D0E22}" sibTransId="{B149E9F8-65DA-4961-B273-8B8A7491F448}"/>
    <dgm:cxn modelId="{2B9837F2-F903-4E34-A65D-366DDD74E773}" type="presOf" srcId="{BF8CB0F7-4F83-4997-9676-E26D0939F40E}" destId="{EE744928-9D6C-40E7-9BA5-ED57CD4BE95E}" srcOrd="0" destOrd="0" presId="urn:microsoft.com/office/officeart/2005/8/layout/cycle5"/>
    <dgm:cxn modelId="{894CAF0A-F608-49B2-A340-6EC6A89369D1}" type="presParOf" srcId="{AB7C929F-4A2F-4385-9AFB-C1DF33C1152B}" destId="{F11FD923-8C9D-4C9E-B427-6EA74539DE22}" srcOrd="0" destOrd="0" presId="urn:microsoft.com/office/officeart/2005/8/layout/cycle5"/>
    <dgm:cxn modelId="{BD214BB8-9668-474B-AB6A-2E8B795330A3}" type="presParOf" srcId="{AB7C929F-4A2F-4385-9AFB-C1DF33C1152B}" destId="{7BF1BE80-A6C0-48E9-BDB8-84E7DED9669F}" srcOrd="1" destOrd="0" presId="urn:microsoft.com/office/officeart/2005/8/layout/cycle5"/>
    <dgm:cxn modelId="{67ECF0FF-A0E0-458F-A230-9108B0A6ED65}" type="presParOf" srcId="{AB7C929F-4A2F-4385-9AFB-C1DF33C1152B}" destId="{7EAF55AF-7898-4517-9FB5-91307E9958A1}" srcOrd="2" destOrd="0" presId="urn:microsoft.com/office/officeart/2005/8/layout/cycle5"/>
    <dgm:cxn modelId="{B7F8F47F-F85E-4444-B954-0EBBBFB067FC}" type="presParOf" srcId="{AB7C929F-4A2F-4385-9AFB-C1DF33C1152B}" destId="{4AD4C43E-8F42-47CD-8444-0F8BBB1A6E73}" srcOrd="3" destOrd="0" presId="urn:microsoft.com/office/officeart/2005/8/layout/cycle5"/>
    <dgm:cxn modelId="{46364A29-168C-4348-9E75-F0855A21D8A2}" type="presParOf" srcId="{AB7C929F-4A2F-4385-9AFB-C1DF33C1152B}" destId="{36AE462A-BA1A-4E78-8B71-41CC2DC2516A}" srcOrd="4" destOrd="0" presId="urn:microsoft.com/office/officeart/2005/8/layout/cycle5"/>
    <dgm:cxn modelId="{952758E4-1CF4-4546-9B48-0AE8B6809931}" type="presParOf" srcId="{AB7C929F-4A2F-4385-9AFB-C1DF33C1152B}" destId="{7175D8EF-5216-46F7-8BE4-F054452AC5FC}" srcOrd="5" destOrd="0" presId="urn:microsoft.com/office/officeart/2005/8/layout/cycle5"/>
    <dgm:cxn modelId="{DBFBD3CB-2207-42D0-8AB6-BEEC23CE89AA}" type="presParOf" srcId="{AB7C929F-4A2F-4385-9AFB-C1DF33C1152B}" destId="{A755B14D-86EB-43BB-B320-5564EDFB113A}" srcOrd="6" destOrd="0" presId="urn:microsoft.com/office/officeart/2005/8/layout/cycle5"/>
    <dgm:cxn modelId="{4BDCE99B-E286-4724-AFC5-1BB968A73133}" type="presParOf" srcId="{AB7C929F-4A2F-4385-9AFB-C1DF33C1152B}" destId="{2B86CA0C-5123-46DE-9901-33B3C0A0BAE4}" srcOrd="7" destOrd="0" presId="urn:microsoft.com/office/officeart/2005/8/layout/cycle5"/>
    <dgm:cxn modelId="{A84AB6F9-2D88-44FD-B900-F5AF510168D7}" type="presParOf" srcId="{AB7C929F-4A2F-4385-9AFB-C1DF33C1152B}" destId="{657695B3-5358-40A0-8757-7546D779901F}" srcOrd="8" destOrd="0" presId="urn:microsoft.com/office/officeart/2005/8/layout/cycle5"/>
    <dgm:cxn modelId="{6329D072-7277-4A6C-8DDD-782A99444EDE}" type="presParOf" srcId="{AB7C929F-4A2F-4385-9AFB-C1DF33C1152B}" destId="{A48D30A8-6FA8-4C04-9DED-ECC1CD9A906F}" srcOrd="9" destOrd="0" presId="urn:microsoft.com/office/officeart/2005/8/layout/cycle5"/>
    <dgm:cxn modelId="{82374C40-DE0C-4B40-9AA3-DC395D68A0DD}" type="presParOf" srcId="{AB7C929F-4A2F-4385-9AFB-C1DF33C1152B}" destId="{1674E817-1597-4063-B86A-4825052D800B}" srcOrd="10" destOrd="0" presId="urn:microsoft.com/office/officeart/2005/8/layout/cycle5"/>
    <dgm:cxn modelId="{8E81A575-3F63-4B8D-BA0E-F39832C18CA1}" type="presParOf" srcId="{AB7C929F-4A2F-4385-9AFB-C1DF33C1152B}" destId="{EE744928-9D6C-40E7-9BA5-ED57CD4BE95E}" srcOrd="11" destOrd="0" presId="urn:microsoft.com/office/officeart/2005/8/layout/cycle5"/>
    <dgm:cxn modelId="{8C9CD5F6-D867-4A3F-8ED3-592096E5587B}" type="presParOf" srcId="{AB7C929F-4A2F-4385-9AFB-C1DF33C1152B}" destId="{5F14F43A-7346-4D23-A8EF-68B630715DBE}" srcOrd="12" destOrd="0" presId="urn:microsoft.com/office/officeart/2005/8/layout/cycle5"/>
    <dgm:cxn modelId="{2D29FBAF-CBBA-4F2B-8E25-CAC16B48CFE8}" type="presParOf" srcId="{AB7C929F-4A2F-4385-9AFB-C1DF33C1152B}" destId="{B132570D-2F2D-43FF-8311-B468D957A46B}" srcOrd="13" destOrd="0" presId="urn:microsoft.com/office/officeart/2005/8/layout/cycle5"/>
    <dgm:cxn modelId="{78D5863A-72F2-4577-81A7-7F9A405406B1}" type="presParOf" srcId="{AB7C929F-4A2F-4385-9AFB-C1DF33C1152B}" destId="{D9E9DB94-FDAE-456D-A7D6-BDFF54220084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sp="http://schemas.microsoft.com/office/drawing/2008/diagram" xmlns:dgm="http://schemas.openxmlformats.org/drawingml/2006/diagram" xmlns:a="http://schemas.openxmlformats.org/drawingml/2006/main">
  <dgm:ptLst>
    <dgm:pt modelId="{A67ABA56-1F25-40F2-8567-8534C7B61563}" type="doc">
      <dgm:prSet loTypeId="urn:microsoft.com/office/officeart/2005/8/layout/cycle5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de-DE"/>
        </a:p>
      </dgm:t>
    </dgm:pt>
    <dgm:pt modelId="{0DA360CA-364D-428B-8B37-123451EB39C0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de-DE" dirty="0"/>
            <a:t>Problem</a:t>
          </a:r>
        </a:p>
      </dgm:t>
    </dgm:pt>
    <dgm:pt modelId="{2AD821F1-495F-4588-A4CE-307FE89D0E22}" type="parTrans" cxnId="{3DA123BB-B007-4DBC-86F0-0CD80013DB18}">
      <dgm:prSet/>
      <dgm:spPr/>
      <dgm:t>
        <a:bodyPr/>
        <a:lstStyle/>
        <a:p>
          <a:endParaRPr lang="de-DE"/>
        </a:p>
      </dgm:t>
    </dgm:pt>
    <dgm:pt modelId="{B149E9F8-65DA-4961-B273-8B8A7491F448}" type="sibTrans" cxnId="{3DA123BB-B007-4DBC-86F0-0CD80013DB18}">
      <dgm:prSet/>
      <dgm:spPr/>
      <dgm:t>
        <a:bodyPr/>
        <a:lstStyle/>
        <a:p>
          <a:endParaRPr lang="de-DE"/>
        </a:p>
      </dgm:t>
    </dgm:pt>
    <dgm:pt modelId="{9397DF4F-B3A0-47A1-810A-F60B0A59D9F3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de-DE" dirty="0"/>
            <a:t>Plan</a:t>
          </a:r>
        </a:p>
      </dgm:t>
    </dgm:pt>
    <dgm:pt modelId="{7F08D666-CE8E-4BB2-B19C-19430F9E6B93}" type="parTrans" cxnId="{60EE5872-1120-46E7-92E1-75AE1CC6B875}">
      <dgm:prSet/>
      <dgm:spPr/>
      <dgm:t>
        <a:bodyPr/>
        <a:lstStyle/>
        <a:p>
          <a:endParaRPr lang="de-DE"/>
        </a:p>
      </dgm:t>
    </dgm:pt>
    <dgm:pt modelId="{90EA2F58-D757-4495-97CC-19EC4F8F37CE}" type="sibTrans" cxnId="{60EE5872-1120-46E7-92E1-75AE1CC6B875}">
      <dgm:prSet/>
      <dgm:spPr/>
      <dgm:t>
        <a:bodyPr/>
        <a:lstStyle/>
        <a:p>
          <a:endParaRPr lang="de-DE"/>
        </a:p>
      </dgm:t>
    </dgm:pt>
    <dgm:pt modelId="{5166A896-E784-4D96-8F35-D628234902C1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de-DE" dirty="0"/>
            <a:t>Data</a:t>
          </a:r>
        </a:p>
      </dgm:t>
    </dgm:pt>
    <dgm:pt modelId="{373295CF-4A3A-4FFA-AABC-5E7540281FF9}" type="parTrans" cxnId="{5C361907-0925-4A8D-A5BC-134B5F1AF936}">
      <dgm:prSet/>
      <dgm:spPr/>
      <dgm:t>
        <a:bodyPr/>
        <a:lstStyle/>
        <a:p>
          <a:endParaRPr lang="de-DE"/>
        </a:p>
      </dgm:t>
    </dgm:pt>
    <dgm:pt modelId="{25F05379-4C12-4032-9CEC-700652D2C648}" type="sibTrans" cxnId="{5C361907-0925-4A8D-A5BC-134B5F1AF936}">
      <dgm:prSet/>
      <dgm:spPr/>
      <dgm:t>
        <a:bodyPr/>
        <a:lstStyle/>
        <a:p>
          <a:endParaRPr lang="de-DE"/>
        </a:p>
      </dgm:t>
    </dgm:pt>
    <dgm:pt modelId="{6E761E84-5D04-4BD3-B4C5-079190B52069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de-DE" dirty="0"/>
            <a:t>Analysis</a:t>
          </a:r>
        </a:p>
      </dgm:t>
    </dgm:pt>
    <dgm:pt modelId="{821A35B2-F9B4-4789-BD62-BDB41179FFC0}" type="parTrans" cxnId="{32B039AF-7D0D-4A11-80D0-7CA7DE4293A9}">
      <dgm:prSet/>
      <dgm:spPr/>
      <dgm:t>
        <a:bodyPr/>
        <a:lstStyle/>
        <a:p>
          <a:endParaRPr lang="de-DE"/>
        </a:p>
      </dgm:t>
    </dgm:pt>
    <dgm:pt modelId="{BF8CB0F7-4F83-4997-9676-E26D0939F40E}" type="sibTrans" cxnId="{32B039AF-7D0D-4A11-80D0-7CA7DE4293A9}">
      <dgm:prSet/>
      <dgm:spPr/>
      <dgm:t>
        <a:bodyPr/>
        <a:lstStyle/>
        <a:p>
          <a:endParaRPr lang="de-DE"/>
        </a:p>
      </dgm:t>
    </dgm:pt>
    <dgm:pt modelId="{2285381D-E9D8-4EE7-B548-02B1A97C7622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de-DE" dirty="0"/>
            <a:t>Conclusion</a:t>
          </a:r>
        </a:p>
      </dgm:t>
    </dgm:pt>
    <dgm:pt modelId="{4EBCD40E-D91A-4DD0-8518-334D9DB46574}" type="parTrans" cxnId="{0C6EE606-5E39-4F27-923A-C90D16512762}">
      <dgm:prSet/>
      <dgm:spPr/>
      <dgm:t>
        <a:bodyPr/>
        <a:lstStyle/>
        <a:p>
          <a:endParaRPr lang="de-DE"/>
        </a:p>
      </dgm:t>
    </dgm:pt>
    <dgm:pt modelId="{EBA95FEC-B21E-45D2-A52F-459401298E78}" type="sibTrans" cxnId="{0C6EE606-5E39-4F27-923A-C90D16512762}">
      <dgm:prSet/>
      <dgm:spPr/>
      <dgm:t>
        <a:bodyPr/>
        <a:lstStyle/>
        <a:p>
          <a:endParaRPr lang="de-DE"/>
        </a:p>
      </dgm:t>
    </dgm:pt>
    <dgm:pt modelId="{AB7C929F-4A2F-4385-9AFB-C1DF33C1152B}" type="pres">
      <dgm:prSet presAssocID="{A67ABA56-1F25-40F2-8567-8534C7B61563}" presName="cycle" presStyleCnt="0">
        <dgm:presLayoutVars>
          <dgm:dir/>
          <dgm:resizeHandles val="exact"/>
        </dgm:presLayoutVars>
      </dgm:prSet>
      <dgm:spPr/>
    </dgm:pt>
    <dgm:pt modelId="{F11FD923-8C9D-4C9E-B427-6EA74539DE22}" type="pres">
      <dgm:prSet presAssocID="{0DA360CA-364D-428B-8B37-123451EB39C0}" presName="node" presStyleLbl="node1" presStyleIdx="0" presStyleCnt="5">
        <dgm:presLayoutVars>
          <dgm:bulletEnabled val="1"/>
        </dgm:presLayoutVars>
      </dgm:prSet>
      <dgm:spPr/>
    </dgm:pt>
    <dgm:pt modelId="{7BF1BE80-A6C0-48E9-BDB8-84E7DED9669F}" type="pres">
      <dgm:prSet presAssocID="{0DA360CA-364D-428B-8B37-123451EB39C0}" presName="spNode" presStyleCnt="0"/>
      <dgm:spPr/>
    </dgm:pt>
    <dgm:pt modelId="{7EAF55AF-7898-4517-9FB5-91307E9958A1}" type="pres">
      <dgm:prSet presAssocID="{B149E9F8-65DA-4961-B273-8B8A7491F448}" presName="sibTrans" presStyleLbl="sibTrans1D1" presStyleIdx="0" presStyleCnt="5"/>
      <dgm:spPr/>
    </dgm:pt>
    <dgm:pt modelId="{4AD4C43E-8F42-47CD-8444-0F8BBB1A6E73}" type="pres">
      <dgm:prSet presAssocID="{9397DF4F-B3A0-47A1-810A-F60B0A59D9F3}" presName="node" presStyleLbl="node1" presStyleIdx="1" presStyleCnt="5">
        <dgm:presLayoutVars>
          <dgm:bulletEnabled val="1"/>
        </dgm:presLayoutVars>
      </dgm:prSet>
      <dgm:spPr/>
    </dgm:pt>
    <dgm:pt modelId="{36AE462A-BA1A-4E78-8B71-41CC2DC2516A}" type="pres">
      <dgm:prSet presAssocID="{9397DF4F-B3A0-47A1-810A-F60B0A59D9F3}" presName="spNode" presStyleCnt="0"/>
      <dgm:spPr/>
    </dgm:pt>
    <dgm:pt modelId="{7175D8EF-5216-46F7-8BE4-F054452AC5FC}" type="pres">
      <dgm:prSet presAssocID="{90EA2F58-D757-4495-97CC-19EC4F8F37CE}" presName="sibTrans" presStyleLbl="sibTrans1D1" presStyleIdx="1" presStyleCnt="5"/>
      <dgm:spPr/>
    </dgm:pt>
    <dgm:pt modelId="{A755B14D-86EB-43BB-B320-5564EDFB113A}" type="pres">
      <dgm:prSet presAssocID="{5166A896-E784-4D96-8F35-D628234902C1}" presName="node" presStyleLbl="node1" presStyleIdx="2" presStyleCnt="5">
        <dgm:presLayoutVars>
          <dgm:bulletEnabled val="1"/>
        </dgm:presLayoutVars>
      </dgm:prSet>
      <dgm:spPr/>
    </dgm:pt>
    <dgm:pt modelId="{2B86CA0C-5123-46DE-9901-33B3C0A0BAE4}" type="pres">
      <dgm:prSet presAssocID="{5166A896-E784-4D96-8F35-D628234902C1}" presName="spNode" presStyleCnt="0"/>
      <dgm:spPr/>
    </dgm:pt>
    <dgm:pt modelId="{657695B3-5358-40A0-8757-7546D779901F}" type="pres">
      <dgm:prSet presAssocID="{25F05379-4C12-4032-9CEC-700652D2C648}" presName="sibTrans" presStyleLbl="sibTrans1D1" presStyleIdx="2" presStyleCnt="5"/>
      <dgm:spPr/>
    </dgm:pt>
    <dgm:pt modelId="{A48D30A8-6FA8-4C04-9DED-ECC1CD9A906F}" type="pres">
      <dgm:prSet presAssocID="{6E761E84-5D04-4BD3-B4C5-079190B52069}" presName="node" presStyleLbl="node1" presStyleIdx="3" presStyleCnt="5">
        <dgm:presLayoutVars>
          <dgm:bulletEnabled val="1"/>
        </dgm:presLayoutVars>
      </dgm:prSet>
      <dgm:spPr/>
    </dgm:pt>
    <dgm:pt modelId="{1674E817-1597-4063-B86A-4825052D800B}" type="pres">
      <dgm:prSet presAssocID="{6E761E84-5D04-4BD3-B4C5-079190B52069}" presName="spNode" presStyleCnt="0"/>
      <dgm:spPr/>
    </dgm:pt>
    <dgm:pt modelId="{EE744928-9D6C-40E7-9BA5-ED57CD4BE95E}" type="pres">
      <dgm:prSet presAssocID="{BF8CB0F7-4F83-4997-9676-E26D0939F40E}" presName="sibTrans" presStyleLbl="sibTrans1D1" presStyleIdx="3" presStyleCnt="5"/>
      <dgm:spPr/>
    </dgm:pt>
    <dgm:pt modelId="{5F14F43A-7346-4D23-A8EF-68B630715DBE}" type="pres">
      <dgm:prSet presAssocID="{2285381D-E9D8-4EE7-B548-02B1A97C7622}" presName="node" presStyleLbl="node1" presStyleIdx="4" presStyleCnt="5">
        <dgm:presLayoutVars>
          <dgm:bulletEnabled val="1"/>
        </dgm:presLayoutVars>
      </dgm:prSet>
      <dgm:spPr/>
    </dgm:pt>
    <dgm:pt modelId="{B132570D-2F2D-43FF-8311-B468D957A46B}" type="pres">
      <dgm:prSet presAssocID="{2285381D-E9D8-4EE7-B548-02B1A97C7622}" presName="spNode" presStyleCnt="0"/>
      <dgm:spPr/>
    </dgm:pt>
    <dgm:pt modelId="{D9E9DB94-FDAE-456D-A7D6-BDFF54220084}" type="pres">
      <dgm:prSet presAssocID="{EBA95FEC-B21E-45D2-A52F-459401298E78}" presName="sibTrans" presStyleLbl="sibTrans1D1" presStyleIdx="4" presStyleCnt="5"/>
      <dgm:spPr/>
    </dgm:pt>
  </dgm:ptLst>
  <dgm:cxnLst>
    <dgm:cxn modelId="{0C6EE606-5E39-4F27-923A-C90D16512762}" srcId="{A67ABA56-1F25-40F2-8567-8534C7B61563}" destId="{2285381D-E9D8-4EE7-B548-02B1A97C7622}" srcOrd="4" destOrd="0" parTransId="{4EBCD40E-D91A-4DD0-8518-334D9DB46574}" sibTransId="{EBA95FEC-B21E-45D2-A52F-459401298E78}"/>
    <dgm:cxn modelId="{5C361907-0925-4A8D-A5BC-134B5F1AF936}" srcId="{A67ABA56-1F25-40F2-8567-8534C7B61563}" destId="{5166A896-E784-4D96-8F35-D628234902C1}" srcOrd="2" destOrd="0" parTransId="{373295CF-4A3A-4FFA-AABC-5E7540281FF9}" sibTransId="{25F05379-4C12-4032-9CEC-700652D2C648}"/>
    <dgm:cxn modelId="{8C27D11A-D9F4-4C23-BB29-BCFF93FDEEFF}" type="presOf" srcId="{5166A896-E784-4D96-8F35-D628234902C1}" destId="{A755B14D-86EB-43BB-B320-5564EDFB113A}" srcOrd="0" destOrd="0" presId="urn:microsoft.com/office/officeart/2005/8/layout/cycle5"/>
    <dgm:cxn modelId="{1033683C-2BF6-42CC-AF9F-0479FD45B10B}" type="presOf" srcId="{90EA2F58-D757-4495-97CC-19EC4F8F37CE}" destId="{7175D8EF-5216-46F7-8BE4-F054452AC5FC}" srcOrd="0" destOrd="0" presId="urn:microsoft.com/office/officeart/2005/8/layout/cycle5"/>
    <dgm:cxn modelId="{53BE6C3D-C2C2-4030-977A-18B2BA25D93D}" type="presOf" srcId="{EBA95FEC-B21E-45D2-A52F-459401298E78}" destId="{D9E9DB94-FDAE-456D-A7D6-BDFF54220084}" srcOrd="0" destOrd="0" presId="urn:microsoft.com/office/officeart/2005/8/layout/cycle5"/>
    <dgm:cxn modelId="{B635864E-DE53-489D-AD18-E123A7A863C4}" type="presOf" srcId="{A67ABA56-1F25-40F2-8567-8534C7B61563}" destId="{AB7C929F-4A2F-4385-9AFB-C1DF33C1152B}" srcOrd="0" destOrd="0" presId="urn:microsoft.com/office/officeart/2005/8/layout/cycle5"/>
    <dgm:cxn modelId="{7BE21350-5531-4DCF-83C1-2CBB69BBE7C7}" type="presOf" srcId="{9397DF4F-B3A0-47A1-810A-F60B0A59D9F3}" destId="{4AD4C43E-8F42-47CD-8444-0F8BBB1A6E73}" srcOrd="0" destOrd="0" presId="urn:microsoft.com/office/officeart/2005/8/layout/cycle5"/>
    <dgm:cxn modelId="{60EE5872-1120-46E7-92E1-75AE1CC6B875}" srcId="{A67ABA56-1F25-40F2-8567-8534C7B61563}" destId="{9397DF4F-B3A0-47A1-810A-F60B0A59D9F3}" srcOrd="1" destOrd="0" parTransId="{7F08D666-CE8E-4BB2-B19C-19430F9E6B93}" sibTransId="{90EA2F58-D757-4495-97CC-19EC4F8F37CE}"/>
    <dgm:cxn modelId="{A81E7356-2CAE-4C2C-A02B-1EDB4C9F802C}" type="presOf" srcId="{2285381D-E9D8-4EE7-B548-02B1A97C7622}" destId="{5F14F43A-7346-4D23-A8EF-68B630715DBE}" srcOrd="0" destOrd="0" presId="urn:microsoft.com/office/officeart/2005/8/layout/cycle5"/>
    <dgm:cxn modelId="{B23DAD7D-D460-43C9-835E-E513F7DEB147}" type="presOf" srcId="{0DA360CA-364D-428B-8B37-123451EB39C0}" destId="{F11FD923-8C9D-4C9E-B427-6EA74539DE22}" srcOrd="0" destOrd="0" presId="urn:microsoft.com/office/officeart/2005/8/layout/cycle5"/>
    <dgm:cxn modelId="{69C2768E-E39E-4852-8188-5A97B87D7915}" type="presOf" srcId="{B149E9F8-65DA-4961-B273-8B8A7491F448}" destId="{7EAF55AF-7898-4517-9FB5-91307E9958A1}" srcOrd="0" destOrd="0" presId="urn:microsoft.com/office/officeart/2005/8/layout/cycle5"/>
    <dgm:cxn modelId="{F937A792-8E2D-4945-A8AA-253E7C43BD38}" type="presOf" srcId="{6E761E84-5D04-4BD3-B4C5-079190B52069}" destId="{A48D30A8-6FA8-4C04-9DED-ECC1CD9A906F}" srcOrd="0" destOrd="0" presId="urn:microsoft.com/office/officeart/2005/8/layout/cycle5"/>
    <dgm:cxn modelId="{4FBCEBA7-50D6-47AC-AFF9-F88112734006}" type="presOf" srcId="{25F05379-4C12-4032-9CEC-700652D2C648}" destId="{657695B3-5358-40A0-8757-7546D779901F}" srcOrd="0" destOrd="0" presId="urn:microsoft.com/office/officeart/2005/8/layout/cycle5"/>
    <dgm:cxn modelId="{32B039AF-7D0D-4A11-80D0-7CA7DE4293A9}" srcId="{A67ABA56-1F25-40F2-8567-8534C7B61563}" destId="{6E761E84-5D04-4BD3-B4C5-079190B52069}" srcOrd="3" destOrd="0" parTransId="{821A35B2-F9B4-4789-BD62-BDB41179FFC0}" sibTransId="{BF8CB0F7-4F83-4997-9676-E26D0939F40E}"/>
    <dgm:cxn modelId="{3DA123BB-B007-4DBC-86F0-0CD80013DB18}" srcId="{A67ABA56-1F25-40F2-8567-8534C7B61563}" destId="{0DA360CA-364D-428B-8B37-123451EB39C0}" srcOrd="0" destOrd="0" parTransId="{2AD821F1-495F-4588-A4CE-307FE89D0E22}" sibTransId="{B149E9F8-65DA-4961-B273-8B8A7491F448}"/>
    <dgm:cxn modelId="{2B9837F2-F903-4E34-A65D-366DDD74E773}" type="presOf" srcId="{BF8CB0F7-4F83-4997-9676-E26D0939F40E}" destId="{EE744928-9D6C-40E7-9BA5-ED57CD4BE95E}" srcOrd="0" destOrd="0" presId="urn:microsoft.com/office/officeart/2005/8/layout/cycle5"/>
    <dgm:cxn modelId="{894CAF0A-F608-49B2-A340-6EC6A89369D1}" type="presParOf" srcId="{AB7C929F-4A2F-4385-9AFB-C1DF33C1152B}" destId="{F11FD923-8C9D-4C9E-B427-6EA74539DE22}" srcOrd="0" destOrd="0" presId="urn:microsoft.com/office/officeart/2005/8/layout/cycle5"/>
    <dgm:cxn modelId="{BD214BB8-9668-474B-AB6A-2E8B795330A3}" type="presParOf" srcId="{AB7C929F-4A2F-4385-9AFB-C1DF33C1152B}" destId="{7BF1BE80-A6C0-48E9-BDB8-84E7DED9669F}" srcOrd="1" destOrd="0" presId="urn:microsoft.com/office/officeart/2005/8/layout/cycle5"/>
    <dgm:cxn modelId="{67ECF0FF-A0E0-458F-A230-9108B0A6ED65}" type="presParOf" srcId="{AB7C929F-4A2F-4385-9AFB-C1DF33C1152B}" destId="{7EAF55AF-7898-4517-9FB5-91307E9958A1}" srcOrd="2" destOrd="0" presId="urn:microsoft.com/office/officeart/2005/8/layout/cycle5"/>
    <dgm:cxn modelId="{B7F8F47F-F85E-4444-B954-0EBBBFB067FC}" type="presParOf" srcId="{AB7C929F-4A2F-4385-9AFB-C1DF33C1152B}" destId="{4AD4C43E-8F42-47CD-8444-0F8BBB1A6E73}" srcOrd="3" destOrd="0" presId="urn:microsoft.com/office/officeart/2005/8/layout/cycle5"/>
    <dgm:cxn modelId="{46364A29-168C-4348-9E75-F0855A21D8A2}" type="presParOf" srcId="{AB7C929F-4A2F-4385-9AFB-C1DF33C1152B}" destId="{36AE462A-BA1A-4E78-8B71-41CC2DC2516A}" srcOrd="4" destOrd="0" presId="urn:microsoft.com/office/officeart/2005/8/layout/cycle5"/>
    <dgm:cxn modelId="{952758E4-1CF4-4546-9B48-0AE8B6809931}" type="presParOf" srcId="{AB7C929F-4A2F-4385-9AFB-C1DF33C1152B}" destId="{7175D8EF-5216-46F7-8BE4-F054452AC5FC}" srcOrd="5" destOrd="0" presId="urn:microsoft.com/office/officeart/2005/8/layout/cycle5"/>
    <dgm:cxn modelId="{DBFBD3CB-2207-42D0-8AB6-BEEC23CE89AA}" type="presParOf" srcId="{AB7C929F-4A2F-4385-9AFB-C1DF33C1152B}" destId="{A755B14D-86EB-43BB-B320-5564EDFB113A}" srcOrd="6" destOrd="0" presId="urn:microsoft.com/office/officeart/2005/8/layout/cycle5"/>
    <dgm:cxn modelId="{4BDCE99B-E286-4724-AFC5-1BB968A73133}" type="presParOf" srcId="{AB7C929F-4A2F-4385-9AFB-C1DF33C1152B}" destId="{2B86CA0C-5123-46DE-9901-33B3C0A0BAE4}" srcOrd="7" destOrd="0" presId="urn:microsoft.com/office/officeart/2005/8/layout/cycle5"/>
    <dgm:cxn modelId="{A84AB6F9-2D88-44FD-B900-F5AF510168D7}" type="presParOf" srcId="{AB7C929F-4A2F-4385-9AFB-C1DF33C1152B}" destId="{657695B3-5358-40A0-8757-7546D779901F}" srcOrd="8" destOrd="0" presId="urn:microsoft.com/office/officeart/2005/8/layout/cycle5"/>
    <dgm:cxn modelId="{6329D072-7277-4A6C-8DDD-782A99444EDE}" type="presParOf" srcId="{AB7C929F-4A2F-4385-9AFB-C1DF33C1152B}" destId="{A48D30A8-6FA8-4C04-9DED-ECC1CD9A906F}" srcOrd="9" destOrd="0" presId="urn:microsoft.com/office/officeart/2005/8/layout/cycle5"/>
    <dgm:cxn modelId="{82374C40-DE0C-4B40-9AA3-DC395D68A0DD}" type="presParOf" srcId="{AB7C929F-4A2F-4385-9AFB-C1DF33C1152B}" destId="{1674E817-1597-4063-B86A-4825052D800B}" srcOrd="10" destOrd="0" presId="urn:microsoft.com/office/officeart/2005/8/layout/cycle5"/>
    <dgm:cxn modelId="{8E81A575-3F63-4B8D-BA0E-F39832C18CA1}" type="presParOf" srcId="{AB7C929F-4A2F-4385-9AFB-C1DF33C1152B}" destId="{EE744928-9D6C-40E7-9BA5-ED57CD4BE95E}" srcOrd="11" destOrd="0" presId="urn:microsoft.com/office/officeart/2005/8/layout/cycle5"/>
    <dgm:cxn modelId="{8C9CD5F6-D867-4A3F-8ED3-592096E5587B}" type="presParOf" srcId="{AB7C929F-4A2F-4385-9AFB-C1DF33C1152B}" destId="{5F14F43A-7346-4D23-A8EF-68B630715DBE}" srcOrd="12" destOrd="0" presId="urn:microsoft.com/office/officeart/2005/8/layout/cycle5"/>
    <dgm:cxn modelId="{2D29FBAF-CBBA-4F2B-8E25-CAC16B48CFE8}" type="presParOf" srcId="{AB7C929F-4A2F-4385-9AFB-C1DF33C1152B}" destId="{B132570D-2F2D-43FF-8311-B468D957A46B}" srcOrd="13" destOrd="0" presId="urn:microsoft.com/office/officeart/2005/8/layout/cycle5"/>
    <dgm:cxn modelId="{78D5863A-72F2-4577-81A7-7F9A405406B1}" type="presParOf" srcId="{AB7C929F-4A2F-4385-9AFB-C1DF33C1152B}" destId="{D9E9DB94-FDAE-456D-A7D6-BDFF54220084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sp="http://schemas.microsoft.com/office/drawing/2008/diagram" xmlns:dgm="http://schemas.openxmlformats.org/drawingml/2006/diagram" xmlns:a="http://schemas.openxmlformats.org/drawingml/2006/main">
  <dgm:ptLst>
    <dgm:pt modelId="{A67ABA56-1F25-40F2-8567-8534C7B61563}" type="doc">
      <dgm:prSet loTypeId="urn:microsoft.com/office/officeart/2005/8/layout/cycle5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de-DE"/>
        </a:p>
      </dgm:t>
    </dgm:pt>
    <dgm:pt modelId="{0DA360CA-364D-428B-8B37-123451EB39C0}">
      <dgm:prSet phldrT="[Text]"/>
      <dgm:spPr/>
      <dgm:t>
        <a:bodyPr/>
        <a:lstStyle/>
        <a:p>
          <a:r>
            <a:rPr lang="de-DE" dirty="0"/>
            <a:t>Problem</a:t>
          </a:r>
        </a:p>
      </dgm:t>
    </dgm:pt>
    <dgm:pt modelId="{2AD821F1-495F-4588-A4CE-307FE89D0E22}" type="parTrans" cxnId="{3DA123BB-B007-4DBC-86F0-0CD80013DB18}">
      <dgm:prSet/>
      <dgm:spPr/>
      <dgm:t>
        <a:bodyPr/>
        <a:lstStyle/>
        <a:p>
          <a:endParaRPr lang="de-DE"/>
        </a:p>
      </dgm:t>
    </dgm:pt>
    <dgm:pt modelId="{B149E9F8-65DA-4961-B273-8B8A7491F448}" type="sibTrans" cxnId="{3DA123BB-B007-4DBC-86F0-0CD80013DB18}">
      <dgm:prSet/>
      <dgm:spPr/>
      <dgm:t>
        <a:bodyPr/>
        <a:lstStyle/>
        <a:p>
          <a:endParaRPr lang="de-DE"/>
        </a:p>
      </dgm:t>
    </dgm:pt>
    <dgm:pt modelId="{9397DF4F-B3A0-47A1-810A-F60B0A59D9F3}">
      <dgm:prSet phldrT="[Text]"/>
      <dgm:spPr/>
      <dgm:t>
        <a:bodyPr/>
        <a:lstStyle/>
        <a:p>
          <a:r>
            <a:rPr lang="de-DE" dirty="0"/>
            <a:t>Plan</a:t>
          </a:r>
        </a:p>
      </dgm:t>
    </dgm:pt>
    <dgm:pt modelId="{7F08D666-CE8E-4BB2-B19C-19430F9E6B93}" type="parTrans" cxnId="{60EE5872-1120-46E7-92E1-75AE1CC6B875}">
      <dgm:prSet/>
      <dgm:spPr/>
      <dgm:t>
        <a:bodyPr/>
        <a:lstStyle/>
        <a:p>
          <a:endParaRPr lang="de-DE"/>
        </a:p>
      </dgm:t>
    </dgm:pt>
    <dgm:pt modelId="{90EA2F58-D757-4495-97CC-19EC4F8F37CE}" type="sibTrans" cxnId="{60EE5872-1120-46E7-92E1-75AE1CC6B875}">
      <dgm:prSet/>
      <dgm:spPr/>
      <dgm:t>
        <a:bodyPr/>
        <a:lstStyle/>
        <a:p>
          <a:endParaRPr lang="de-DE"/>
        </a:p>
      </dgm:t>
    </dgm:pt>
    <dgm:pt modelId="{5166A896-E784-4D96-8F35-D628234902C1}">
      <dgm:prSet phldrT="[Text]"/>
      <dgm:spPr/>
      <dgm:t>
        <a:bodyPr/>
        <a:lstStyle/>
        <a:p>
          <a:r>
            <a:rPr lang="de-DE" dirty="0"/>
            <a:t>Data</a:t>
          </a:r>
        </a:p>
      </dgm:t>
    </dgm:pt>
    <dgm:pt modelId="{373295CF-4A3A-4FFA-AABC-5E7540281FF9}" type="parTrans" cxnId="{5C361907-0925-4A8D-A5BC-134B5F1AF936}">
      <dgm:prSet/>
      <dgm:spPr/>
      <dgm:t>
        <a:bodyPr/>
        <a:lstStyle/>
        <a:p>
          <a:endParaRPr lang="de-DE"/>
        </a:p>
      </dgm:t>
    </dgm:pt>
    <dgm:pt modelId="{25F05379-4C12-4032-9CEC-700652D2C648}" type="sibTrans" cxnId="{5C361907-0925-4A8D-A5BC-134B5F1AF936}">
      <dgm:prSet/>
      <dgm:spPr/>
      <dgm:t>
        <a:bodyPr/>
        <a:lstStyle/>
        <a:p>
          <a:endParaRPr lang="de-DE"/>
        </a:p>
      </dgm:t>
    </dgm:pt>
    <dgm:pt modelId="{6E761E84-5D04-4BD3-B4C5-079190B52069}">
      <dgm:prSet phldrT="[Text]"/>
      <dgm:spPr/>
      <dgm:t>
        <a:bodyPr/>
        <a:lstStyle/>
        <a:p>
          <a:r>
            <a:rPr lang="de-DE" dirty="0"/>
            <a:t>Analysis</a:t>
          </a:r>
        </a:p>
      </dgm:t>
    </dgm:pt>
    <dgm:pt modelId="{821A35B2-F9B4-4789-BD62-BDB41179FFC0}" type="parTrans" cxnId="{32B039AF-7D0D-4A11-80D0-7CA7DE4293A9}">
      <dgm:prSet/>
      <dgm:spPr/>
      <dgm:t>
        <a:bodyPr/>
        <a:lstStyle/>
        <a:p>
          <a:endParaRPr lang="de-DE"/>
        </a:p>
      </dgm:t>
    </dgm:pt>
    <dgm:pt modelId="{BF8CB0F7-4F83-4997-9676-E26D0939F40E}" type="sibTrans" cxnId="{32B039AF-7D0D-4A11-80D0-7CA7DE4293A9}">
      <dgm:prSet/>
      <dgm:spPr/>
      <dgm:t>
        <a:bodyPr/>
        <a:lstStyle/>
        <a:p>
          <a:endParaRPr lang="de-DE"/>
        </a:p>
      </dgm:t>
    </dgm:pt>
    <dgm:pt modelId="{2285381D-E9D8-4EE7-B548-02B1A97C7622}">
      <dgm:prSet phldrT="[Text]"/>
      <dgm:spPr/>
      <dgm:t>
        <a:bodyPr/>
        <a:lstStyle/>
        <a:p>
          <a:r>
            <a:rPr lang="de-DE" dirty="0"/>
            <a:t>Conclusion</a:t>
          </a:r>
        </a:p>
      </dgm:t>
    </dgm:pt>
    <dgm:pt modelId="{4EBCD40E-D91A-4DD0-8518-334D9DB46574}" type="parTrans" cxnId="{0C6EE606-5E39-4F27-923A-C90D16512762}">
      <dgm:prSet/>
      <dgm:spPr/>
      <dgm:t>
        <a:bodyPr/>
        <a:lstStyle/>
        <a:p>
          <a:endParaRPr lang="de-DE"/>
        </a:p>
      </dgm:t>
    </dgm:pt>
    <dgm:pt modelId="{EBA95FEC-B21E-45D2-A52F-459401298E78}" type="sibTrans" cxnId="{0C6EE606-5E39-4F27-923A-C90D16512762}">
      <dgm:prSet/>
      <dgm:spPr/>
      <dgm:t>
        <a:bodyPr/>
        <a:lstStyle/>
        <a:p>
          <a:endParaRPr lang="de-DE"/>
        </a:p>
      </dgm:t>
    </dgm:pt>
    <dgm:pt modelId="{AB7C929F-4A2F-4385-9AFB-C1DF33C1152B}" type="pres">
      <dgm:prSet presAssocID="{A67ABA56-1F25-40F2-8567-8534C7B61563}" presName="cycle" presStyleCnt="0">
        <dgm:presLayoutVars>
          <dgm:dir/>
          <dgm:resizeHandles val="exact"/>
        </dgm:presLayoutVars>
      </dgm:prSet>
      <dgm:spPr/>
    </dgm:pt>
    <dgm:pt modelId="{F11FD923-8C9D-4C9E-B427-6EA74539DE22}" type="pres">
      <dgm:prSet presAssocID="{0DA360CA-364D-428B-8B37-123451EB39C0}" presName="node" presStyleLbl="node1" presStyleIdx="0" presStyleCnt="5">
        <dgm:presLayoutVars>
          <dgm:bulletEnabled val="1"/>
        </dgm:presLayoutVars>
      </dgm:prSet>
      <dgm:spPr/>
    </dgm:pt>
    <dgm:pt modelId="{7BF1BE80-A6C0-48E9-BDB8-84E7DED9669F}" type="pres">
      <dgm:prSet presAssocID="{0DA360CA-364D-428B-8B37-123451EB39C0}" presName="spNode" presStyleCnt="0"/>
      <dgm:spPr/>
    </dgm:pt>
    <dgm:pt modelId="{7EAF55AF-7898-4517-9FB5-91307E9958A1}" type="pres">
      <dgm:prSet presAssocID="{B149E9F8-65DA-4961-B273-8B8A7491F448}" presName="sibTrans" presStyleLbl="sibTrans1D1" presStyleIdx="0" presStyleCnt="5"/>
      <dgm:spPr/>
    </dgm:pt>
    <dgm:pt modelId="{4AD4C43E-8F42-47CD-8444-0F8BBB1A6E73}" type="pres">
      <dgm:prSet presAssocID="{9397DF4F-B3A0-47A1-810A-F60B0A59D9F3}" presName="node" presStyleLbl="node1" presStyleIdx="1" presStyleCnt="5">
        <dgm:presLayoutVars>
          <dgm:bulletEnabled val="1"/>
        </dgm:presLayoutVars>
      </dgm:prSet>
      <dgm:spPr/>
    </dgm:pt>
    <dgm:pt modelId="{36AE462A-BA1A-4E78-8B71-41CC2DC2516A}" type="pres">
      <dgm:prSet presAssocID="{9397DF4F-B3A0-47A1-810A-F60B0A59D9F3}" presName="spNode" presStyleCnt="0"/>
      <dgm:spPr/>
    </dgm:pt>
    <dgm:pt modelId="{7175D8EF-5216-46F7-8BE4-F054452AC5FC}" type="pres">
      <dgm:prSet presAssocID="{90EA2F58-D757-4495-97CC-19EC4F8F37CE}" presName="sibTrans" presStyleLbl="sibTrans1D1" presStyleIdx="1" presStyleCnt="5"/>
      <dgm:spPr/>
    </dgm:pt>
    <dgm:pt modelId="{A755B14D-86EB-43BB-B320-5564EDFB113A}" type="pres">
      <dgm:prSet presAssocID="{5166A896-E784-4D96-8F35-D628234902C1}" presName="node" presStyleLbl="node1" presStyleIdx="2" presStyleCnt="5">
        <dgm:presLayoutVars>
          <dgm:bulletEnabled val="1"/>
        </dgm:presLayoutVars>
      </dgm:prSet>
      <dgm:spPr/>
    </dgm:pt>
    <dgm:pt modelId="{2B86CA0C-5123-46DE-9901-33B3C0A0BAE4}" type="pres">
      <dgm:prSet presAssocID="{5166A896-E784-4D96-8F35-D628234902C1}" presName="spNode" presStyleCnt="0"/>
      <dgm:spPr/>
    </dgm:pt>
    <dgm:pt modelId="{657695B3-5358-40A0-8757-7546D779901F}" type="pres">
      <dgm:prSet presAssocID="{25F05379-4C12-4032-9CEC-700652D2C648}" presName="sibTrans" presStyleLbl="sibTrans1D1" presStyleIdx="2" presStyleCnt="5"/>
      <dgm:spPr/>
    </dgm:pt>
    <dgm:pt modelId="{A48D30A8-6FA8-4C04-9DED-ECC1CD9A906F}" type="pres">
      <dgm:prSet presAssocID="{6E761E84-5D04-4BD3-B4C5-079190B52069}" presName="node" presStyleLbl="node1" presStyleIdx="3" presStyleCnt="5">
        <dgm:presLayoutVars>
          <dgm:bulletEnabled val="1"/>
        </dgm:presLayoutVars>
      </dgm:prSet>
      <dgm:spPr/>
    </dgm:pt>
    <dgm:pt modelId="{1674E817-1597-4063-B86A-4825052D800B}" type="pres">
      <dgm:prSet presAssocID="{6E761E84-5D04-4BD3-B4C5-079190B52069}" presName="spNode" presStyleCnt="0"/>
      <dgm:spPr/>
    </dgm:pt>
    <dgm:pt modelId="{EE744928-9D6C-40E7-9BA5-ED57CD4BE95E}" type="pres">
      <dgm:prSet presAssocID="{BF8CB0F7-4F83-4997-9676-E26D0939F40E}" presName="sibTrans" presStyleLbl="sibTrans1D1" presStyleIdx="3" presStyleCnt="5"/>
      <dgm:spPr/>
    </dgm:pt>
    <dgm:pt modelId="{5F14F43A-7346-4D23-A8EF-68B630715DBE}" type="pres">
      <dgm:prSet presAssocID="{2285381D-E9D8-4EE7-B548-02B1A97C7622}" presName="node" presStyleLbl="node1" presStyleIdx="4" presStyleCnt="5">
        <dgm:presLayoutVars>
          <dgm:bulletEnabled val="1"/>
        </dgm:presLayoutVars>
      </dgm:prSet>
      <dgm:spPr/>
    </dgm:pt>
    <dgm:pt modelId="{B132570D-2F2D-43FF-8311-B468D957A46B}" type="pres">
      <dgm:prSet presAssocID="{2285381D-E9D8-4EE7-B548-02B1A97C7622}" presName="spNode" presStyleCnt="0"/>
      <dgm:spPr/>
    </dgm:pt>
    <dgm:pt modelId="{D9E9DB94-FDAE-456D-A7D6-BDFF54220084}" type="pres">
      <dgm:prSet presAssocID="{EBA95FEC-B21E-45D2-A52F-459401298E78}" presName="sibTrans" presStyleLbl="sibTrans1D1" presStyleIdx="4" presStyleCnt="5"/>
      <dgm:spPr/>
    </dgm:pt>
  </dgm:ptLst>
  <dgm:cxnLst>
    <dgm:cxn modelId="{0C6EE606-5E39-4F27-923A-C90D16512762}" srcId="{A67ABA56-1F25-40F2-8567-8534C7B61563}" destId="{2285381D-E9D8-4EE7-B548-02B1A97C7622}" srcOrd="4" destOrd="0" parTransId="{4EBCD40E-D91A-4DD0-8518-334D9DB46574}" sibTransId="{EBA95FEC-B21E-45D2-A52F-459401298E78}"/>
    <dgm:cxn modelId="{5C361907-0925-4A8D-A5BC-134B5F1AF936}" srcId="{A67ABA56-1F25-40F2-8567-8534C7B61563}" destId="{5166A896-E784-4D96-8F35-D628234902C1}" srcOrd="2" destOrd="0" parTransId="{373295CF-4A3A-4FFA-AABC-5E7540281FF9}" sibTransId="{25F05379-4C12-4032-9CEC-700652D2C648}"/>
    <dgm:cxn modelId="{8C27D11A-D9F4-4C23-BB29-BCFF93FDEEFF}" type="presOf" srcId="{5166A896-E784-4D96-8F35-D628234902C1}" destId="{A755B14D-86EB-43BB-B320-5564EDFB113A}" srcOrd="0" destOrd="0" presId="urn:microsoft.com/office/officeart/2005/8/layout/cycle5"/>
    <dgm:cxn modelId="{1033683C-2BF6-42CC-AF9F-0479FD45B10B}" type="presOf" srcId="{90EA2F58-D757-4495-97CC-19EC4F8F37CE}" destId="{7175D8EF-5216-46F7-8BE4-F054452AC5FC}" srcOrd="0" destOrd="0" presId="urn:microsoft.com/office/officeart/2005/8/layout/cycle5"/>
    <dgm:cxn modelId="{53BE6C3D-C2C2-4030-977A-18B2BA25D93D}" type="presOf" srcId="{EBA95FEC-B21E-45D2-A52F-459401298E78}" destId="{D9E9DB94-FDAE-456D-A7D6-BDFF54220084}" srcOrd="0" destOrd="0" presId="urn:microsoft.com/office/officeart/2005/8/layout/cycle5"/>
    <dgm:cxn modelId="{B635864E-DE53-489D-AD18-E123A7A863C4}" type="presOf" srcId="{A67ABA56-1F25-40F2-8567-8534C7B61563}" destId="{AB7C929F-4A2F-4385-9AFB-C1DF33C1152B}" srcOrd="0" destOrd="0" presId="urn:microsoft.com/office/officeart/2005/8/layout/cycle5"/>
    <dgm:cxn modelId="{7BE21350-5531-4DCF-83C1-2CBB69BBE7C7}" type="presOf" srcId="{9397DF4F-B3A0-47A1-810A-F60B0A59D9F3}" destId="{4AD4C43E-8F42-47CD-8444-0F8BBB1A6E73}" srcOrd="0" destOrd="0" presId="urn:microsoft.com/office/officeart/2005/8/layout/cycle5"/>
    <dgm:cxn modelId="{60EE5872-1120-46E7-92E1-75AE1CC6B875}" srcId="{A67ABA56-1F25-40F2-8567-8534C7B61563}" destId="{9397DF4F-B3A0-47A1-810A-F60B0A59D9F3}" srcOrd="1" destOrd="0" parTransId="{7F08D666-CE8E-4BB2-B19C-19430F9E6B93}" sibTransId="{90EA2F58-D757-4495-97CC-19EC4F8F37CE}"/>
    <dgm:cxn modelId="{A81E7356-2CAE-4C2C-A02B-1EDB4C9F802C}" type="presOf" srcId="{2285381D-E9D8-4EE7-B548-02B1A97C7622}" destId="{5F14F43A-7346-4D23-A8EF-68B630715DBE}" srcOrd="0" destOrd="0" presId="urn:microsoft.com/office/officeart/2005/8/layout/cycle5"/>
    <dgm:cxn modelId="{B23DAD7D-D460-43C9-835E-E513F7DEB147}" type="presOf" srcId="{0DA360CA-364D-428B-8B37-123451EB39C0}" destId="{F11FD923-8C9D-4C9E-B427-6EA74539DE22}" srcOrd="0" destOrd="0" presId="urn:microsoft.com/office/officeart/2005/8/layout/cycle5"/>
    <dgm:cxn modelId="{69C2768E-E39E-4852-8188-5A97B87D7915}" type="presOf" srcId="{B149E9F8-65DA-4961-B273-8B8A7491F448}" destId="{7EAF55AF-7898-4517-9FB5-91307E9958A1}" srcOrd="0" destOrd="0" presId="urn:microsoft.com/office/officeart/2005/8/layout/cycle5"/>
    <dgm:cxn modelId="{F937A792-8E2D-4945-A8AA-253E7C43BD38}" type="presOf" srcId="{6E761E84-5D04-4BD3-B4C5-079190B52069}" destId="{A48D30A8-6FA8-4C04-9DED-ECC1CD9A906F}" srcOrd="0" destOrd="0" presId="urn:microsoft.com/office/officeart/2005/8/layout/cycle5"/>
    <dgm:cxn modelId="{4FBCEBA7-50D6-47AC-AFF9-F88112734006}" type="presOf" srcId="{25F05379-4C12-4032-9CEC-700652D2C648}" destId="{657695B3-5358-40A0-8757-7546D779901F}" srcOrd="0" destOrd="0" presId="urn:microsoft.com/office/officeart/2005/8/layout/cycle5"/>
    <dgm:cxn modelId="{32B039AF-7D0D-4A11-80D0-7CA7DE4293A9}" srcId="{A67ABA56-1F25-40F2-8567-8534C7B61563}" destId="{6E761E84-5D04-4BD3-B4C5-079190B52069}" srcOrd="3" destOrd="0" parTransId="{821A35B2-F9B4-4789-BD62-BDB41179FFC0}" sibTransId="{BF8CB0F7-4F83-4997-9676-E26D0939F40E}"/>
    <dgm:cxn modelId="{3DA123BB-B007-4DBC-86F0-0CD80013DB18}" srcId="{A67ABA56-1F25-40F2-8567-8534C7B61563}" destId="{0DA360CA-364D-428B-8B37-123451EB39C0}" srcOrd="0" destOrd="0" parTransId="{2AD821F1-495F-4588-A4CE-307FE89D0E22}" sibTransId="{B149E9F8-65DA-4961-B273-8B8A7491F448}"/>
    <dgm:cxn modelId="{2B9837F2-F903-4E34-A65D-366DDD74E773}" type="presOf" srcId="{BF8CB0F7-4F83-4997-9676-E26D0939F40E}" destId="{EE744928-9D6C-40E7-9BA5-ED57CD4BE95E}" srcOrd="0" destOrd="0" presId="urn:microsoft.com/office/officeart/2005/8/layout/cycle5"/>
    <dgm:cxn modelId="{894CAF0A-F608-49B2-A340-6EC6A89369D1}" type="presParOf" srcId="{AB7C929F-4A2F-4385-9AFB-C1DF33C1152B}" destId="{F11FD923-8C9D-4C9E-B427-6EA74539DE22}" srcOrd="0" destOrd="0" presId="urn:microsoft.com/office/officeart/2005/8/layout/cycle5"/>
    <dgm:cxn modelId="{BD214BB8-9668-474B-AB6A-2E8B795330A3}" type="presParOf" srcId="{AB7C929F-4A2F-4385-9AFB-C1DF33C1152B}" destId="{7BF1BE80-A6C0-48E9-BDB8-84E7DED9669F}" srcOrd="1" destOrd="0" presId="urn:microsoft.com/office/officeart/2005/8/layout/cycle5"/>
    <dgm:cxn modelId="{67ECF0FF-A0E0-458F-A230-9108B0A6ED65}" type="presParOf" srcId="{AB7C929F-4A2F-4385-9AFB-C1DF33C1152B}" destId="{7EAF55AF-7898-4517-9FB5-91307E9958A1}" srcOrd="2" destOrd="0" presId="urn:microsoft.com/office/officeart/2005/8/layout/cycle5"/>
    <dgm:cxn modelId="{B7F8F47F-F85E-4444-B954-0EBBBFB067FC}" type="presParOf" srcId="{AB7C929F-4A2F-4385-9AFB-C1DF33C1152B}" destId="{4AD4C43E-8F42-47CD-8444-0F8BBB1A6E73}" srcOrd="3" destOrd="0" presId="urn:microsoft.com/office/officeart/2005/8/layout/cycle5"/>
    <dgm:cxn modelId="{46364A29-168C-4348-9E75-F0855A21D8A2}" type="presParOf" srcId="{AB7C929F-4A2F-4385-9AFB-C1DF33C1152B}" destId="{36AE462A-BA1A-4E78-8B71-41CC2DC2516A}" srcOrd="4" destOrd="0" presId="urn:microsoft.com/office/officeart/2005/8/layout/cycle5"/>
    <dgm:cxn modelId="{952758E4-1CF4-4546-9B48-0AE8B6809931}" type="presParOf" srcId="{AB7C929F-4A2F-4385-9AFB-C1DF33C1152B}" destId="{7175D8EF-5216-46F7-8BE4-F054452AC5FC}" srcOrd="5" destOrd="0" presId="urn:microsoft.com/office/officeart/2005/8/layout/cycle5"/>
    <dgm:cxn modelId="{DBFBD3CB-2207-42D0-8AB6-BEEC23CE89AA}" type="presParOf" srcId="{AB7C929F-4A2F-4385-9AFB-C1DF33C1152B}" destId="{A755B14D-86EB-43BB-B320-5564EDFB113A}" srcOrd="6" destOrd="0" presId="urn:microsoft.com/office/officeart/2005/8/layout/cycle5"/>
    <dgm:cxn modelId="{4BDCE99B-E286-4724-AFC5-1BB968A73133}" type="presParOf" srcId="{AB7C929F-4A2F-4385-9AFB-C1DF33C1152B}" destId="{2B86CA0C-5123-46DE-9901-33B3C0A0BAE4}" srcOrd="7" destOrd="0" presId="urn:microsoft.com/office/officeart/2005/8/layout/cycle5"/>
    <dgm:cxn modelId="{A84AB6F9-2D88-44FD-B900-F5AF510168D7}" type="presParOf" srcId="{AB7C929F-4A2F-4385-9AFB-C1DF33C1152B}" destId="{657695B3-5358-40A0-8757-7546D779901F}" srcOrd="8" destOrd="0" presId="urn:microsoft.com/office/officeart/2005/8/layout/cycle5"/>
    <dgm:cxn modelId="{6329D072-7277-4A6C-8DDD-782A99444EDE}" type="presParOf" srcId="{AB7C929F-4A2F-4385-9AFB-C1DF33C1152B}" destId="{A48D30A8-6FA8-4C04-9DED-ECC1CD9A906F}" srcOrd="9" destOrd="0" presId="urn:microsoft.com/office/officeart/2005/8/layout/cycle5"/>
    <dgm:cxn modelId="{82374C40-DE0C-4B40-9AA3-DC395D68A0DD}" type="presParOf" srcId="{AB7C929F-4A2F-4385-9AFB-C1DF33C1152B}" destId="{1674E817-1597-4063-B86A-4825052D800B}" srcOrd="10" destOrd="0" presId="urn:microsoft.com/office/officeart/2005/8/layout/cycle5"/>
    <dgm:cxn modelId="{8E81A575-3F63-4B8D-BA0E-F39832C18CA1}" type="presParOf" srcId="{AB7C929F-4A2F-4385-9AFB-C1DF33C1152B}" destId="{EE744928-9D6C-40E7-9BA5-ED57CD4BE95E}" srcOrd="11" destOrd="0" presId="urn:microsoft.com/office/officeart/2005/8/layout/cycle5"/>
    <dgm:cxn modelId="{8C9CD5F6-D867-4A3F-8ED3-592096E5587B}" type="presParOf" srcId="{AB7C929F-4A2F-4385-9AFB-C1DF33C1152B}" destId="{5F14F43A-7346-4D23-A8EF-68B630715DBE}" srcOrd="12" destOrd="0" presId="urn:microsoft.com/office/officeart/2005/8/layout/cycle5"/>
    <dgm:cxn modelId="{2D29FBAF-CBBA-4F2B-8E25-CAC16B48CFE8}" type="presParOf" srcId="{AB7C929F-4A2F-4385-9AFB-C1DF33C1152B}" destId="{B132570D-2F2D-43FF-8311-B468D957A46B}" srcOrd="13" destOrd="0" presId="urn:microsoft.com/office/officeart/2005/8/layout/cycle5"/>
    <dgm:cxn modelId="{78D5863A-72F2-4577-81A7-7F9A405406B1}" type="presParOf" srcId="{AB7C929F-4A2F-4385-9AFB-C1DF33C1152B}" destId="{D9E9DB94-FDAE-456D-A7D6-BDFF54220084}" srcOrd="14" destOrd="0" presId="urn:microsoft.com/office/officeart/2005/8/layout/cycle5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1FD923-8C9D-4C9E-B427-6EA74539DE22}">
      <dsp:nvSpPr>
        <dsp:cNvPr id="0" name=""/>
        <dsp:cNvSpPr/>
      </dsp:nvSpPr>
      <dsp:spPr>
        <a:xfrm>
          <a:off x="2048584" y="2119"/>
          <a:ext cx="1124363" cy="730836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Problem</a:t>
          </a:r>
        </a:p>
      </dsp:txBody>
      <dsp:txXfrm>
        <a:off x="2084260" y="37795"/>
        <a:ext cx="1053011" cy="659484"/>
      </dsp:txXfrm>
    </dsp:sp>
    <dsp:sp modelId="{7EAF55AF-7898-4517-9FB5-91307E9958A1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2173293" y="185810"/>
              </a:moveTo>
              <a:arcTo wR="1460416" hR="1460416" stAng="17953078" swAng="1212107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D4C43E-8F42-47CD-8444-0F8BBB1A6E73}">
      <dsp:nvSpPr>
        <dsp:cNvPr id="0" name=""/>
        <dsp:cNvSpPr/>
      </dsp:nvSpPr>
      <dsp:spPr>
        <a:xfrm>
          <a:off x="3437522" y="1011241"/>
          <a:ext cx="1124363" cy="730836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Plan</a:t>
          </a:r>
        </a:p>
      </dsp:txBody>
      <dsp:txXfrm>
        <a:off x="3473198" y="1046917"/>
        <a:ext cx="1053011" cy="659484"/>
      </dsp:txXfrm>
    </dsp:sp>
    <dsp:sp modelId="{7175D8EF-5216-46F7-8BE4-F054452AC5FC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2917334" y="1561431"/>
              </a:moveTo>
              <a:arcTo wR="1460416" hR="1460416" stAng="21837975" swAng="1360166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55B14D-86EB-43BB-B320-5564EDFB113A}">
      <dsp:nvSpPr>
        <dsp:cNvPr id="0" name=""/>
        <dsp:cNvSpPr/>
      </dsp:nvSpPr>
      <dsp:spPr>
        <a:xfrm>
          <a:off x="2906995" y="2644036"/>
          <a:ext cx="1124363" cy="730836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Daten</a:t>
          </a:r>
        </a:p>
      </dsp:txBody>
      <dsp:txXfrm>
        <a:off x="2942671" y="2679712"/>
        <a:ext cx="1053011" cy="659484"/>
      </dsp:txXfrm>
    </dsp:sp>
    <dsp:sp modelId="{657695B3-5358-40A0-8757-7546D779901F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1639769" y="2909776"/>
              </a:moveTo>
              <a:arcTo wR="1460416" hR="1460416" stAng="4976742" swAng="846516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8D30A8-6FA8-4C04-9DED-ECC1CD9A906F}">
      <dsp:nvSpPr>
        <dsp:cNvPr id="0" name=""/>
        <dsp:cNvSpPr/>
      </dsp:nvSpPr>
      <dsp:spPr>
        <a:xfrm>
          <a:off x="1190173" y="2644036"/>
          <a:ext cx="1124363" cy="730836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Analyse</a:t>
          </a:r>
        </a:p>
      </dsp:txBody>
      <dsp:txXfrm>
        <a:off x="1225849" y="2679712"/>
        <a:ext cx="1053011" cy="659484"/>
      </dsp:txXfrm>
    </dsp:sp>
    <dsp:sp modelId="{EE744928-9D6C-40E7-9BA5-ED57CD4BE95E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154986" y="2115143"/>
              </a:moveTo>
              <a:arcTo wR="1460416" hR="1460416" stAng="9201859" swAng="1360166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14F43A-7346-4D23-A8EF-68B630715DBE}">
      <dsp:nvSpPr>
        <dsp:cNvPr id="0" name=""/>
        <dsp:cNvSpPr/>
      </dsp:nvSpPr>
      <dsp:spPr>
        <a:xfrm>
          <a:off x="659646" y="1011241"/>
          <a:ext cx="1124363" cy="730836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Konklusion</a:t>
          </a:r>
        </a:p>
      </dsp:txBody>
      <dsp:txXfrm>
        <a:off x="695322" y="1046917"/>
        <a:ext cx="1053011" cy="659484"/>
      </dsp:txXfrm>
    </dsp:sp>
    <dsp:sp modelId="{D9E9DB94-FDAE-456D-A7D6-BDFF54220084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351236" y="510396"/>
              </a:moveTo>
              <a:arcTo wR="1460416" hR="1460416" stAng="13234816" swAng="1212107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1FD923-8C9D-4C9E-B427-6EA74539DE22}">
      <dsp:nvSpPr>
        <dsp:cNvPr id="0" name=""/>
        <dsp:cNvSpPr/>
      </dsp:nvSpPr>
      <dsp:spPr>
        <a:xfrm>
          <a:off x="2048584" y="2119"/>
          <a:ext cx="1124363" cy="730836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Problem</a:t>
          </a:r>
        </a:p>
      </dsp:txBody>
      <dsp:txXfrm>
        <a:off x="2084260" y="37795"/>
        <a:ext cx="1053011" cy="659484"/>
      </dsp:txXfrm>
    </dsp:sp>
    <dsp:sp modelId="{7EAF55AF-7898-4517-9FB5-91307E9958A1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2173293" y="185810"/>
              </a:moveTo>
              <a:arcTo wR="1460416" hR="1460416" stAng="17953078" swAng="1212107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D4C43E-8F42-47CD-8444-0F8BBB1A6E73}">
      <dsp:nvSpPr>
        <dsp:cNvPr id="0" name=""/>
        <dsp:cNvSpPr/>
      </dsp:nvSpPr>
      <dsp:spPr>
        <a:xfrm>
          <a:off x="3437522" y="1011241"/>
          <a:ext cx="1124363" cy="730836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Plan</a:t>
          </a:r>
        </a:p>
      </dsp:txBody>
      <dsp:txXfrm>
        <a:off x="3473198" y="1046917"/>
        <a:ext cx="1053011" cy="659484"/>
      </dsp:txXfrm>
    </dsp:sp>
    <dsp:sp modelId="{7175D8EF-5216-46F7-8BE4-F054452AC5FC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2917334" y="1561431"/>
              </a:moveTo>
              <a:arcTo wR="1460416" hR="1460416" stAng="21837975" swAng="1360166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55B14D-86EB-43BB-B320-5564EDFB113A}">
      <dsp:nvSpPr>
        <dsp:cNvPr id="0" name=""/>
        <dsp:cNvSpPr/>
      </dsp:nvSpPr>
      <dsp:spPr>
        <a:xfrm>
          <a:off x="2906995" y="2644036"/>
          <a:ext cx="1124363" cy="730836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Daten</a:t>
          </a:r>
        </a:p>
      </dsp:txBody>
      <dsp:txXfrm>
        <a:off x="2942671" y="2679712"/>
        <a:ext cx="1053011" cy="659484"/>
      </dsp:txXfrm>
    </dsp:sp>
    <dsp:sp modelId="{657695B3-5358-40A0-8757-7546D779901F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1639769" y="2909776"/>
              </a:moveTo>
              <a:arcTo wR="1460416" hR="1460416" stAng="4976742" swAng="846516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8D30A8-6FA8-4C04-9DED-ECC1CD9A906F}">
      <dsp:nvSpPr>
        <dsp:cNvPr id="0" name=""/>
        <dsp:cNvSpPr/>
      </dsp:nvSpPr>
      <dsp:spPr>
        <a:xfrm>
          <a:off x="1190173" y="2644036"/>
          <a:ext cx="1124363" cy="730836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Analyse</a:t>
          </a:r>
        </a:p>
      </dsp:txBody>
      <dsp:txXfrm>
        <a:off x="1225849" y="2679712"/>
        <a:ext cx="1053011" cy="659484"/>
      </dsp:txXfrm>
    </dsp:sp>
    <dsp:sp modelId="{EE744928-9D6C-40E7-9BA5-ED57CD4BE95E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154986" y="2115143"/>
              </a:moveTo>
              <a:arcTo wR="1460416" hR="1460416" stAng="9201859" swAng="1360166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14F43A-7346-4D23-A8EF-68B630715DBE}">
      <dsp:nvSpPr>
        <dsp:cNvPr id="0" name=""/>
        <dsp:cNvSpPr/>
      </dsp:nvSpPr>
      <dsp:spPr>
        <a:xfrm>
          <a:off x="659646" y="1011241"/>
          <a:ext cx="1124363" cy="730836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Konklusion</a:t>
          </a:r>
        </a:p>
      </dsp:txBody>
      <dsp:txXfrm>
        <a:off x="695322" y="1046917"/>
        <a:ext cx="1053011" cy="659484"/>
      </dsp:txXfrm>
    </dsp:sp>
    <dsp:sp modelId="{D9E9DB94-FDAE-456D-A7D6-BDFF54220084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351236" y="510396"/>
              </a:moveTo>
              <a:arcTo wR="1460416" hR="1460416" stAng="13234816" swAng="1212107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1FD923-8C9D-4C9E-B427-6EA74539DE22}">
      <dsp:nvSpPr>
        <dsp:cNvPr id="0" name=""/>
        <dsp:cNvSpPr/>
      </dsp:nvSpPr>
      <dsp:spPr>
        <a:xfrm>
          <a:off x="1953810" y="1348"/>
          <a:ext cx="999067" cy="64939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Problem</a:t>
          </a:r>
        </a:p>
      </dsp:txBody>
      <dsp:txXfrm>
        <a:off x="1985511" y="33049"/>
        <a:ext cx="935665" cy="585991"/>
      </dsp:txXfrm>
    </dsp:sp>
    <dsp:sp modelId="{7EAF55AF-7898-4517-9FB5-91307E9958A1}">
      <dsp:nvSpPr>
        <dsp:cNvPr id="0" name=""/>
        <dsp:cNvSpPr/>
      </dsp:nvSpPr>
      <dsp:spPr>
        <a:xfrm>
          <a:off x="1155482" y="326045"/>
          <a:ext cx="2595723" cy="2595723"/>
        </a:xfrm>
        <a:custGeom>
          <a:avLst/>
          <a:gdLst/>
          <a:ahLst/>
          <a:cxnLst/>
          <a:rect l="0" t="0" r="0" b="0"/>
          <a:pathLst>
            <a:path>
              <a:moveTo>
                <a:pt x="1931344" y="165102"/>
              </a:moveTo>
              <a:arcTo wR="1297861" hR="1297861" stAng="17952937" swAng="1212330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D4C43E-8F42-47CD-8444-0F8BBB1A6E73}">
      <dsp:nvSpPr>
        <dsp:cNvPr id="0" name=""/>
        <dsp:cNvSpPr/>
      </dsp:nvSpPr>
      <dsp:spPr>
        <a:xfrm>
          <a:off x="3188150" y="898148"/>
          <a:ext cx="999067" cy="64939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Plan</a:t>
          </a:r>
        </a:p>
      </dsp:txBody>
      <dsp:txXfrm>
        <a:off x="3219851" y="929849"/>
        <a:ext cx="935665" cy="585991"/>
      </dsp:txXfrm>
    </dsp:sp>
    <dsp:sp modelId="{7175D8EF-5216-46F7-8BE4-F054452AC5FC}">
      <dsp:nvSpPr>
        <dsp:cNvPr id="0" name=""/>
        <dsp:cNvSpPr/>
      </dsp:nvSpPr>
      <dsp:spPr>
        <a:xfrm>
          <a:off x="1155482" y="326045"/>
          <a:ext cx="2595723" cy="2595723"/>
        </a:xfrm>
        <a:custGeom>
          <a:avLst/>
          <a:gdLst/>
          <a:ahLst/>
          <a:cxnLst/>
          <a:rect l="0" t="0" r="0" b="0"/>
          <a:pathLst>
            <a:path>
              <a:moveTo>
                <a:pt x="2592616" y="1387605"/>
              </a:moveTo>
              <a:arcTo wR="1297861" hR="1297861" stAng="21837902" swAng="1360339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55B14D-86EB-43BB-B320-5564EDFB113A}">
      <dsp:nvSpPr>
        <dsp:cNvPr id="0" name=""/>
        <dsp:cNvSpPr/>
      </dsp:nvSpPr>
      <dsp:spPr>
        <a:xfrm>
          <a:off x="2716674" y="2349202"/>
          <a:ext cx="999067" cy="64939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Daten</a:t>
          </a:r>
        </a:p>
      </dsp:txBody>
      <dsp:txXfrm>
        <a:off x="2748375" y="2380903"/>
        <a:ext cx="935665" cy="585991"/>
      </dsp:txXfrm>
    </dsp:sp>
    <dsp:sp modelId="{657695B3-5358-40A0-8757-7546D779901F}">
      <dsp:nvSpPr>
        <dsp:cNvPr id="0" name=""/>
        <dsp:cNvSpPr/>
      </dsp:nvSpPr>
      <dsp:spPr>
        <a:xfrm>
          <a:off x="1155482" y="326045"/>
          <a:ext cx="2595723" cy="2595723"/>
        </a:xfrm>
        <a:custGeom>
          <a:avLst/>
          <a:gdLst/>
          <a:ahLst/>
          <a:cxnLst/>
          <a:rect l="0" t="0" r="0" b="0"/>
          <a:pathLst>
            <a:path>
              <a:moveTo>
                <a:pt x="1457297" y="2585893"/>
              </a:moveTo>
              <a:arcTo wR="1297861" hR="1297861" stAng="4976621" swAng="846757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8D30A8-6FA8-4C04-9DED-ECC1CD9A906F}">
      <dsp:nvSpPr>
        <dsp:cNvPr id="0" name=""/>
        <dsp:cNvSpPr/>
      </dsp:nvSpPr>
      <dsp:spPr>
        <a:xfrm>
          <a:off x="1190947" y="2349202"/>
          <a:ext cx="999067" cy="64939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Analyse</a:t>
          </a:r>
        </a:p>
      </dsp:txBody>
      <dsp:txXfrm>
        <a:off x="1222648" y="2380903"/>
        <a:ext cx="935665" cy="585991"/>
      </dsp:txXfrm>
    </dsp:sp>
    <dsp:sp modelId="{EE744928-9D6C-40E7-9BA5-ED57CD4BE95E}">
      <dsp:nvSpPr>
        <dsp:cNvPr id="0" name=""/>
        <dsp:cNvSpPr/>
      </dsp:nvSpPr>
      <dsp:spPr>
        <a:xfrm>
          <a:off x="1155482" y="326045"/>
          <a:ext cx="2595723" cy="2595723"/>
        </a:xfrm>
        <a:custGeom>
          <a:avLst/>
          <a:gdLst/>
          <a:ahLst/>
          <a:cxnLst/>
          <a:rect l="0" t="0" r="0" b="0"/>
          <a:pathLst>
            <a:path>
              <a:moveTo>
                <a:pt x="137752" y="1879747"/>
              </a:moveTo>
              <a:arcTo wR="1297861" hR="1297861" stAng="9201760" swAng="1360339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14F43A-7346-4D23-A8EF-68B630715DBE}">
      <dsp:nvSpPr>
        <dsp:cNvPr id="0" name=""/>
        <dsp:cNvSpPr/>
      </dsp:nvSpPr>
      <dsp:spPr>
        <a:xfrm>
          <a:off x="719471" y="898148"/>
          <a:ext cx="999067" cy="64939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Konklusion</a:t>
          </a:r>
        </a:p>
      </dsp:txBody>
      <dsp:txXfrm>
        <a:off x="751172" y="929849"/>
        <a:ext cx="935665" cy="585991"/>
      </dsp:txXfrm>
    </dsp:sp>
    <dsp:sp modelId="{D9E9DB94-FDAE-456D-A7D6-BDFF54220084}">
      <dsp:nvSpPr>
        <dsp:cNvPr id="0" name=""/>
        <dsp:cNvSpPr/>
      </dsp:nvSpPr>
      <dsp:spPr>
        <a:xfrm>
          <a:off x="1155482" y="326045"/>
          <a:ext cx="2595723" cy="2595723"/>
        </a:xfrm>
        <a:custGeom>
          <a:avLst/>
          <a:gdLst/>
          <a:ahLst/>
          <a:cxnLst/>
          <a:rect l="0" t="0" r="0" b="0"/>
          <a:pathLst>
            <a:path>
              <a:moveTo>
                <a:pt x="312121" y="453609"/>
              </a:moveTo>
              <a:arcTo wR="1297861" hR="1297861" stAng="13234733" swAng="1212330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C34EE-ABA8-453A-8450-81D0F297F3A1}" type="datetimeFigureOut">
              <a:rPr lang="de-DE" smtClean="0"/>
              <a:t>11.02.2025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Edit master text format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381F8-F1C5-473C-82D3-4A56FBD5CEB6}" type="slidenum">
              <a:rPr lang="de-DE" smtClean="0"/>
              <a:t>'No.'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133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2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3636000"/>
            <a:ext cx="504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6320350" cy="644792"/>
          </a:xfr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4191562" cy="644792"/>
          </a:xfr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44" name="Regieanweisung">
            <a:extLst>
              <a:ext uri="{FF2B5EF4-FFF2-40B4-BE49-F238E27FC236}">
                <a16:creationId xmlns:a16="http://schemas.microsoft.com/office/drawing/2014/main" id="{BD9CDD0A-1368-4F46-8672-866D7080458E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45" name="Regieanweisung">
              <a:extLst>
                <a:ext uri="{FF2B5EF4-FFF2-40B4-BE49-F238E27FC236}">
                  <a16:creationId xmlns:a16="http://schemas.microsoft.com/office/drawing/2014/main" id="{560FFD55-3E28-4D21-83D3-26E82A94F509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46" name="Regieanweisung">
              <a:extLst>
                <a:ext uri="{FF2B5EF4-FFF2-40B4-BE49-F238E27FC236}">
                  <a16:creationId xmlns:a16="http://schemas.microsoft.com/office/drawing/2014/main" id="{EC34B320-4C1E-4245-9A41-CCC9ABD7B744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48" name="Text // Listenebene erhöhen">
                <a:extLst>
                  <a:ext uri="{FF2B5EF4-FFF2-40B4-BE49-F238E27FC236}">
                    <a16:creationId xmlns:a16="http://schemas.microsoft.com/office/drawing/2014/main" id="{B757752A-C1E6-452A-91B8-858E40A3D3BE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49" name="Text // Listenebene verringern">
                <a:extLst>
                  <a:ext uri="{FF2B5EF4-FFF2-40B4-BE49-F238E27FC236}">
                    <a16:creationId xmlns:a16="http://schemas.microsoft.com/office/drawing/2014/main" id="{400EBAEB-E122-42C8-8E38-D00900C961D2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50" name="Listenebenen">
                <a:extLst>
                  <a:ext uri="{FF2B5EF4-FFF2-40B4-BE49-F238E27FC236}">
                    <a16:creationId xmlns:a16="http://schemas.microsoft.com/office/drawing/2014/main" id="{B0B9B240-565C-498F-B402-B565B062DF28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51" name="Bild // Listenebene verringern">
                <a:extLst>
                  <a:ext uri="{FF2B5EF4-FFF2-40B4-BE49-F238E27FC236}">
                    <a16:creationId xmlns:a16="http://schemas.microsoft.com/office/drawing/2014/main" id="{80EB6D53-C1D8-44C2-9009-C09B6B2DB64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2" name="Bild // Listenebene erhöhen">
                <a:extLst>
                  <a:ext uri="{FF2B5EF4-FFF2-40B4-BE49-F238E27FC236}">
                    <a16:creationId xmlns:a16="http://schemas.microsoft.com/office/drawing/2014/main" id="{FCE5168F-772A-43BE-8D47-EBF6CAD1419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7" name="Fußzeile">
              <a:extLst>
                <a:ext uri="{FF2B5EF4-FFF2-40B4-BE49-F238E27FC236}">
                  <a16:creationId xmlns:a16="http://schemas.microsoft.com/office/drawing/2014/main" id="{5989EFAD-B8FB-4939-A268-FBA2A1B06188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1350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47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3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2952000"/>
            <a:ext cx="468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4289346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Auf drei Zeilen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6320350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E89B4C50-17A2-4499-A9E2-454B62ADBA60}"/>
              </a:ext>
            </a:extLst>
          </p:cNvPr>
          <p:cNvSpPr>
            <a:spLocks noGrp="1"/>
          </p:cNvSpPr>
          <p:nvPr>
            <p:ph type="body" orient="vert" idx="22" hasCustomPrompt="1"/>
          </p:nvPr>
        </p:nvSpPr>
        <p:spPr>
          <a:xfrm>
            <a:off x="0" y="3708988"/>
            <a:ext cx="4191562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14" name="Regieanweisung">
            <a:extLst>
              <a:ext uri="{FF2B5EF4-FFF2-40B4-BE49-F238E27FC236}">
                <a16:creationId xmlns:a16="http://schemas.microsoft.com/office/drawing/2014/main" id="{8C9887ED-FA56-47D8-A554-04E1CD9323EF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5" name="Regieanweisung">
              <a:extLst>
                <a:ext uri="{FF2B5EF4-FFF2-40B4-BE49-F238E27FC236}">
                  <a16:creationId xmlns:a16="http://schemas.microsoft.com/office/drawing/2014/main" id="{CE6B8BA5-95EE-4ADF-AAA4-2B444727A703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6" name="Regieanweisung">
              <a:extLst>
                <a:ext uri="{FF2B5EF4-FFF2-40B4-BE49-F238E27FC236}">
                  <a16:creationId xmlns:a16="http://schemas.microsoft.com/office/drawing/2014/main" id="{222B9A67-489E-4DD3-AD0C-713B472E9ADA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8" name="Text // Listenebene erhöhen">
                <a:extLst>
                  <a:ext uri="{FF2B5EF4-FFF2-40B4-BE49-F238E27FC236}">
                    <a16:creationId xmlns:a16="http://schemas.microsoft.com/office/drawing/2014/main" id="{84F94400-F15F-43A3-9B21-1301F771A7DD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9" name="Text // Listenebene verringern">
                <a:extLst>
                  <a:ext uri="{FF2B5EF4-FFF2-40B4-BE49-F238E27FC236}">
                    <a16:creationId xmlns:a16="http://schemas.microsoft.com/office/drawing/2014/main" id="{46971079-7FCD-44C4-9788-235520CB725B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0" name="Listenebenen">
                <a:extLst>
                  <a:ext uri="{FF2B5EF4-FFF2-40B4-BE49-F238E27FC236}">
                    <a16:creationId xmlns:a16="http://schemas.microsoft.com/office/drawing/2014/main" id="{16FBC351-E303-4C57-9EF6-AA9029784DE2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1" name="Bild // Listenebene verringern">
                <a:extLst>
                  <a:ext uri="{FF2B5EF4-FFF2-40B4-BE49-F238E27FC236}">
                    <a16:creationId xmlns:a16="http://schemas.microsoft.com/office/drawing/2014/main" id="{ACA43603-CBEF-4D0E-B415-8835AD637354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Bild // Listenebene erhöhen">
                <a:extLst>
                  <a:ext uri="{FF2B5EF4-FFF2-40B4-BE49-F238E27FC236}">
                    <a16:creationId xmlns:a16="http://schemas.microsoft.com/office/drawing/2014/main" id="{45BCC3F1-3AC1-4608-B7BA-063CDA8EA5C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7" name="Fußzeile">
              <a:extLst>
                <a:ext uri="{FF2B5EF4-FFF2-40B4-BE49-F238E27FC236}">
                  <a16:creationId xmlns:a16="http://schemas.microsoft.com/office/drawing/2014/main" id="{319292A5-0730-4F47-B00E-3B95A0274E67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468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47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4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2268000"/>
            <a:ext cx="450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  <a:br>
              <a:rPr lang="de-DE" dirty="0"/>
            </a:br>
            <a:r>
              <a:rPr lang="de-DE" dirty="0"/>
              <a:t>als Zweizeiler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2091629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Zeilen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4558651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Auf ganzen vier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E89B4C50-17A2-4499-A9E2-454B62ADBA60}"/>
              </a:ext>
            </a:extLst>
          </p:cNvPr>
          <p:cNvSpPr>
            <a:spLocks noGrp="1"/>
          </p:cNvSpPr>
          <p:nvPr>
            <p:ph type="body" orient="vert" idx="22" hasCustomPrompt="1"/>
          </p:nvPr>
        </p:nvSpPr>
        <p:spPr>
          <a:xfrm>
            <a:off x="0" y="3708988"/>
            <a:ext cx="5449535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Präsentationstitel</a:t>
            </a:r>
          </a:p>
        </p:txBody>
      </p:sp>
      <p:sp>
        <p:nvSpPr>
          <p:cNvPr id="14" name="Vertikaler Textplatzhalter 2">
            <a:extLst>
              <a:ext uri="{FF2B5EF4-FFF2-40B4-BE49-F238E27FC236}">
                <a16:creationId xmlns:a16="http://schemas.microsoft.com/office/drawing/2014/main" id="{2BF5FE1F-FB33-4327-B3C9-F0F64BBE1766}"/>
              </a:ext>
            </a:extLst>
          </p:cNvPr>
          <p:cNvSpPr>
            <a:spLocks noGrp="1"/>
          </p:cNvSpPr>
          <p:nvPr>
            <p:ph type="body" orient="vert" idx="23" hasCustomPrompt="1"/>
          </p:nvPr>
        </p:nvSpPr>
        <p:spPr>
          <a:xfrm>
            <a:off x="0" y="3024000"/>
            <a:ext cx="4191562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15" name="Regieanweisung">
            <a:extLst>
              <a:ext uri="{FF2B5EF4-FFF2-40B4-BE49-F238E27FC236}">
                <a16:creationId xmlns:a16="http://schemas.microsoft.com/office/drawing/2014/main" id="{A484DCFD-602A-4584-B656-B5E8202DF606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6" name="Regieanweisung">
              <a:extLst>
                <a:ext uri="{FF2B5EF4-FFF2-40B4-BE49-F238E27FC236}">
                  <a16:creationId xmlns:a16="http://schemas.microsoft.com/office/drawing/2014/main" id="{BDA13368-94B1-4D95-964C-20668D9A53C9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7" name="Regieanweisung">
              <a:extLst>
                <a:ext uri="{FF2B5EF4-FFF2-40B4-BE49-F238E27FC236}">
                  <a16:creationId xmlns:a16="http://schemas.microsoft.com/office/drawing/2014/main" id="{C9482924-CAA1-4939-8032-C6CB96CD0E61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9" name="Text // Listenebene erhöhen">
                <a:extLst>
                  <a:ext uri="{FF2B5EF4-FFF2-40B4-BE49-F238E27FC236}">
                    <a16:creationId xmlns:a16="http://schemas.microsoft.com/office/drawing/2014/main" id="{0212010E-35ED-472B-AC42-5AF06DE0E1AE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20" name="Text // Listenebene verringern">
                <a:extLst>
                  <a:ext uri="{FF2B5EF4-FFF2-40B4-BE49-F238E27FC236}">
                    <a16:creationId xmlns:a16="http://schemas.microsoft.com/office/drawing/2014/main" id="{0C37D0D7-543D-4E47-BB33-F61262B4FAF7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1" name="Listenebenen">
                <a:extLst>
                  <a:ext uri="{FF2B5EF4-FFF2-40B4-BE49-F238E27FC236}">
                    <a16:creationId xmlns:a16="http://schemas.microsoft.com/office/drawing/2014/main" id="{0862F84C-61DC-41BB-A7DA-AB5ADA6F578A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2" name="Bild // Listenebene verringern">
                <a:extLst>
                  <a:ext uri="{FF2B5EF4-FFF2-40B4-BE49-F238E27FC236}">
                    <a16:creationId xmlns:a16="http://schemas.microsoft.com/office/drawing/2014/main" id="{1FC184C1-5E3B-43D8-9682-EFC1DEFFB6D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Bild // Listenebene erhöhen">
                <a:extLst>
                  <a:ext uri="{FF2B5EF4-FFF2-40B4-BE49-F238E27FC236}">
                    <a16:creationId xmlns:a16="http://schemas.microsoft.com/office/drawing/2014/main" id="{73C19225-8ED6-4FAD-A66A-7A9BDE9F6F6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8" name="Fußzeile">
              <a:extLst>
                <a:ext uri="{FF2B5EF4-FFF2-40B4-BE49-F238E27FC236}">
                  <a16:creationId xmlns:a16="http://schemas.microsoft.com/office/drawing/2014/main" id="{4655E73A-B757-479F-81DD-E70643C94FBA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18786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77" userDrawn="1">
          <p15:clr>
            <a:srgbClr val="FBAE40"/>
          </p15:clr>
        </p15:guide>
        <p15:guide id="2" pos="28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2579687"/>
            <a:ext cx="8243888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473165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 userDrawn="1">
          <p15:clr>
            <a:srgbClr val="FBAE40"/>
          </p15:clr>
        </p15:guide>
        <p15:guide id="2" pos="5477" userDrawn="1">
          <p15:clr>
            <a:srgbClr val="FBAE40"/>
          </p15:clr>
        </p15:guide>
        <p15:guide id="3" orient="horz" pos="1625" userDrawn="1">
          <p15:clr>
            <a:srgbClr val="FBAE40"/>
          </p15:clr>
        </p15:guide>
        <p15:guide id="4" orient="horz" pos="861" userDrawn="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// 2-spalt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8FB4FD8D-DC2E-4B42-8BD6-C5077FB4E14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50850" y="2579687"/>
            <a:ext cx="8243888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731735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3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476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ganzen</a:t>
            </a:r>
            <a:br>
              <a:rPr lang="de-DE" dirty="0"/>
            </a:br>
            <a:r>
              <a:rPr lang="de-DE" dirty="0"/>
              <a:t>drei Zeilen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9261" y="3043238"/>
            <a:ext cx="8245477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394645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917" userDrawn="1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3-zeilig // Text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E61F6595-0C30-4664-8152-9D78417BCD8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79951" y="1438274"/>
            <a:ext cx="4013200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2" y="1366838"/>
            <a:ext cx="3943351" cy="1476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ganzen</a:t>
            </a:r>
            <a:br>
              <a:rPr lang="de-DE" dirty="0"/>
            </a:br>
            <a:r>
              <a:rPr lang="de-DE" dirty="0"/>
              <a:t>drei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44D287F0-DBF5-426F-B35B-53457A9D688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50850" y="3043238"/>
            <a:ext cx="394335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4" name="Vertikaler Textplatzhalter 2">
            <a:extLst>
              <a:ext uri="{FF2B5EF4-FFF2-40B4-BE49-F238E27FC236}">
                <a16:creationId xmlns:a16="http://schemas.microsoft.com/office/drawing/2014/main" id="{A39B718C-D599-4641-A385-B293319C20A8}"/>
              </a:ext>
            </a:extLst>
          </p:cNvPr>
          <p:cNvSpPr>
            <a:spLocks noGrp="1"/>
          </p:cNvSpPr>
          <p:nvPr>
            <p:ph type="body" orient="vert" idx="20" hasCustomPrompt="1"/>
          </p:nvPr>
        </p:nvSpPr>
        <p:spPr>
          <a:xfrm>
            <a:off x="4679950" y="5725409"/>
            <a:ext cx="4014788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728717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917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  <p15:guide id="6" pos="2767" userDrawn="1">
          <p15:clr>
            <a:srgbClr val="FBAE40"/>
          </p15:clr>
        </p15:guide>
        <p15:guide id="7" pos="29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kurz // 2x Inah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2" y="1366838"/>
            <a:ext cx="3943352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kurz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511C3849-4A62-4281-8865-052CE3E9822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2579687"/>
            <a:ext cx="394176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4C9754B1-C6C8-4316-BA2C-DA72E278B026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679950" y="2581847"/>
            <a:ext cx="4013200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2767485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  <p15:guide id="6" pos="2767" userDrawn="1">
          <p15:clr>
            <a:srgbClr val="FBAE40"/>
          </p15:clr>
        </p15:guide>
        <p15:guide id="7" pos="294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klein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1860551"/>
            <a:ext cx="8243888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2580026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172" userDrawn="1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16="http://schemas.microsoft.com/office/drawing/2014/main" xmlns:a14="http://schemas.microsoft.com/office/drawing/2010/main" xmlns:p14="http://schemas.microsoft.com/office/powerpoint/2010/main"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Regieanweisung">
            <a:extLst>
              <a:ext uri="{FF2B5EF4-FFF2-40B4-BE49-F238E27FC236}">
                <a16:creationId xmlns:a16="http://schemas.microsoft.com/office/drawing/2014/main" id="{DB1A54AA-113C-4A95-A984-DEF5AEAFE104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8" name="Regieanweisung">
              <a:extLst>
                <a:ext uri="{FF2B5EF4-FFF2-40B4-BE49-F238E27FC236}">
                  <a16:creationId xmlns:a16="http://schemas.microsoft.com/office/drawing/2014/main" id="{3E7BBF96-B12B-424D-89F0-4173814A5DC8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Film in original 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 about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Slides &gt; Reset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Changing the slide layout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in the menu via: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Slides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Display guides via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View &gt; Display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Check 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guide lines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9" name="Regieanweisung">
              <a:extLst>
                <a:ext uri="{FF2B5EF4-FFF2-40B4-BE49-F238E27FC236}">
                  <a16:creationId xmlns:a16="http://schemas.microsoft.com/office/drawing/2014/main" id="{3ADB6EAD-10C0-4528-81B7-A8142E7E0CB9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20" name="Text // Listenebene erhöhen">
                <a:extLst>
                  <a:ext uri="{FF2B5EF4-FFF2-40B4-BE49-F238E27FC236}">
                    <a16:creationId xmlns:a16="http://schemas.microsoft.com/office/drawing/2014/main" id="{FAB3FBC5-F07B-4D05-8B61-BB9749A56C93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 level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increase</a:t>
                </a:r>
              </a:p>
            </p:txBody>
          </p:sp>
          <p:sp>
            <p:nvSpPr>
              <p:cNvPr id="21" name="Text // Listenebene verringern">
                <a:extLst>
                  <a:ext uri="{FF2B5EF4-FFF2-40B4-BE49-F238E27FC236}">
                    <a16:creationId xmlns:a16="http://schemas.microsoft.com/office/drawing/2014/main" id="{107D8539-CD39-4D17-86D5-7CD4C9DA8156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 level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reduce</a:t>
                </a:r>
              </a:p>
            </p:txBody>
          </p:sp>
          <p:sp>
            <p:nvSpPr>
              <p:cNvPr id="22" name="Listenebenen">
                <a:extLst>
                  <a:ext uri="{FF2B5EF4-FFF2-40B4-BE49-F238E27FC236}">
                    <a16:creationId xmlns:a16="http://schemas.microsoft.com/office/drawing/2014/main" id="{25515F67-F671-4831-BA35-56BFF72BBBE9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Changing the text level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in the menu via: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Paragraph &gt; Increase/decrease list level</a:t>
                </a:r>
              </a:p>
            </p:txBody>
          </p:sp>
          <p:pic>
            <p:nvPicPr>
              <p:cNvPr id="23" name="Bild // Listenebene verringern">
                <a:extLst>
                  <a:ext uri="{FF2B5EF4-FFF2-40B4-BE49-F238E27FC236}">
                    <a16:creationId xmlns:a16="http://schemas.microsoft.com/office/drawing/2014/main" id="{E2FCD400-86F0-4B52-BBE7-933973A94E0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1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Bild // Listenebene erhöhen">
                <a:extLst>
                  <a:ext uri="{FF2B5EF4-FFF2-40B4-BE49-F238E27FC236}">
                    <a16:creationId xmlns:a16="http://schemas.microsoft.com/office/drawing/2014/main" id="{E5DF6BE1-7FFB-4DB7-BE22-885E9BC365C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2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5" name="Fußzeile">
              <a:extLst>
                <a:ext uri="{FF2B5EF4-FFF2-40B4-BE49-F238E27FC236}">
                  <a16:creationId xmlns:a16="http://schemas.microsoft.com/office/drawing/2014/main" id="{6745192A-BE4C-4A7D-818A-A96E3EA4B8F3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Customize footer: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Insert &gt; Text &gt; Header and footer</a:t>
              </a:r>
            </a:p>
          </p:txBody>
        </p:sp>
      </p:grpSp>
      <p:sp>
        <p:nvSpPr>
          <p:cNvPr id="17" name="Hintergrundnetz">
            <a:extLst>
              <a:ext uri="{FF2B5EF4-FFF2-40B4-BE49-F238E27FC236}">
                <a16:creationId xmlns:a16="http://schemas.microsoft.com/office/drawing/2014/main" id="{0041682D-962C-433D-9AF0-6AC0C57E9ED9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041400" y="0"/>
            <a:ext cx="8102600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6568EB-7A65-4947-8FCE-4211D6C0A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850" y="6358068"/>
            <a:ext cx="6804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cap="none" baseline="0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9pPr>
          </a:lstStyle>
          <a:p>
            <a:r>
              <a:rPr lang="de-DE"/>
              <a:t>Name of speaker</a:t>
            </a:r>
            <a:endParaRPr lang="de-DE" dirty="0"/>
          </a:p>
        </p:txBody>
      </p:sp>
      <p:pic>
        <p:nvPicPr>
          <p:cNvPr id="10" name="Grafik 9" hidden="1">
            <a:extLst>
              <a:ext uri="{FF2B5EF4-FFF2-40B4-BE49-F238E27FC236}">
                <a16:creationId xmlns:a16="http://schemas.microsoft.com/office/drawing/2014/main" id="{4D759283-1FCD-4FDD-A2C1-388AF6E4C11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EC577E2-94BA-405A-9ADC-403B5C1D9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61" y="1366838"/>
            <a:ext cx="8243887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on two lines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6FA682E-5CF8-4B4C-B86B-5237CEB1E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0850" y="2579687"/>
            <a:ext cx="8243888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Body text as introduction on first level // for normal body text and various bulleted lists &gt;&gt; Menu &gt; Start &gt; Paragraph &gt; Increase list level </a:t>
            </a:r>
          </a:p>
          <a:p>
            <a:pPr lvl="1"/>
            <a:r>
              <a:rPr lang="de-DE" dirty="0"/>
              <a:t>Second level</a:t>
            </a:r>
          </a:p>
          <a:p>
            <a:pPr lvl="2"/>
            <a:r>
              <a:rPr lang="de-DE" dirty="0"/>
              <a:t>Third level</a:t>
            </a:r>
          </a:p>
          <a:p>
            <a:pPr lvl="3"/>
            <a:r>
              <a:rPr lang="de-DE" dirty="0"/>
              <a:t>Fourth level</a:t>
            </a:r>
          </a:p>
          <a:p>
            <a:pPr lvl="4"/>
            <a:r>
              <a:rPr lang="de-DE" dirty="0"/>
              <a:t>Fifth level</a:t>
            </a:r>
          </a:p>
          <a:p>
            <a:pPr lvl="5"/>
            <a:r>
              <a:rPr lang="de-DE" dirty="0"/>
              <a:t>Sixth level</a:t>
            </a:r>
          </a:p>
          <a:p>
            <a:pPr lvl="6"/>
            <a:r>
              <a:rPr lang="de-DE" dirty="0"/>
              <a:t>Seventh level</a:t>
            </a:r>
          </a:p>
          <a:p>
            <a:pPr lvl="7"/>
            <a:r>
              <a:rPr lang="de-DE" dirty="0"/>
              <a:t>Eighth level</a:t>
            </a:r>
          </a:p>
          <a:p>
            <a:pPr lvl="8"/>
            <a:r>
              <a:rPr lang="de-DE" dirty="0"/>
              <a:t>Ninth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76AEA1-1BD2-418B-A501-5FE09F89F3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74738" y="6358067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9pPr>
          </a:lstStyle>
          <a:p>
            <a:fld id="{C0BC624C-2554-4659-A1D8-66347873820C}" type="slidenum">
              <a:rPr lang="de-DE" smtClean="0"/>
              <a:t>'No.'</a:t>
            </a:fld>
            <a:endParaRPr lang="de-DE" sz="1800" dirty="0"/>
          </a:p>
        </p:txBody>
      </p:sp>
      <p:sp>
        <p:nvSpPr>
          <p:cNvPr id="15" name="Logo UPD">
            <a:extLst>
              <a:ext uri="{FF2B5EF4-FFF2-40B4-BE49-F238E27FC236}">
                <a16:creationId xmlns:a16="http://schemas.microsoft.com/office/drawing/2014/main" id="{DD0C6D0A-3746-490C-A4C3-86266A150DA9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1212480" cy="417366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8853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50" r:id="rId4"/>
    <p:sldLayoutId id="2147483661" r:id="rId5"/>
    <p:sldLayoutId id="2147483664" r:id="rId6"/>
    <p:sldLayoutId id="2147483665" r:id="rId7"/>
    <p:sldLayoutId id="2147483666" r:id="rId8"/>
    <p:sldLayoutId id="2147483667" r:id="rId9"/>
  </p:sldLayoutIdLst>
  <p:hf hdr="0" dt="0"/>
  <p:txStyles>
    <p:titleStyle>
      <a:lvl1pPr marL="0" indent="0" algn="l" defTabSz="685800" rtl="0" eaLnBrk="1" latinLnBrk="0" hangingPunct="1">
        <a:lnSpc>
          <a:spcPct val="93000"/>
        </a:lnSpc>
        <a:spcBef>
          <a:spcPts val="0"/>
        </a:spcBef>
        <a:buFont typeface="Arial" panose="020B0604020202020204" pitchFamily="34" charset="0"/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SzPct val="70000"/>
        <a:buFont typeface="Wingdings 2" panose="05020102010507070707" pitchFamily="18" charset="2"/>
        <a:buNone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SzPct val="70000"/>
        <a:buFont typeface="Wingdings 2" panose="05020102010507070707" pitchFamily="18" charset="2"/>
        <a:buChar char=""/>
        <a:defRPr sz="2000" b="1" kern="1200">
          <a:solidFill>
            <a:schemeClr val="accent1"/>
          </a:solidFill>
          <a:latin typeface="+mj-lt"/>
          <a:ea typeface="+mn-ea"/>
          <a:cs typeface="+mn-cs"/>
        </a:defRPr>
      </a:lvl3pPr>
      <a:lvl4pPr marL="468000" indent="-234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SzPct val="7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16="http://schemas.microsoft.com/office/drawing/2014/main"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1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B14D5E30-F2E2-4CF5-90C0-2E831C62B4D0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auto">
          <a:xfrm>
            <a:off x="450849" y="1534007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r>
              <a:rPr lang="de-DE" sz="4000" b="1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Reflection</a:t>
            </a:r>
            <a:endParaRPr sz="4000" b="1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4000" b="1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r>
              <a:rPr sz="36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Exploring </a:t>
            </a:r>
            <a:r>
              <a:rPr sz="36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multivariate </a:t>
            </a:r>
            <a:r>
              <a:rPr sz="36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data </a:t>
            </a:r>
            <a:r>
              <a:rPr sz="36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with </a:t>
            </a:r>
            <a:r>
              <a:rPr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CODAP (</a:t>
            </a:r>
            <a:r>
              <a:rPr lang="de-DE"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YOU-PB </a:t>
            </a:r>
            <a:r>
              <a:rPr sz="36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project</a:t>
            </a:r>
            <a:r>
              <a:rPr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)</a:t>
            </a:r>
          </a:p>
          <a:p>
            <a:pPr algn="ctr">
              <a:defRPr/>
            </a:pPr>
            <a:endParaRPr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sp>
        <p:nvSpPr>
          <p:cNvPr id="9" name="Foliennummernplatzhalter 7">
            <a:extLst>
              <a:ext uri="{FF2B5EF4-FFF2-40B4-BE49-F238E27FC236}">
                <a16:creationId xmlns:a16="http://schemas.microsoft.com/office/drawing/2014/main" id="{4192A28B-766D-4871-AAFF-129B772C4330}"/>
              </a:ext>
            </a:extLst>
          </p:cNvPr>
          <p:cNvSpPr txBox="1">
            <a:spLocks/>
          </p:cNvSpPr>
          <p:nvPr/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de-DE"/>
            </a:defPPr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defRPr/>
            </a:pPr>
            <a:fld id="{87938AB4-30ED-E477-5607-1CEF901797AA}" type="slidenum">
              <a:rPr lang="de-DE" smtClean="0"/>
              <a:t>1</a:t>
            </a:fld>
            <a:endParaRPr lang="de-DE" sz="180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C022456-2DA6-4128-9DD5-E5201301D4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907704" y="4576893"/>
            <a:ext cx="1181099" cy="1781174"/>
          </a:xfrm>
          <a:prstGeom prst="rect">
            <a:avLst/>
          </a:prstGeom>
        </p:spPr>
      </p:pic>
      <p:pic>
        <p:nvPicPr>
          <p:cNvPr id="11" name="Grafik 10" descr="C:\Users\Podworny\AppData\Local\Microsoft\Windows\INetCache\Content.Word\Lupe.png">
            <a:extLst>
              <a:ext uri="{FF2B5EF4-FFF2-40B4-BE49-F238E27FC236}">
                <a16:creationId xmlns:a16="http://schemas.microsoft.com/office/drawing/2014/main" id="{D0C5A331-AF73-4A80-9CE3-41429638997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725144"/>
            <a:ext cx="2177901" cy="1547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8895599"/>
      </p:ext>
    </p:extLst>
  </p:cSld>
  <p:clrMapOvr>
    <a:masterClrMapping/>
  </p:clrMapOvr>
</p:sld>
</file>

<file path=ppt/slides/slide2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2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769715C0-0BDA-4D6F-8697-41BB130C11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49260" y="1366837"/>
            <a:ext cx="8243886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chemeClr val="accent6"/>
                </a:solidFill>
              </a:rPr>
              <a:t>Possible points for discussion</a:t>
            </a:r>
            <a:endParaRPr dirty="0">
              <a:solidFill>
                <a:schemeClr val="accent6"/>
              </a:solidFill>
            </a:endParaRP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B984B366-6C58-4431-8C87-96696C3DBBEC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auto">
          <a:xfrm>
            <a:off x="450849" y="2579686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sz="24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What did we do? How did we proceed? (PPDAC)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sz="24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Take up the posters from lesson 2 with the expectations: To what extent were the expectations fulfilled and the questions answered?</a:t>
            </a:r>
            <a:endParaRPr lang="de-DE" sz="24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sz="24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If the online platform does not have any survey data, what data could it still have?</a:t>
            </a:r>
            <a:endParaRPr lang="de-DE" sz="24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sz="24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The use of the method also harbors risks with regard to data protection (key points: </a:t>
            </a:r>
            <a:r>
              <a:rPr lang="de-DE" sz="2400" b="0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Deanonymization</a:t>
            </a:r>
            <a:r>
              <a:rPr lang="de-DE" sz="24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bias (selection of participants), potential other users of the data set (e.g. employers, alcohol advertisers, war games)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de-DE" sz="28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sz="28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>
              <a:defRPr/>
            </a:pPr>
            <a:endParaRPr sz="1800" b="0" i="0" u="none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361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3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2A8F1554-53D3-4803-B420-CAFF90978C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49260" y="1366837"/>
            <a:ext cx="8243886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chemeClr val="accent6"/>
                </a:solidFill>
              </a:rPr>
              <a:t>What did we do?</a:t>
            </a:r>
            <a:br>
              <a:rPr lang="de-DE" dirty="0">
                <a:solidFill>
                  <a:schemeClr val="accent6"/>
                </a:solidFill>
              </a:rPr>
            </a:br>
            <a:r>
              <a:rPr lang="de-DE" dirty="0">
                <a:solidFill>
                  <a:schemeClr val="accent6"/>
                </a:solidFill>
              </a:rPr>
              <a:t>Detective work!</a:t>
            </a:r>
            <a:endParaRPr dirty="0">
              <a:solidFill>
                <a:schemeClr val="accent6"/>
              </a:solidFill>
            </a:endParaRP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ABC44115-0FC8-41A3-86BF-A3535F4977B5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auto">
          <a:xfrm>
            <a:off x="450849" y="2579686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Searching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for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traces 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and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patterns 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in the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data 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...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Tried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different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variables 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and </a:t>
            </a: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tried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to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find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correlations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...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Conclusions </a:t>
            </a: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drawn 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from the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data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</a:t>
            </a:r>
            <a:b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</a:b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insights </a:t>
            </a: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formulated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new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information </a:t>
            </a:r>
            <a:r>
              <a:rPr sz="2800" b="0" i="0" u="none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gained</a:t>
            </a:r>
            <a:r>
              <a:rPr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...</a:t>
            </a:r>
          </a:p>
          <a:p>
            <a:pPr>
              <a:defRPr/>
            </a:pPr>
            <a:endParaRPr sz="1800" b="0" i="0" u="none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3274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16="http://schemas.microsoft.com/office/drawing/2014/main" xmlns:p14="http://schemas.microsoft.com/office/powerpoint/2010/main" xmlns:dgm="http://schemas.openxmlformats.org/drawingml/2006/diagram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4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53486B9-7D12-41B1-9F48-6E87318B660B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DB95621F-3C05-440A-BF34-2B6603B71289}"/>
              </a:ext>
            </a:extLst>
          </p:cNvPr>
          <p:cNvSpPr txBox="1">
            <a:spLocks/>
          </p:cNvSpPr>
          <p:nvPr/>
        </p:nvSpPr>
        <p:spPr bwMode="auto">
          <a:xfrm>
            <a:off x="450850" y="1130820"/>
            <a:ext cx="8243886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93000"/>
              </a:lnSpc>
              <a:spcBef>
                <a:spcPts val="0"/>
              </a:spcBef>
              <a:buFont typeface="Arial"/>
              <a:buNone/>
              <a:defRPr sz="32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de-DE" dirty="0">
                <a:solidFill>
                  <a:schemeClr val="accent6"/>
                </a:solidFill>
              </a:rPr>
              <a:t>A cycle of data analysis: PPDAC</a:t>
            </a:r>
          </a:p>
        </p:txBody>
      </p:sp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2F40E046-FD3B-4AE4-A712-A278B0EE62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8199805"/>
              </p:ext>
            </p:extLst>
          </p:nvPr>
        </p:nvGraphicFramePr>
        <p:xfrm>
          <a:off x="1961233" y="2346904"/>
          <a:ext cx="5221532" cy="3425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2740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16="http://schemas.microsoft.com/office/drawing/2014/main" xmlns:p14="http://schemas.microsoft.com/office/powerpoint/2010/main" xmlns:dgm="http://schemas.openxmlformats.org/drawingml/2006/diagram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5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C9CBECF2-0180-489F-88FE-7A29BF7EBB2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A cycle of data analysis: PPDAC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5DDD074B-3ECD-45E2-8D8D-5D3276A9C15E}"/>
              </a:ext>
            </a:extLst>
          </p:cNvPr>
          <p:cNvSpPr>
            <a:spLocks noGrp="1"/>
          </p:cNvSpPr>
          <p:nvPr/>
        </p:nvSpPr>
        <p:spPr bwMode="auto">
          <a:xfrm>
            <a:off x="251520" y="1918451"/>
            <a:ext cx="8242298" cy="46724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 dirty="0"/>
          </a:p>
          <a:p>
            <a:pPr marL="457200" lvl="4" indent="0">
              <a:buNone/>
              <a:defRPr/>
            </a:pPr>
            <a:endParaRPr lang="de-DE" sz="60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95809EF-EE83-4DAD-A8A6-A031602A6BF1}"/>
              </a:ext>
            </a:extLst>
          </p:cNvPr>
          <p:cNvSpPr/>
          <p:nvPr/>
        </p:nvSpPr>
        <p:spPr bwMode="auto">
          <a:xfrm>
            <a:off x="251520" y="1918451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de-DE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sp>
        <p:nvSpPr>
          <p:cNvPr id="9" name="Textfeld 28">
            <a:extLst>
              <a:ext uri="{FF2B5EF4-FFF2-40B4-BE49-F238E27FC236}">
                <a16:creationId xmlns:a16="http://schemas.microsoft.com/office/drawing/2014/main" id="{0F4E554A-9E58-433B-A62F-846ED683A9BB}"/>
              </a:ext>
            </a:extLst>
          </p:cNvPr>
          <p:cNvSpPr/>
          <p:nvPr/>
        </p:nvSpPr>
        <p:spPr bwMode="auto">
          <a:xfrm>
            <a:off x="3348731" y="2024320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DE" sz="1200" dirty="0"/>
              <a:t>Generating statistical questions about the YOU-PB dataset</a:t>
            </a:r>
            <a:endParaRPr dirty="0"/>
          </a:p>
        </p:txBody>
      </p:sp>
      <p:sp>
        <p:nvSpPr>
          <p:cNvPr id="10" name="Textfeld 29">
            <a:extLst>
              <a:ext uri="{FF2B5EF4-FFF2-40B4-BE49-F238E27FC236}">
                <a16:creationId xmlns:a16="http://schemas.microsoft.com/office/drawing/2014/main" id="{CFA1C40A-F85A-4AA8-9B30-C363C2B1BA59}"/>
              </a:ext>
            </a:extLst>
          </p:cNvPr>
          <p:cNvSpPr/>
          <p:nvPr/>
        </p:nvSpPr>
        <p:spPr bwMode="auto">
          <a:xfrm>
            <a:off x="6321876" y="3793011"/>
            <a:ext cx="2753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DE" sz="1200" dirty="0"/>
              <a:t>Collection of YOU-PB data as part of an online survey (already conducted)</a:t>
            </a:r>
            <a:endParaRPr dirty="0"/>
          </a:p>
        </p:txBody>
      </p:sp>
      <p:sp>
        <p:nvSpPr>
          <p:cNvPr id="11" name="Textfeld 30">
            <a:extLst>
              <a:ext uri="{FF2B5EF4-FFF2-40B4-BE49-F238E27FC236}">
                <a16:creationId xmlns:a16="http://schemas.microsoft.com/office/drawing/2014/main" id="{9889F7A4-2860-4DDB-BC36-5889043A6CF4}"/>
              </a:ext>
            </a:extLst>
          </p:cNvPr>
          <p:cNvSpPr/>
          <p:nvPr/>
        </p:nvSpPr>
        <p:spPr bwMode="auto">
          <a:xfrm>
            <a:off x="5727533" y="5309926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DE" sz="1200" dirty="0"/>
              <a:t>Import of YOUIM-PB data into CODAP, cleansing of data (already done)</a:t>
            </a:r>
            <a:endParaRPr dirty="0"/>
          </a:p>
        </p:txBody>
      </p:sp>
      <p:sp>
        <p:nvSpPr>
          <p:cNvPr id="14" name="Textfeld 31">
            <a:extLst>
              <a:ext uri="{FF2B5EF4-FFF2-40B4-BE49-F238E27FC236}">
                <a16:creationId xmlns:a16="http://schemas.microsoft.com/office/drawing/2014/main" id="{BDEE2946-DCF2-458B-8F1F-2379E6AA92E0}"/>
              </a:ext>
            </a:extLst>
          </p:cNvPr>
          <p:cNvSpPr/>
          <p:nvPr/>
        </p:nvSpPr>
        <p:spPr bwMode="auto">
          <a:xfrm>
            <a:off x="1049616" y="5343710"/>
            <a:ext cx="2047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DE" sz="1200" dirty="0"/>
              <a:t>Data analysis with CODAP, exploration of the research question</a:t>
            </a:r>
            <a:endParaRPr dirty="0"/>
          </a:p>
          <a:p>
            <a:pPr algn="ctr">
              <a:defRPr/>
            </a:pPr>
            <a:r>
              <a:rPr lang="de-DE" sz="1200" dirty="0"/>
              <a:t>Creating meaningful graphics</a:t>
            </a:r>
            <a:endParaRPr dirty="0"/>
          </a:p>
        </p:txBody>
      </p:sp>
      <p:sp>
        <p:nvSpPr>
          <p:cNvPr id="16" name="Textfeld 32">
            <a:extLst>
              <a:ext uri="{FF2B5EF4-FFF2-40B4-BE49-F238E27FC236}">
                <a16:creationId xmlns:a16="http://schemas.microsoft.com/office/drawing/2014/main" id="{0CA7460F-8191-4E7B-A4F6-585BEC9B3EA0}"/>
              </a:ext>
            </a:extLst>
          </p:cNvPr>
          <p:cNvSpPr/>
          <p:nvPr/>
        </p:nvSpPr>
        <p:spPr bwMode="auto">
          <a:xfrm>
            <a:off x="-104924" y="3796349"/>
            <a:ext cx="2618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DE" sz="1200" dirty="0"/>
              <a:t>Interpretations and conclusions</a:t>
            </a:r>
          </a:p>
          <a:p>
            <a:pPr algn="ctr">
              <a:defRPr/>
            </a:pPr>
            <a:r>
              <a:rPr lang="de-DE" sz="1200" dirty="0"/>
              <a:t>Creating PowerPoint presentations</a:t>
            </a:r>
            <a:endParaRPr dirty="0"/>
          </a:p>
        </p:txBody>
      </p:sp>
      <p:graphicFrame>
        <p:nvGraphicFramePr>
          <p:cNvPr id="17" name="Diagramm 16">
            <a:extLst>
              <a:ext uri="{FF2B5EF4-FFF2-40B4-BE49-F238E27FC236}">
                <a16:creationId xmlns:a16="http://schemas.microsoft.com/office/drawing/2014/main" id="{7F3E532D-119E-4E16-A1ED-D0235A74AB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692892"/>
              </p:ext>
            </p:extLst>
          </p:nvPr>
        </p:nvGraphicFramePr>
        <p:xfrm>
          <a:off x="1801746" y="2670651"/>
          <a:ext cx="5221532" cy="3425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8078314"/>
      </p:ext>
    </p:extLst>
  </p:cSld>
  <p:clrMapOvr>
    <a:masterClrMapping/>
  </p:clrMapOvr>
</p:sld>
</file>

<file path=ppt/slides/slide6.xml><?xml version="1.0" encoding="utf-8"?>
<p:sld xmlns:a16="http://schemas.microsoft.com/office/drawing/2014/main" xmlns:dgm="http://schemas.openxmlformats.org/drawingml/2006/diagram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6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6989DB3F-3224-4949-8F80-81B6FF6F4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6640058" y="4827010"/>
            <a:ext cx="2081640" cy="112075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AC8423BE-CB14-43A4-AB5A-298DBBB78D8D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sp>
        <p:nvSpPr>
          <p:cNvPr id="8" name="Foliennummernplatzhalter 3">
            <a:extLst>
              <a:ext uri="{FF2B5EF4-FFF2-40B4-BE49-F238E27FC236}">
                <a16:creationId xmlns:a16="http://schemas.microsoft.com/office/drawing/2014/main" id="{0DA32E6D-DAEF-48EA-9D46-B2960069B7C8}"/>
              </a:ext>
            </a:extLst>
          </p:cNvPr>
          <p:cNvSpPr txBox="1">
            <a:spLocks/>
          </p:cNvSpPr>
          <p:nvPr/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de-DE"/>
            </a:defPPr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defRPr/>
            </a:pPr>
            <a:fld id="{C0BC624C-2554-4659-A1D8-66347873820C}" type="slidenum">
              <a:rPr lang="de-DE" smtClean="0"/>
              <a:t>6</a:t>
            </a:fld>
            <a:endParaRPr lang="de-DE" sz="1800"/>
          </a:p>
        </p:txBody>
      </p:sp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8CF68443-AC1E-4B2C-8A9A-FF9B4950CF0F}"/>
              </a:ext>
            </a:extLst>
          </p:cNvPr>
          <p:cNvGraphicFramePr/>
          <p:nvPr/>
        </p:nvGraphicFramePr>
        <p:xfrm>
          <a:off x="2117859" y="2682111"/>
          <a:ext cx="4906689" cy="3043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feld 28">
            <a:extLst>
              <a:ext uri="{FF2B5EF4-FFF2-40B4-BE49-F238E27FC236}">
                <a16:creationId xmlns:a16="http://schemas.microsoft.com/office/drawing/2014/main" id="{328A9FBC-CC16-4D19-8CCE-BBC8DB00E95D}"/>
              </a:ext>
            </a:extLst>
          </p:cNvPr>
          <p:cNvSpPr/>
          <p:nvPr/>
        </p:nvSpPr>
        <p:spPr bwMode="auto">
          <a:xfrm>
            <a:off x="5140090" y="2015711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Generating statistical questions about the YOU-PB dataset</a:t>
            </a:r>
            <a:endParaRPr dirty="0"/>
          </a:p>
        </p:txBody>
      </p:sp>
      <p:sp>
        <p:nvSpPr>
          <p:cNvPr id="11" name="Textfeld 29">
            <a:extLst>
              <a:ext uri="{FF2B5EF4-FFF2-40B4-BE49-F238E27FC236}">
                <a16:creationId xmlns:a16="http://schemas.microsoft.com/office/drawing/2014/main" id="{040E9DE0-F03C-4B47-B26D-32206F08A290}"/>
              </a:ext>
            </a:extLst>
          </p:cNvPr>
          <p:cNvSpPr/>
          <p:nvPr/>
        </p:nvSpPr>
        <p:spPr bwMode="auto">
          <a:xfrm>
            <a:off x="6213369" y="4292751"/>
            <a:ext cx="2753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Collection of YOU-PB data as part of an online survey (already conducted)</a:t>
            </a:r>
            <a:endParaRPr dirty="0"/>
          </a:p>
        </p:txBody>
      </p:sp>
      <p:sp>
        <p:nvSpPr>
          <p:cNvPr id="14" name="Textfeld 30">
            <a:extLst>
              <a:ext uri="{FF2B5EF4-FFF2-40B4-BE49-F238E27FC236}">
                <a16:creationId xmlns:a16="http://schemas.microsoft.com/office/drawing/2014/main" id="{FC2EE6F6-9F79-4B4D-B97B-BFDC5BAA8CE6}"/>
              </a:ext>
            </a:extLst>
          </p:cNvPr>
          <p:cNvSpPr/>
          <p:nvPr/>
        </p:nvSpPr>
        <p:spPr bwMode="auto">
          <a:xfrm>
            <a:off x="5027944" y="5682286"/>
            <a:ext cx="1760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Import of YOU-PB data into CODAP, cleansing of data (already done)</a:t>
            </a:r>
            <a:endParaRPr dirty="0"/>
          </a:p>
        </p:txBody>
      </p:sp>
      <p:sp>
        <p:nvSpPr>
          <p:cNvPr id="15" name="Textfeld 31">
            <a:extLst>
              <a:ext uri="{FF2B5EF4-FFF2-40B4-BE49-F238E27FC236}">
                <a16:creationId xmlns:a16="http://schemas.microsoft.com/office/drawing/2014/main" id="{DE15E35A-EACC-400C-AA1B-A9A0CE6308C7}"/>
              </a:ext>
            </a:extLst>
          </p:cNvPr>
          <p:cNvSpPr/>
          <p:nvPr/>
        </p:nvSpPr>
        <p:spPr bwMode="auto">
          <a:xfrm>
            <a:off x="1102391" y="4495257"/>
            <a:ext cx="2047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Data analysis with CODAP, exploration of the research question</a:t>
            </a:r>
            <a:endParaRPr dirty="0"/>
          </a:p>
          <a:p>
            <a:pPr algn="ctr">
              <a:defRPr/>
            </a:pPr>
            <a:r>
              <a:rPr lang="de-DE" sz="1200" dirty="0"/>
              <a:t>Creating meaningful graphics</a:t>
            </a:r>
            <a:endParaRPr dirty="0"/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94BC1557-B397-45D3-BEBE-9989FC24676C}"/>
              </a:ext>
            </a:extLst>
          </p:cNvPr>
          <p:cNvSpPr/>
          <p:nvPr/>
        </p:nvSpPr>
        <p:spPr bwMode="auto">
          <a:xfrm>
            <a:off x="520132" y="5610782"/>
            <a:ext cx="2237162" cy="1041457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Statistical evaluation methods:</a:t>
            </a:r>
            <a:endParaRPr lang="de-DE" sz="1200" dirty="0"/>
          </a:p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Diagrams</a:t>
            </a:r>
            <a:endParaRPr lang="de-DE" sz="1200" dirty="0"/>
          </a:p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Percentages</a:t>
            </a:r>
            <a:endParaRPr lang="de-DE" sz="1200" dirty="0"/>
          </a:p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 Distribution comparisons</a:t>
            </a:r>
            <a:endParaRPr lang="en-GB" sz="1200" dirty="0"/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4B597F54-6611-4D87-8361-29DCD4163077}"/>
              </a:ext>
            </a:extLst>
          </p:cNvPr>
          <p:cNvSpPr/>
          <p:nvPr/>
        </p:nvSpPr>
        <p:spPr bwMode="auto">
          <a:xfrm>
            <a:off x="3808750" y="6115438"/>
            <a:ext cx="1557266" cy="646331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1200">
                <a:solidFill>
                  <a:schemeClr val="bg1"/>
                </a:solidFill>
              </a:rPr>
              <a:t>Data analysis with CODAP</a:t>
            </a:r>
            <a:endParaRPr lang="de-DE" sz="1200" dirty="0"/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0DC68687-7CDD-42A5-8E52-35D3CD076490}"/>
              </a:ext>
            </a:extLst>
          </p:cNvPr>
          <p:cNvSpPr/>
          <p:nvPr/>
        </p:nvSpPr>
        <p:spPr bwMode="auto">
          <a:xfrm>
            <a:off x="6643682" y="2783814"/>
            <a:ext cx="2047875" cy="985910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1200">
                <a:solidFill>
                  <a:schemeClr val="bg1"/>
                </a:solidFill>
              </a:rPr>
              <a:t>Generation of statistical questions</a:t>
            </a:r>
            <a:endParaRPr lang="de-DE" sz="1200"/>
          </a:p>
          <a:p>
            <a:pPr algn="ctr">
              <a:defRPr/>
            </a:pPr>
            <a:r>
              <a:rPr lang="de-DE" sz="1200">
                <a:solidFill>
                  <a:schemeClr val="bg1"/>
                </a:solidFill>
              </a:rPr>
              <a:t>What are good stat. questions?</a:t>
            </a:r>
            <a:endParaRPr lang="de-DE" sz="1200" dirty="0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0D8435BE-C8B7-4FFE-B944-80A2E3CC79DC}"/>
              </a:ext>
            </a:extLst>
          </p:cNvPr>
          <p:cNvSpPr/>
          <p:nvPr/>
        </p:nvSpPr>
        <p:spPr bwMode="auto">
          <a:xfrm>
            <a:off x="3338725" y="1800978"/>
            <a:ext cx="1453385" cy="683541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1200" dirty="0" err="1">
                <a:solidFill>
                  <a:schemeClr val="bg1"/>
                </a:solidFill>
              </a:rPr>
              <a:t>Reflection </a:t>
            </a:r>
            <a:r>
              <a:rPr lang="de-DE" sz="1200" dirty="0">
                <a:solidFill>
                  <a:schemeClr val="bg1"/>
                </a:solidFill>
              </a:rPr>
              <a:t>of the procedure </a:t>
            </a:r>
            <a:endParaRPr lang="de-DE" sz="1200" dirty="0"/>
          </a:p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and the data</a:t>
            </a:r>
            <a:endParaRPr lang="de-DE" sz="1200" dirty="0"/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F1C76CA2-0BBD-47A5-933F-714885CF9AFE}"/>
              </a:ext>
            </a:extLst>
          </p:cNvPr>
          <p:cNvSpPr/>
          <p:nvPr/>
        </p:nvSpPr>
        <p:spPr bwMode="auto">
          <a:xfrm>
            <a:off x="667351" y="2459466"/>
            <a:ext cx="2363999" cy="683541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Creation of data presentations</a:t>
            </a:r>
            <a:endParaRPr lang="de-DE" sz="1200" dirty="0"/>
          </a:p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What are good data presentations?</a:t>
            </a:r>
            <a:endParaRPr lang="de-DE" sz="1200" dirty="0"/>
          </a:p>
        </p:txBody>
      </p:sp>
      <p:cxnSp>
        <p:nvCxnSpPr>
          <p:cNvPr id="21" name="Gerade Verbindung mit Pfeil 38">
            <a:extLst>
              <a:ext uri="{FF2B5EF4-FFF2-40B4-BE49-F238E27FC236}">
                <a16:creationId xmlns:a16="http://schemas.microsoft.com/office/drawing/2014/main" id="{1D64909D-D59D-4402-B22C-9639D5DED89B}"/>
              </a:ext>
            </a:extLst>
          </p:cNvPr>
          <p:cNvCxnSpPr>
            <a:cxnSpLocks/>
          </p:cNvCxnSpPr>
          <p:nvPr/>
        </p:nvCxnSpPr>
        <p:spPr bwMode="auto">
          <a:xfrm>
            <a:off x="2126328" y="3088005"/>
            <a:ext cx="698712" cy="512217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cxnSp>
        <p:nvCxnSpPr>
          <p:cNvPr id="22" name="Gerade Verbindung mit Pfeil 38">
            <a:extLst>
              <a:ext uri="{FF2B5EF4-FFF2-40B4-BE49-F238E27FC236}">
                <a16:creationId xmlns:a16="http://schemas.microsoft.com/office/drawing/2014/main" id="{402F29C2-D7C3-43F8-804B-A4F1D9963067}"/>
              </a:ext>
            </a:extLst>
          </p:cNvPr>
          <p:cNvCxnSpPr>
            <a:cxnSpLocks/>
          </p:cNvCxnSpPr>
          <p:nvPr/>
        </p:nvCxnSpPr>
        <p:spPr bwMode="auto">
          <a:xfrm>
            <a:off x="3779820" y="2484519"/>
            <a:ext cx="92" cy="792250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cxnSp>
        <p:nvCxnSpPr>
          <p:cNvPr id="23" name="Gerade Verbindung mit Pfeil 38">
            <a:extLst>
              <a:ext uri="{FF2B5EF4-FFF2-40B4-BE49-F238E27FC236}">
                <a16:creationId xmlns:a16="http://schemas.microsoft.com/office/drawing/2014/main" id="{5B04FBF3-EAF4-4269-9305-44A70385B79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040674" y="2962447"/>
            <a:ext cx="1763574" cy="9380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cxnSp>
        <p:nvCxnSpPr>
          <p:cNvPr id="24" name="Gerade Verbindung mit Pfeil 38">
            <a:extLst>
              <a:ext uri="{FF2B5EF4-FFF2-40B4-BE49-F238E27FC236}">
                <a16:creationId xmlns:a16="http://schemas.microsoft.com/office/drawing/2014/main" id="{69009237-7A86-4A7E-8162-E16474B2D1B5}"/>
              </a:ext>
            </a:extLst>
          </p:cNvPr>
          <p:cNvCxnSpPr>
            <a:cxnSpLocks/>
            <a:stCxn id="17" idx="0"/>
            <a:endCxn id="9" idx="2"/>
          </p:cNvCxnSpPr>
          <p:nvPr/>
        </p:nvCxnSpPr>
        <p:spPr bwMode="auto">
          <a:xfrm flipH="1" flipV="1">
            <a:off x="4571203" y="5725116"/>
            <a:ext cx="16180" cy="390322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cxnSp>
        <p:nvCxnSpPr>
          <p:cNvPr id="25" name="Gerade Verbindung mit Pfeil 38">
            <a:extLst>
              <a:ext uri="{FF2B5EF4-FFF2-40B4-BE49-F238E27FC236}">
                <a16:creationId xmlns:a16="http://schemas.microsoft.com/office/drawing/2014/main" id="{EF8E14A5-826B-451C-91BD-D904F06B6208}"/>
              </a:ext>
            </a:extLst>
          </p:cNvPr>
          <p:cNvCxnSpPr>
            <a:cxnSpLocks/>
          </p:cNvCxnSpPr>
          <p:nvPr/>
        </p:nvCxnSpPr>
        <p:spPr bwMode="auto">
          <a:xfrm flipV="1">
            <a:off x="2554437" y="5443723"/>
            <a:ext cx="700632" cy="289887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26" name="Titel 1">
            <a:extLst>
              <a:ext uri="{FF2B5EF4-FFF2-40B4-BE49-F238E27FC236}">
                <a16:creationId xmlns:a16="http://schemas.microsoft.com/office/drawing/2014/main" id="{3BAC030B-F40B-4A7C-92C1-6345675ED0AE}"/>
              </a:ext>
            </a:extLst>
          </p:cNvPr>
          <p:cNvSpPr txBox="1">
            <a:spLocks/>
          </p:cNvSpPr>
          <p:nvPr/>
        </p:nvSpPr>
        <p:spPr bwMode="auto">
          <a:xfrm>
            <a:off x="449261" y="1162454"/>
            <a:ext cx="8243887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93000"/>
              </a:lnSpc>
              <a:spcBef>
                <a:spcPts val="0"/>
              </a:spcBef>
              <a:buFont typeface="Arial"/>
              <a:buNone/>
              <a:defRPr sz="32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How did we proceed?</a:t>
            </a:r>
          </a:p>
        </p:txBody>
      </p:sp>
    </p:spTree>
    <p:extLst>
      <p:ext uri="{BB962C8B-B14F-4D97-AF65-F5344CB8AC3E}">
        <p14:creationId xmlns:p14="http://schemas.microsoft.com/office/powerpoint/2010/main" val="3272683922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äsentation2" id="{F18D11EA-D447-0644-9558-05351F8A5EE2}" vid="{87DB13E4-67E7-7842-9431-3A333551C47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ap:Properties xmlns:vt="http://schemas.openxmlformats.org/officeDocument/2006/docPropsVTypes" xmlns:ap="http://schemas.openxmlformats.org/officeDocument/2006/extended-properties">
  <ap:Template>Vorlage_PPT_UPB</ap:Template>
  <ap:TotalTime>0</ap:TotalTime>
  <ap:Words>364</ap:Words>
  <ap:Application>Microsoft Office PowerPoint</ap:Application>
  <ap:PresentationFormat>Bildschirmpräsentation (4:3)</ap:PresentationFormat>
  <ap:Paragraphs>74</ap:Paragraphs>
  <ap:Slides>6</ap:Slides>
  <ap:Notes>0</ap:Notes>
  <ap:HiddenSlides>0</ap:HiddenSlides>
  <ap:MMClips>0</ap:MMClips>
  <ap:ScaleCrop>false</ap:ScaleCrop>
  <ap:HeadingPairs>
    <vt:vector baseType="variant" size="6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ap:HeadingPairs>
  <ap:TitlesOfParts>
    <vt:vector baseType="lpstr" size="11">
      <vt:lpstr>Arial</vt:lpstr>
      <vt:lpstr>Arial Narrow</vt:lpstr>
      <vt:lpstr>Calibri</vt:lpstr>
      <vt:lpstr>Wingdings 2</vt:lpstr>
      <vt:lpstr>POWERPOINT MASTER UNIVERSITÄT PADERBORN</vt:lpstr>
      <vt:lpstr>PowerPoint-Präsentation</vt:lpstr>
      <vt:lpstr>Mögliche Diskussionspunkte</vt:lpstr>
      <vt:lpstr>Was haben wir gemacht? Detektivarbeit!</vt:lpstr>
      <vt:lpstr>PowerPoint-Präsentation</vt:lpstr>
      <vt:lpstr>Ein Kreislauf der Datenanalyse: PPDAC</vt:lpstr>
      <vt:lpstr>PowerPoint-Präsentation</vt:lpstr>
    </vt:vector>
  </ap:TitlesOfParts>
  <ap:Company/>
  <ap:LinksUpToDate>false</ap:LinksUpToDate>
  <ap:SharedDoc>false</ap:SharedDoc>
  <ap:HyperlinksChanged>false</ap:HyperlinksChanged>
  <ap:AppVersion>16.0000</ap:AppVersion>
</ap: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PowerPoint-Präsentation</dc:title>
  <dc:creator>Kim Ewert</dc:creator>
  <lastModifiedBy>Susanne Podworny</lastModifiedBy>
  <revision>3</revision>
  <dcterms:created xsi:type="dcterms:W3CDTF">2021-08-27T09:41:59.0000000Z</dcterms:created>
  <dcterms:modified xsi:type="dcterms:W3CDTF">2025-02-11T20:09:47.0000000Z</dcterms:modified>
  <keywords>, docId:958308193ADAFD073CC7D220C8805008</keywords>
</coreProperties>
</file>