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12192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>
      <p:cViewPr varScale="1">
        <p:scale>
          <a:sx n="108" d="100"/>
          <a:sy n="108" d="100"/>
        </p:scale>
        <p:origin x="3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Bildplatzhalt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Click icon to add picture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>26.08.2021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>'No.'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Title of the presentation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3999" y="3602037"/>
            <a:ext cx="9144000" cy="1305407"/>
          </a:xfrm>
        </p:spPr>
        <p:txBody>
          <a:bodyPr>
            <a:normAutofit lnSpcReduction="10000"/>
          </a:bodyPr>
          <a:lstStyle/>
          <a:p>
            <a:pPr algn="l">
              <a:defRPr/>
            </a:pPr>
            <a:r>
              <a:rPr lang="de-DE" i="1" dirty="0"/>
              <a:t>Possibilities: </a:t>
            </a:r>
          </a:p>
          <a:p>
            <a:pPr algn="l">
              <a:defRPr/>
            </a:pPr>
            <a:r>
              <a:rPr lang="de-DE" i="1" dirty="0"/>
              <a:t>- Choose an interesting title (like a newspaper headline)</a:t>
            </a:r>
            <a:endParaRPr i="1" dirty="0"/>
          </a:p>
          <a:p>
            <a:pPr algn="l">
              <a:defRPr/>
            </a:pPr>
            <a:r>
              <a:rPr lang="de-DE" i="1" dirty="0"/>
              <a:t>- Select a title that refers to a result found</a:t>
            </a:r>
            <a:endParaRPr i="1" dirty="0"/>
          </a:p>
        </p:txBody>
      </p:sp>
      <p:sp>
        <p:nvSpPr>
          <p:cNvPr id="6" name="Untertitel 2"/>
          <p:cNvSpPr>
            <a:spLocks noGrp="1"/>
          </p:cNvSpPr>
          <p:nvPr/>
        </p:nvSpPr>
        <p:spPr bwMode="auto">
          <a:xfrm>
            <a:off x="1472233" y="4897092"/>
            <a:ext cx="9144000" cy="126354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>
              <a:lnSpc>
                <a:spcPct val="90000"/>
              </a:lnSpc>
              <a:spcBef>
                <a:spcPts val="999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499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de-DE" i="0"/>
              <a:t>Names of the group:</a:t>
            </a:r>
          </a:p>
          <a:p>
            <a:pPr algn="l">
              <a:defRPr/>
            </a:pPr>
            <a:r>
              <a:rPr lang="de-DE" i="0"/>
              <a:t>Date of the presentation: 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93D850D-D56D-D0B3-EFF4-87BA36F3762B}" type="slidenum">
              <a:rPr lang="de-DE"/>
              <a:t>1</a:t>
            </a:fld>
            <a:endParaRPr lang="de-DE"/>
          </a:p>
        </p:txBody>
      </p:sp>
      <p:pic>
        <p:nvPicPr>
          <p:cNvPr id="8" name="Grafik 7" descr="C:\Users\Podworny\AppData\Local\Microsoft\Windows\INetCache\Content.Word\Lup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404664"/>
            <a:ext cx="2897981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How can the results of the online platform help?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What conclusions do you draw?</a:t>
            </a:r>
          </a:p>
          <a:p>
            <a:pPr marL="0" indent="0">
              <a:buNone/>
              <a:defRPr/>
            </a:pPr>
            <a:r>
              <a:rPr lang="de-DE"/>
              <a:t>What recommendations do you have for the platform?</a:t>
            </a:r>
          </a:p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Also: What questions remain unanswered?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FFBB02-EEFF-AD86-5440-42F62D8CD02F}" type="slidenum">
              <a:rPr lang="de-DE"/>
              <a:t>10</a:t>
            </a:fld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Overview/Content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i="1" dirty="0"/>
              <a:t>Explain what is presented in the presentation, e.g.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Introduction/presentation of the data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Question 1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Graphic(s)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Interpretation(s)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Possible question 2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Graphic(s)</a:t>
            </a:r>
          </a:p>
          <a:p>
            <a:pPr marL="794073" lvl="1" indent="-394023">
              <a:buAutoNum type="arabicPeriod"/>
              <a:defRPr/>
            </a:pPr>
            <a:r>
              <a:rPr lang="de-DE" dirty="0"/>
              <a:t>Interpretation(s)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Summary of the results/conclusion</a:t>
            </a:r>
          </a:p>
          <a:p>
            <a:pPr marL="394023" indent="-394023">
              <a:buAutoNum type="arabicPeriod"/>
              <a:defRPr/>
            </a:pPr>
            <a:r>
              <a:rPr lang="de-DE" dirty="0"/>
              <a:t>Recommendations for the online platform</a:t>
            </a:r>
          </a:p>
          <a:p>
            <a:pPr marL="394023" indent="-394023">
              <a:buAutoNum type="arabicPeriod"/>
              <a:defRPr/>
            </a:pPr>
            <a:endParaRPr lang="de-DE" dirty="0"/>
          </a:p>
          <a:p>
            <a:pPr marL="394023" indent="-394023">
              <a:buAutoNum type="arabicPeriod"/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82E2F03-9099-6EAC-6F11-56F31F19E9CD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Introduction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E.g. Why did you deal with this topic?</a:t>
            </a:r>
          </a:p>
          <a:p>
            <a:pPr>
              <a:defRPr/>
            </a:pPr>
            <a:r>
              <a:t>E.g. What data was available? (origin, scope, topic)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2DA1A65-E57B-DE5C-A192-E002CA481AD1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Question 1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/>
              <a:t>What is your first question? </a:t>
            </a:r>
          </a:p>
          <a:p>
            <a:pPr marL="0" indent="0">
              <a:buNone/>
              <a:defRPr/>
            </a:pPr>
            <a:r>
              <a:rPr lang="de-DE"/>
              <a:t>You may have developed further questions.</a:t>
            </a:r>
          </a:p>
          <a:p>
            <a:pPr marL="0" indent="0">
              <a:buNone/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/>
              <a:t>Why did you address this question?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Question 1 - Graphics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de-DE" dirty="0"/>
              <a:t>What graphics did you create to answer the question?</a:t>
            </a:r>
          </a:p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dirty="0"/>
              <a:t>Here, for example:</a:t>
            </a:r>
          </a:p>
          <a:p>
            <a:pPr>
              <a:defRPr/>
            </a:pPr>
            <a:r>
              <a:rPr lang="de-DE" dirty="0"/>
              <a:t>First show each characteristic in a separate graphic and briefly describe it</a:t>
            </a:r>
          </a:p>
          <a:p>
            <a:pPr>
              <a:defRPr/>
            </a:pPr>
            <a:r>
              <a:rPr lang="de-DE" dirty="0"/>
              <a:t>Relate characteristics, possibly narrowing down to one characteristic (see instructions for exploring two-dimensional distributions)</a:t>
            </a:r>
          </a:p>
          <a:p>
            <a:pPr>
              <a:defRPr/>
            </a:pPr>
            <a:r>
              <a:rPr lang="de-DE" dirty="0"/>
              <a:t>In "large" graphs, use a frame to focus on certain results (see instructions)</a:t>
            </a:r>
          </a:p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B1BEB28-0450-449C-22B2-5ED52645BAE0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dirty="0" err="1"/>
              <a:t>Question </a:t>
            </a:r>
            <a:r>
              <a:rPr dirty="0"/>
              <a:t>1 - </a:t>
            </a:r>
            <a:r>
              <a:rPr dirty="0" err="1"/>
              <a:t>Results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t>What results/interpretations have you found on the question?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FC4AF5A-65FD-1DCF-1C26-49626D93D6D7}" type="slidenum">
              <a:rPr lang="de-DE"/>
              <a:t>6</a:t>
            </a:fld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Question 2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...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062524"/>
      </p:ext>
    </p:extLst>
  </p:cSld>
  <p:clrMapOvr>
    <a:masterClrMapping/>
  </p:clrMapOvr>
</p:sld>
</file>

<file path=ppt/slides/slide8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Question 3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...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320732"/>
      </p:ext>
    </p:extLst>
  </p:cSld>
  <p:clrMapOvr>
    <a:masterClrMapping/>
  </p:clrMapOvr>
</p:sld>
</file>

<file path=ppt/slides/slide9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Conclusion</a:t>
            </a:r>
            <a:endParaRPr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de-DE" dirty="0"/>
              <a:t>Here you can summarize your results briefly and concisely.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BF22225-A799-71F2-5DC9-D4966C1F8C46}" type="slidenum">
              <a:rPr lang="de-DE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383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281</ap:Words>
  <ap:Application>Microsoft Office PowerPoint</ap:Application>
  <ap:DocSecurity>0</ap:DocSecurity>
  <ap:PresentationFormat>Breitbild</ap:PresentationFormat>
  <ap:Paragraphs>56</ap:Paragraphs>
  <ap:Slides>10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ap:HeadingPairs>
  <ap:TitlesOfParts>
    <vt:vector baseType="lpstr" size="12">
      <vt:lpstr>Arial</vt:lpstr>
      <vt:lpstr>Office Theme</vt:lpstr>
      <vt:lpstr>Titel der Präsentation</vt:lpstr>
      <vt:lpstr>Übersicht/Inhalt</vt:lpstr>
      <vt:lpstr>Einleitung</vt:lpstr>
      <vt:lpstr>Fragestellung 1</vt:lpstr>
      <vt:lpstr>Fragestellung 1 - Graphiken</vt:lpstr>
      <vt:lpstr>Fragestellung 1 - Ergebnisse</vt:lpstr>
      <vt:lpstr>Fragestellung 2</vt:lpstr>
      <vt:lpstr>Fragestellung 3</vt:lpstr>
      <vt:lpstr>Fazit</vt:lpstr>
      <vt:lpstr>Wie können die Ergebnisse der online Plattform helfen?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Titel der Präsentation</dc:title>
  <dc:subject/>
  <dc:creator>Podworny</dc:creator>
  <keywords>, docId:D040ADF00D2F16F73749E6121F62581D</keywords>
  <dc:description/>
  <lastModifiedBy>Kim Ewert</lastModifiedBy>
  <revision>11</revision>
  <dcterms:created xsi:type="dcterms:W3CDTF">2012-12-03T06:56:55.0000000Z</dcterms:created>
  <dcterms:modified xsi:type="dcterms:W3CDTF">2021-08-26T21:49:37.0000000Z</dcterms:modified>
  <category/>
  <dc:identifier/>
  <contentStatus/>
  <dc:language/>
  <version/>
</coreProperties>
</file>