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5" r:id="rId2"/>
    <p:sldId id="26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477" userDrawn="1">
          <p15:clr>
            <a:srgbClr val="A4A3A4"/>
          </p15:clr>
        </p15:guide>
        <p15:guide id="2" orient="horz" pos="861" userDrawn="1">
          <p15:clr>
            <a:srgbClr val="A4A3A4"/>
          </p15:clr>
        </p15:guide>
        <p15:guide id="3" pos="284" userDrawn="1">
          <p15:clr>
            <a:srgbClr val="A4A3A4"/>
          </p15:clr>
        </p15:guide>
        <p15:guide id="4" orient="horz" pos="1625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1920" userDrawn="1">
          <p15:clr>
            <a:srgbClr val="A4A3A4"/>
          </p15:clr>
        </p15:guide>
        <p15:guide id="7" pos="2948" userDrawn="1">
          <p15:clr>
            <a:srgbClr val="A4A3A4"/>
          </p15:clr>
        </p15:guide>
        <p15:guide id="8" pos="2767" userDrawn="1">
          <p15:clr>
            <a:srgbClr val="A4A3A4"/>
          </p15:clr>
        </p15:guide>
        <p15:guide id="9" orient="horz" pos="1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405" autoAdjust="0"/>
  </p:normalViewPr>
  <p:slideViewPr>
    <p:cSldViewPr snapToGrid="0" showGuides="1">
      <p:cViewPr varScale="1">
        <p:scale>
          <a:sx n="85" d="100"/>
          <a:sy n="85" d="100"/>
        </p:scale>
        <p:origin x="1411" y="29"/>
      </p:cViewPr>
      <p:guideLst>
        <p:guide pos="5477"/>
        <p:guide orient="horz" pos="861"/>
        <p:guide pos="284"/>
        <p:guide orient="horz" pos="1625"/>
        <p:guide orient="horz" pos="3906"/>
        <p:guide orient="horz" pos="1920"/>
        <p:guide pos="2948"/>
        <p:guide pos="2767"/>
        <p:guide orient="horz" pos="1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C34EE-ABA8-453A-8450-81D0F297F3A1}" type="datetimeFigureOut">
              <a:rPr lang="de-DE" smtClean="0"/>
              <a:t>11.02.2025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81F8-F1C5-473C-82D3-4A56FBD5CEB6}" type="slidenum">
              <a:rPr lang="de-DE" smtClean="0"/>
              <a:t>'No.'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13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350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46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78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 userDrawn="1">
          <p15:clr>
            <a:srgbClr val="FBAE40"/>
          </p15:clr>
        </p15:guide>
        <p15:guide id="2" pos="28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4731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731735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394645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28717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767485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 userDrawn="1">
          <p15:clr>
            <a:srgbClr val="FBAE40"/>
          </p15:clr>
        </p15:guide>
        <p15:guide id="7" pos="29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Referent*in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6876413" y="457244"/>
            <a:ext cx="1851459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6589475" y="689282"/>
            <a:ext cx="2138397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</p:spTree>
    <p:extLst>
      <p:ext uri="{BB962C8B-B14F-4D97-AF65-F5344CB8AC3E}">
        <p14:creationId xmlns:p14="http://schemas.microsoft.com/office/powerpoint/2010/main" val="2580026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 userDrawn="1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a14="http://schemas.microsoft.com/office/drawing/2010/main"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Foil in original 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 about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Reset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in the menu via: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Slides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Display guides via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View &gt; Display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Check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guide lines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increase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reduce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Name of speaker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on two lines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Body text as introduction on first level // for normal body text and various bulleted lists &gt;&gt; Menu &gt; Start &gt; Paragraph &gt; Increase list level 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  <a:p>
            <a:pPr lvl="5"/>
            <a:r>
              <a:rPr lang="de-DE" dirty="0"/>
              <a:t>Sixth level</a:t>
            </a:r>
          </a:p>
          <a:p>
            <a:pPr lvl="6"/>
            <a:r>
              <a:rPr lang="de-DE" dirty="0"/>
              <a:t>Seventh level</a:t>
            </a:r>
          </a:p>
          <a:p>
            <a:pPr lvl="7"/>
            <a:r>
              <a:rPr lang="de-DE" dirty="0"/>
              <a:t>Eighth level</a:t>
            </a:r>
          </a:p>
          <a:p>
            <a:pPr lvl="8"/>
            <a:r>
              <a:rPr lang="de-DE" dirty="0"/>
              <a:t>Ninth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t>'No.'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85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0" r:id="rId4"/>
    <p:sldLayoutId id="2147483661" r:id="rId5"/>
    <p:sldLayoutId id="2147483664" r:id="rId6"/>
    <p:sldLayoutId id="2147483665" r:id="rId7"/>
    <p:sldLayoutId id="2147483666" r:id="rId8"/>
    <p:sldLayoutId id="2147483667" r:id="rId9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1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42CE51E-CF4B-4DE5-8560-BBCCDD03113C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 detectives at work!</a:t>
            </a:r>
          </a:p>
          <a:p>
            <a:pPr algn="ctr">
              <a:defRPr/>
            </a:pPr>
            <a:endParaRPr lang="de-DE"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36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Exploring multivariate data with CODAP (YOU-PB project)</a:t>
            </a:r>
          </a:p>
          <a:p>
            <a:pPr algn="ctr">
              <a:defRPr/>
            </a:pPr>
            <a:endParaRPr lang="de-DE"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8C56763-D5C8-4C0E-812D-8DC285506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7704" y="4576893"/>
            <a:ext cx="1181099" cy="1781174"/>
          </a:xfrm>
          <a:prstGeom prst="rect">
            <a:avLst/>
          </a:prstGeom>
        </p:spPr>
      </p:pic>
      <p:pic>
        <p:nvPicPr>
          <p:cNvPr id="18" name="Grafik 17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C8057A34-7E35-453E-9C10-7242519C462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2177901" cy="1547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8895599"/>
      </p:ext>
    </p:extLst>
  </p:cSld>
  <p:clrMapOvr>
    <a:masterClrMapping/>
  </p:clrMapOvr>
</p:sld>
</file>

<file path=ppt/slides/slide2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3ACADB-394E-4198-92C3-6BAD229C13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2</a:t>
            </a:fld>
            <a:endParaRPr lang="de-DE" dirty="0"/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B7A81361-0C1E-42FC-BC8C-91BDBC078E1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6759970" y="457244"/>
            <a:ext cx="1967902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Data </a:t>
            </a:r>
            <a:r>
              <a:rPr lang="de-DE" dirty="0" err="1"/>
              <a:t>science </a:t>
            </a:r>
            <a:r>
              <a:rPr lang="de-DE" dirty="0"/>
              <a:t>and </a:t>
            </a:r>
            <a:r>
              <a:rPr lang="de-DE" dirty="0" err="1"/>
              <a:t>big </a:t>
            </a:r>
            <a:r>
              <a:rPr lang="de-DE" dirty="0"/>
              <a:t>data </a:t>
            </a:r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C14FCA24-E934-4687-AB7D-F36582F110A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7669322" y="689282"/>
            <a:ext cx="1058550" cy="187872"/>
          </a:xfrm>
          <a:solidFill>
            <a:schemeClr val="accent6"/>
          </a:solidFill>
        </p:spPr>
        <p:txBody>
          <a:bodyPr/>
          <a:lstStyle/>
          <a:p>
            <a:r>
              <a:rPr lang="de-DE" dirty="0"/>
              <a:t>At school</a:t>
            </a:r>
          </a:p>
        </p:txBody>
      </p:sp>
      <p:pic>
        <p:nvPicPr>
          <p:cNvPr id="18" name="Grafik 17" descr="C:\Users\Podworny\AppData\Local\Microsoft\Windows\INetCache\Content.Word\Lupe.png">
            <a:extLst>
              <a:ext uri="{FF2B5EF4-FFF2-40B4-BE49-F238E27FC236}">
                <a16:creationId xmlns:a16="http://schemas.microsoft.com/office/drawing/2014/main" id="{C8057A34-7E35-453E-9C10-7242519C462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344" y="4954587"/>
            <a:ext cx="2177901" cy="1547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53B23ABF-555F-41FD-AD7E-6151FD47F1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449264" y="1180906"/>
            <a:ext cx="8243886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z="4000" dirty="0">
                <a:solidFill>
                  <a:schemeClr val="accent6">
                    <a:lumMod val="75000"/>
                  </a:schemeClr>
                </a:solidFill>
              </a:rPr>
              <a:t>What do we do?</a:t>
            </a:r>
            <a:br>
              <a:rPr lang="de-DE" sz="40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de-DE" sz="4000" dirty="0">
                <a:solidFill>
                  <a:schemeClr val="accent6">
                    <a:lumMod val="75000"/>
                  </a:schemeClr>
                </a:solidFill>
              </a:rPr>
              <a:t>Detective work!</a:t>
            </a:r>
            <a:endParaRPr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5B45FBD5-B21F-40E6-90EF-DF28BF1217F6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450849" y="25796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Search for traces and patterns in data...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Try out different variables and try to find correlations...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Draw conclusions from the data, </a:t>
            </a:r>
            <a:b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lang="de-DE" sz="28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formulate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insights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gain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new information</a:t>
            </a:r>
            <a:r>
              <a:rPr lang="de-DE" sz="28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 ...</a:t>
            </a:r>
          </a:p>
          <a:p>
            <a:pPr>
              <a:defRPr/>
            </a:pPr>
            <a:endParaRPr lang="de-DE" sz="1800" b="0" i="0" u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B16DF7B-2D97-440A-83A4-EB480B80F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74513" y="4750593"/>
            <a:ext cx="1800225" cy="189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5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>Vorlage_PPT_UPB</ap:Template>
  <ap:TotalTime>0</ap:TotalTime>
  <ap:Words>72</ap:Words>
  <ap:Application>Microsoft Office PowerPoint</ap:Application>
  <ap:PresentationFormat>Bildschirmpräsentation (4:3)</ap:PresentationFormat>
  <ap:Paragraphs>13</ap:Paragraphs>
  <ap:Slides>2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ap:HeadingPairs>
  <ap:TitlesOfParts>
    <vt:vector baseType="lpstr" size="7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Was machen wir? Detektivarbeit!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creator>Kim Ewert</dc:creator>
  <lastModifiedBy>Susanne Podworny</lastModifiedBy>
  <revision>2</revision>
  <dcterms:created xsi:type="dcterms:W3CDTF">2021-08-27T09:41:59.0000000Z</dcterms:created>
  <dcterms:modified xsi:type="dcterms:W3CDTF">2025-02-11T15:56:51.0000000Z</dcterms:modified>
  <keywords>, docId:9AFFDE1A3518AB45A151CEC592641D53</keywords>
</coreProperties>
</file>