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8" r:id="rId9"/>
    <p:sldId id="272" r:id="rId10"/>
    <p:sldId id="277" r:id="rId11"/>
    <p:sldId id="275" r:id="rId12"/>
    <p:sldId id="276" r:id="rId13"/>
    <p:sldId id="273" r:id="rId14"/>
    <p:sldId id="274" r:id="rId15"/>
    <p:sldId id="279" r:id="rId16"/>
    <p:sldId id="280" r:id="rId17"/>
    <p:sldId id="281" r:id="rId18"/>
    <p:sldId id="282" r:id="rId1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477" userDrawn="1">
          <p15:clr>
            <a:srgbClr val="A4A3A4"/>
          </p15:clr>
        </p15:guide>
        <p15:guide id="2" orient="horz" pos="861" userDrawn="1">
          <p15:clr>
            <a:srgbClr val="A4A3A4"/>
          </p15:clr>
        </p15:guide>
        <p15:guide id="3" pos="284" userDrawn="1">
          <p15:clr>
            <a:srgbClr val="A4A3A4"/>
          </p15:clr>
        </p15:guide>
        <p15:guide id="4" orient="horz" pos="1625" userDrawn="1">
          <p15:clr>
            <a:srgbClr val="A4A3A4"/>
          </p15:clr>
        </p15:guide>
        <p15:guide id="5" orient="horz" pos="3906" userDrawn="1">
          <p15:clr>
            <a:srgbClr val="A4A3A4"/>
          </p15:clr>
        </p15:guide>
        <p15:guide id="6" orient="horz" pos="1920" userDrawn="1">
          <p15:clr>
            <a:srgbClr val="A4A3A4"/>
          </p15:clr>
        </p15:guide>
        <p15:guide id="7" pos="2948" userDrawn="1">
          <p15:clr>
            <a:srgbClr val="A4A3A4"/>
          </p15:clr>
        </p15:guide>
        <p15:guide id="8" pos="2767" userDrawn="1">
          <p15:clr>
            <a:srgbClr val="A4A3A4"/>
          </p15:clr>
        </p15:guide>
        <p15:guide id="9" orient="horz" pos="11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405" autoAdjust="0"/>
  </p:normalViewPr>
  <p:slideViewPr>
    <p:cSldViewPr snapToGrid="0" showGuides="1">
      <p:cViewPr varScale="1">
        <p:scale>
          <a:sx n="85" d="100"/>
          <a:sy n="85" d="100"/>
        </p:scale>
        <p:origin x="1411" y="29"/>
      </p:cViewPr>
      <p:guideLst>
        <p:guide pos="5477"/>
        <p:guide orient="horz" pos="861"/>
        <p:guide pos="284"/>
        <p:guide orient="horz" pos="1625"/>
        <p:guide orient="horz" pos="3906"/>
        <p:guide orient="horz" pos="1920"/>
        <p:guide pos="2948"/>
        <p:guide pos="2767"/>
        <p:guide orient="horz" pos="11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7ABA56-1F25-40F2-8567-8534C7B61563}" type="doc">
      <dgm:prSet loTypeId="urn:microsoft.com/office/officeart/2005/8/layout/cycle5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0DA360CA-364D-428B-8B37-123451EB39C0}">
      <dgm:prSet phldrT="[Text]"/>
      <dgm:spPr/>
      <dgm:t>
        <a:bodyPr/>
        <a:lstStyle/>
        <a:p>
          <a:r>
            <a:rPr lang="de-DE" dirty="0"/>
            <a:t>Problem</a:t>
          </a:r>
        </a:p>
      </dgm:t>
    </dgm:pt>
    <dgm:pt modelId="{2AD821F1-495F-4588-A4CE-307FE89D0E22}" type="parTrans" cxnId="{3DA123BB-B007-4DBC-86F0-0CD80013DB18}">
      <dgm:prSet/>
      <dgm:spPr/>
      <dgm:t>
        <a:bodyPr/>
        <a:lstStyle/>
        <a:p>
          <a:endParaRPr lang="de-DE"/>
        </a:p>
      </dgm:t>
    </dgm:pt>
    <dgm:pt modelId="{B149E9F8-65DA-4961-B273-8B8A7491F448}" type="sibTrans" cxnId="{3DA123BB-B007-4DBC-86F0-0CD80013DB18}">
      <dgm:prSet/>
      <dgm:spPr/>
      <dgm:t>
        <a:bodyPr/>
        <a:lstStyle/>
        <a:p>
          <a:endParaRPr lang="de-DE"/>
        </a:p>
      </dgm:t>
    </dgm:pt>
    <dgm:pt modelId="{9397DF4F-B3A0-47A1-810A-F60B0A59D9F3}">
      <dgm:prSet phldrT="[Text]"/>
      <dgm:spPr/>
      <dgm:t>
        <a:bodyPr/>
        <a:lstStyle/>
        <a:p>
          <a:r>
            <a:rPr lang="de-DE" dirty="0"/>
            <a:t>Plan</a:t>
          </a:r>
        </a:p>
      </dgm:t>
    </dgm:pt>
    <dgm:pt modelId="{7F08D666-CE8E-4BB2-B19C-19430F9E6B93}" type="parTrans" cxnId="{60EE5872-1120-46E7-92E1-75AE1CC6B875}">
      <dgm:prSet/>
      <dgm:spPr/>
      <dgm:t>
        <a:bodyPr/>
        <a:lstStyle/>
        <a:p>
          <a:endParaRPr lang="de-DE"/>
        </a:p>
      </dgm:t>
    </dgm:pt>
    <dgm:pt modelId="{90EA2F58-D757-4495-97CC-19EC4F8F37CE}" type="sibTrans" cxnId="{60EE5872-1120-46E7-92E1-75AE1CC6B875}">
      <dgm:prSet/>
      <dgm:spPr/>
      <dgm:t>
        <a:bodyPr/>
        <a:lstStyle/>
        <a:p>
          <a:endParaRPr lang="de-DE"/>
        </a:p>
      </dgm:t>
    </dgm:pt>
    <dgm:pt modelId="{5166A896-E784-4D96-8F35-D628234902C1}">
      <dgm:prSet phldrT="[Text]"/>
      <dgm:spPr/>
      <dgm:t>
        <a:bodyPr/>
        <a:lstStyle/>
        <a:p>
          <a:r>
            <a:rPr lang="de-DE" dirty="0"/>
            <a:t>Data</a:t>
          </a:r>
        </a:p>
      </dgm:t>
    </dgm:pt>
    <dgm:pt modelId="{373295CF-4A3A-4FFA-AABC-5E7540281FF9}" type="parTrans" cxnId="{5C361907-0925-4A8D-A5BC-134B5F1AF936}">
      <dgm:prSet/>
      <dgm:spPr/>
      <dgm:t>
        <a:bodyPr/>
        <a:lstStyle/>
        <a:p>
          <a:endParaRPr lang="de-DE"/>
        </a:p>
      </dgm:t>
    </dgm:pt>
    <dgm:pt modelId="{25F05379-4C12-4032-9CEC-700652D2C648}" type="sibTrans" cxnId="{5C361907-0925-4A8D-A5BC-134B5F1AF936}">
      <dgm:prSet/>
      <dgm:spPr/>
      <dgm:t>
        <a:bodyPr/>
        <a:lstStyle/>
        <a:p>
          <a:endParaRPr lang="de-DE"/>
        </a:p>
      </dgm:t>
    </dgm:pt>
    <dgm:pt modelId="{6E761E84-5D04-4BD3-B4C5-079190B52069}">
      <dgm:prSet phldrT="[Text]"/>
      <dgm:spPr/>
      <dgm:t>
        <a:bodyPr/>
        <a:lstStyle/>
        <a:p>
          <a:r>
            <a:rPr lang="de-DE" dirty="0"/>
            <a:t>Analysis</a:t>
          </a:r>
        </a:p>
      </dgm:t>
    </dgm:pt>
    <dgm:pt modelId="{821A35B2-F9B4-4789-BD62-BDB41179FFC0}" type="parTrans" cxnId="{32B039AF-7D0D-4A11-80D0-7CA7DE4293A9}">
      <dgm:prSet/>
      <dgm:spPr/>
      <dgm:t>
        <a:bodyPr/>
        <a:lstStyle/>
        <a:p>
          <a:endParaRPr lang="de-DE"/>
        </a:p>
      </dgm:t>
    </dgm:pt>
    <dgm:pt modelId="{BF8CB0F7-4F83-4997-9676-E26D0939F40E}" type="sibTrans" cxnId="{32B039AF-7D0D-4A11-80D0-7CA7DE4293A9}">
      <dgm:prSet/>
      <dgm:spPr/>
      <dgm:t>
        <a:bodyPr/>
        <a:lstStyle/>
        <a:p>
          <a:endParaRPr lang="de-DE"/>
        </a:p>
      </dgm:t>
    </dgm:pt>
    <dgm:pt modelId="{2285381D-E9D8-4EE7-B548-02B1A97C7622}">
      <dgm:prSet phldrT="[Text]"/>
      <dgm:spPr/>
      <dgm:t>
        <a:bodyPr/>
        <a:lstStyle/>
        <a:p>
          <a:r>
            <a:rPr lang="de-DE" dirty="0"/>
            <a:t>Conclusion</a:t>
          </a:r>
        </a:p>
      </dgm:t>
    </dgm:pt>
    <dgm:pt modelId="{4EBCD40E-D91A-4DD0-8518-334D9DB46574}" type="parTrans" cxnId="{0C6EE606-5E39-4F27-923A-C90D16512762}">
      <dgm:prSet/>
      <dgm:spPr/>
      <dgm:t>
        <a:bodyPr/>
        <a:lstStyle/>
        <a:p>
          <a:endParaRPr lang="de-DE"/>
        </a:p>
      </dgm:t>
    </dgm:pt>
    <dgm:pt modelId="{EBA95FEC-B21E-45D2-A52F-459401298E78}" type="sibTrans" cxnId="{0C6EE606-5E39-4F27-923A-C90D16512762}">
      <dgm:prSet/>
      <dgm:spPr/>
      <dgm:t>
        <a:bodyPr/>
        <a:lstStyle/>
        <a:p>
          <a:endParaRPr lang="de-DE"/>
        </a:p>
      </dgm:t>
    </dgm:pt>
    <dgm:pt modelId="{AB7C929F-4A2F-4385-9AFB-C1DF33C1152B}" type="pres">
      <dgm:prSet presAssocID="{A67ABA56-1F25-40F2-8567-8534C7B61563}" presName="cycle" presStyleCnt="0">
        <dgm:presLayoutVars>
          <dgm:dir/>
          <dgm:resizeHandles val="exact"/>
        </dgm:presLayoutVars>
      </dgm:prSet>
      <dgm:spPr/>
    </dgm:pt>
    <dgm:pt modelId="{F11FD923-8C9D-4C9E-B427-6EA74539DE22}" type="pres">
      <dgm:prSet presAssocID="{0DA360CA-364D-428B-8B37-123451EB39C0}" presName="node" presStyleLbl="node1" presStyleIdx="0" presStyleCnt="5">
        <dgm:presLayoutVars>
          <dgm:bulletEnabled val="1"/>
        </dgm:presLayoutVars>
      </dgm:prSet>
      <dgm:spPr/>
    </dgm:pt>
    <dgm:pt modelId="{7BF1BE80-A6C0-48E9-BDB8-84E7DED9669F}" type="pres">
      <dgm:prSet presAssocID="{0DA360CA-364D-428B-8B37-123451EB39C0}" presName="spNode" presStyleCnt="0"/>
      <dgm:spPr/>
    </dgm:pt>
    <dgm:pt modelId="{7EAF55AF-7898-4517-9FB5-91307E9958A1}" type="pres">
      <dgm:prSet presAssocID="{B149E9F8-65DA-4961-B273-8B8A7491F448}" presName="sibTrans" presStyleLbl="sibTrans1D1" presStyleIdx="0" presStyleCnt="5"/>
      <dgm:spPr/>
    </dgm:pt>
    <dgm:pt modelId="{4AD4C43E-8F42-47CD-8444-0F8BBB1A6E73}" type="pres">
      <dgm:prSet presAssocID="{9397DF4F-B3A0-47A1-810A-F60B0A59D9F3}" presName="node" presStyleLbl="node1" presStyleIdx="1" presStyleCnt="5">
        <dgm:presLayoutVars>
          <dgm:bulletEnabled val="1"/>
        </dgm:presLayoutVars>
      </dgm:prSet>
      <dgm:spPr/>
    </dgm:pt>
    <dgm:pt modelId="{36AE462A-BA1A-4E78-8B71-41CC2DC2516A}" type="pres">
      <dgm:prSet presAssocID="{9397DF4F-B3A0-47A1-810A-F60B0A59D9F3}" presName="spNode" presStyleCnt="0"/>
      <dgm:spPr/>
    </dgm:pt>
    <dgm:pt modelId="{7175D8EF-5216-46F7-8BE4-F054452AC5FC}" type="pres">
      <dgm:prSet presAssocID="{90EA2F58-D757-4495-97CC-19EC4F8F37CE}" presName="sibTrans" presStyleLbl="sibTrans1D1" presStyleIdx="1" presStyleCnt="5"/>
      <dgm:spPr/>
    </dgm:pt>
    <dgm:pt modelId="{A755B14D-86EB-43BB-B320-5564EDFB113A}" type="pres">
      <dgm:prSet presAssocID="{5166A896-E784-4D96-8F35-D628234902C1}" presName="node" presStyleLbl="node1" presStyleIdx="2" presStyleCnt="5">
        <dgm:presLayoutVars>
          <dgm:bulletEnabled val="1"/>
        </dgm:presLayoutVars>
      </dgm:prSet>
      <dgm:spPr/>
    </dgm:pt>
    <dgm:pt modelId="{2B86CA0C-5123-46DE-9901-33B3C0A0BAE4}" type="pres">
      <dgm:prSet presAssocID="{5166A896-E784-4D96-8F35-D628234902C1}" presName="spNode" presStyleCnt="0"/>
      <dgm:spPr/>
    </dgm:pt>
    <dgm:pt modelId="{657695B3-5358-40A0-8757-7546D779901F}" type="pres">
      <dgm:prSet presAssocID="{25F05379-4C12-4032-9CEC-700652D2C648}" presName="sibTrans" presStyleLbl="sibTrans1D1" presStyleIdx="2" presStyleCnt="5"/>
      <dgm:spPr/>
    </dgm:pt>
    <dgm:pt modelId="{A48D30A8-6FA8-4C04-9DED-ECC1CD9A906F}" type="pres">
      <dgm:prSet presAssocID="{6E761E84-5D04-4BD3-B4C5-079190B52069}" presName="node" presStyleLbl="node1" presStyleIdx="3" presStyleCnt="5">
        <dgm:presLayoutVars>
          <dgm:bulletEnabled val="1"/>
        </dgm:presLayoutVars>
      </dgm:prSet>
      <dgm:spPr/>
    </dgm:pt>
    <dgm:pt modelId="{1674E817-1597-4063-B86A-4825052D800B}" type="pres">
      <dgm:prSet presAssocID="{6E761E84-5D04-4BD3-B4C5-079190B52069}" presName="spNode" presStyleCnt="0"/>
      <dgm:spPr/>
    </dgm:pt>
    <dgm:pt modelId="{EE744928-9D6C-40E7-9BA5-ED57CD4BE95E}" type="pres">
      <dgm:prSet presAssocID="{BF8CB0F7-4F83-4997-9676-E26D0939F40E}" presName="sibTrans" presStyleLbl="sibTrans1D1" presStyleIdx="3" presStyleCnt="5"/>
      <dgm:spPr/>
    </dgm:pt>
    <dgm:pt modelId="{5F14F43A-7346-4D23-A8EF-68B630715DBE}" type="pres">
      <dgm:prSet presAssocID="{2285381D-E9D8-4EE7-B548-02B1A97C7622}" presName="node" presStyleLbl="node1" presStyleIdx="4" presStyleCnt="5">
        <dgm:presLayoutVars>
          <dgm:bulletEnabled val="1"/>
        </dgm:presLayoutVars>
      </dgm:prSet>
      <dgm:spPr/>
    </dgm:pt>
    <dgm:pt modelId="{B132570D-2F2D-43FF-8311-B468D957A46B}" type="pres">
      <dgm:prSet presAssocID="{2285381D-E9D8-4EE7-B548-02B1A97C7622}" presName="spNode" presStyleCnt="0"/>
      <dgm:spPr/>
    </dgm:pt>
    <dgm:pt modelId="{D9E9DB94-FDAE-456D-A7D6-BDFF54220084}" type="pres">
      <dgm:prSet presAssocID="{EBA95FEC-B21E-45D2-A52F-459401298E78}" presName="sibTrans" presStyleLbl="sibTrans1D1" presStyleIdx="4" presStyleCnt="5"/>
      <dgm:spPr/>
    </dgm:pt>
  </dgm:ptLst>
  <dgm:cxnLst>
    <dgm:cxn modelId="{0C6EE606-5E39-4F27-923A-C90D16512762}" srcId="{A67ABA56-1F25-40F2-8567-8534C7B61563}" destId="{2285381D-E9D8-4EE7-B548-02B1A97C7622}" srcOrd="4" destOrd="0" parTransId="{4EBCD40E-D91A-4DD0-8518-334D9DB46574}" sibTransId="{EBA95FEC-B21E-45D2-A52F-459401298E78}"/>
    <dgm:cxn modelId="{5C361907-0925-4A8D-A5BC-134B5F1AF936}" srcId="{A67ABA56-1F25-40F2-8567-8534C7B61563}" destId="{5166A896-E784-4D96-8F35-D628234902C1}" srcOrd="2" destOrd="0" parTransId="{373295CF-4A3A-4FFA-AABC-5E7540281FF9}" sibTransId="{25F05379-4C12-4032-9CEC-700652D2C648}"/>
    <dgm:cxn modelId="{8C27D11A-D9F4-4C23-BB29-BCFF93FDEEFF}" type="presOf" srcId="{5166A896-E784-4D96-8F35-D628234902C1}" destId="{A755B14D-86EB-43BB-B320-5564EDFB113A}" srcOrd="0" destOrd="0" presId="urn:microsoft.com/office/officeart/2005/8/layout/cycle5"/>
    <dgm:cxn modelId="{1033683C-2BF6-42CC-AF9F-0479FD45B10B}" type="presOf" srcId="{90EA2F58-D757-4495-97CC-19EC4F8F37CE}" destId="{7175D8EF-5216-46F7-8BE4-F054452AC5FC}" srcOrd="0" destOrd="0" presId="urn:microsoft.com/office/officeart/2005/8/layout/cycle5"/>
    <dgm:cxn modelId="{53BE6C3D-C2C2-4030-977A-18B2BA25D93D}" type="presOf" srcId="{EBA95FEC-B21E-45D2-A52F-459401298E78}" destId="{D9E9DB94-FDAE-456D-A7D6-BDFF54220084}" srcOrd="0" destOrd="0" presId="urn:microsoft.com/office/officeart/2005/8/layout/cycle5"/>
    <dgm:cxn modelId="{B635864E-DE53-489D-AD18-E123A7A863C4}" type="presOf" srcId="{A67ABA56-1F25-40F2-8567-8534C7B61563}" destId="{AB7C929F-4A2F-4385-9AFB-C1DF33C1152B}" srcOrd="0" destOrd="0" presId="urn:microsoft.com/office/officeart/2005/8/layout/cycle5"/>
    <dgm:cxn modelId="{7BE21350-5531-4DCF-83C1-2CBB69BBE7C7}" type="presOf" srcId="{9397DF4F-B3A0-47A1-810A-F60B0A59D9F3}" destId="{4AD4C43E-8F42-47CD-8444-0F8BBB1A6E73}" srcOrd="0" destOrd="0" presId="urn:microsoft.com/office/officeart/2005/8/layout/cycle5"/>
    <dgm:cxn modelId="{60EE5872-1120-46E7-92E1-75AE1CC6B875}" srcId="{A67ABA56-1F25-40F2-8567-8534C7B61563}" destId="{9397DF4F-B3A0-47A1-810A-F60B0A59D9F3}" srcOrd="1" destOrd="0" parTransId="{7F08D666-CE8E-4BB2-B19C-19430F9E6B93}" sibTransId="{90EA2F58-D757-4495-97CC-19EC4F8F37CE}"/>
    <dgm:cxn modelId="{A81E7356-2CAE-4C2C-A02B-1EDB4C9F802C}" type="presOf" srcId="{2285381D-E9D8-4EE7-B548-02B1A97C7622}" destId="{5F14F43A-7346-4D23-A8EF-68B630715DBE}" srcOrd="0" destOrd="0" presId="urn:microsoft.com/office/officeart/2005/8/layout/cycle5"/>
    <dgm:cxn modelId="{B23DAD7D-D460-43C9-835E-E513F7DEB147}" type="presOf" srcId="{0DA360CA-364D-428B-8B37-123451EB39C0}" destId="{F11FD923-8C9D-4C9E-B427-6EA74539DE22}" srcOrd="0" destOrd="0" presId="urn:microsoft.com/office/officeart/2005/8/layout/cycle5"/>
    <dgm:cxn modelId="{69C2768E-E39E-4852-8188-5A97B87D7915}" type="presOf" srcId="{B149E9F8-65DA-4961-B273-8B8A7491F448}" destId="{7EAF55AF-7898-4517-9FB5-91307E9958A1}" srcOrd="0" destOrd="0" presId="urn:microsoft.com/office/officeart/2005/8/layout/cycle5"/>
    <dgm:cxn modelId="{F937A792-8E2D-4945-A8AA-253E7C43BD38}" type="presOf" srcId="{6E761E84-5D04-4BD3-B4C5-079190B52069}" destId="{A48D30A8-6FA8-4C04-9DED-ECC1CD9A906F}" srcOrd="0" destOrd="0" presId="urn:microsoft.com/office/officeart/2005/8/layout/cycle5"/>
    <dgm:cxn modelId="{4FBCEBA7-50D6-47AC-AFF9-F88112734006}" type="presOf" srcId="{25F05379-4C12-4032-9CEC-700652D2C648}" destId="{657695B3-5358-40A0-8757-7546D779901F}" srcOrd="0" destOrd="0" presId="urn:microsoft.com/office/officeart/2005/8/layout/cycle5"/>
    <dgm:cxn modelId="{32B039AF-7D0D-4A11-80D0-7CA7DE4293A9}" srcId="{A67ABA56-1F25-40F2-8567-8534C7B61563}" destId="{6E761E84-5D04-4BD3-B4C5-079190B52069}" srcOrd="3" destOrd="0" parTransId="{821A35B2-F9B4-4789-BD62-BDB41179FFC0}" sibTransId="{BF8CB0F7-4F83-4997-9676-E26D0939F40E}"/>
    <dgm:cxn modelId="{3DA123BB-B007-4DBC-86F0-0CD80013DB18}" srcId="{A67ABA56-1F25-40F2-8567-8534C7B61563}" destId="{0DA360CA-364D-428B-8B37-123451EB39C0}" srcOrd="0" destOrd="0" parTransId="{2AD821F1-495F-4588-A4CE-307FE89D0E22}" sibTransId="{B149E9F8-65DA-4961-B273-8B8A7491F448}"/>
    <dgm:cxn modelId="{2B9837F2-F903-4E34-A65D-366DDD74E773}" type="presOf" srcId="{BF8CB0F7-4F83-4997-9676-E26D0939F40E}" destId="{EE744928-9D6C-40E7-9BA5-ED57CD4BE95E}" srcOrd="0" destOrd="0" presId="urn:microsoft.com/office/officeart/2005/8/layout/cycle5"/>
    <dgm:cxn modelId="{894CAF0A-F608-49B2-A340-6EC6A89369D1}" type="presParOf" srcId="{AB7C929F-4A2F-4385-9AFB-C1DF33C1152B}" destId="{F11FD923-8C9D-4C9E-B427-6EA74539DE22}" srcOrd="0" destOrd="0" presId="urn:microsoft.com/office/officeart/2005/8/layout/cycle5"/>
    <dgm:cxn modelId="{BD214BB8-9668-474B-AB6A-2E8B795330A3}" type="presParOf" srcId="{AB7C929F-4A2F-4385-9AFB-C1DF33C1152B}" destId="{7BF1BE80-A6C0-48E9-BDB8-84E7DED9669F}" srcOrd="1" destOrd="0" presId="urn:microsoft.com/office/officeart/2005/8/layout/cycle5"/>
    <dgm:cxn modelId="{67ECF0FF-A0E0-458F-A230-9108B0A6ED65}" type="presParOf" srcId="{AB7C929F-4A2F-4385-9AFB-C1DF33C1152B}" destId="{7EAF55AF-7898-4517-9FB5-91307E9958A1}" srcOrd="2" destOrd="0" presId="urn:microsoft.com/office/officeart/2005/8/layout/cycle5"/>
    <dgm:cxn modelId="{B7F8F47F-F85E-4444-B954-0EBBBFB067FC}" type="presParOf" srcId="{AB7C929F-4A2F-4385-9AFB-C1DF33C1152B}" destId="{4AD4C43E-8F42-47CD-8444-0F8BBB1A6E73}" srcOrd="3" destOrd="0" presId="urn:microsoft.com/office/officeart/2005/8/layout/cycle5"/>
    <dgm:cxn modelId="{46364A29-168C-4348-9E75-F0855A21D8A2}" type="presParOf" srcId="{AB7C929F-4A2F-4385-9AFB-C1DF33C1152B}" destId="{36AE462A-BA1A-4E78-8B71-41CC2DC2516A}" srcOrd="4" destOrd="0" presId="urn:microsoft.com/office/officeart/2005/8/layout/cycle5"/>
    <dgm:cxn modelId="{952758E4-1CF4-4546-9B48-0AE8B6809931}" type="presParOf" srcId="{AB7C929F-4A2F-4385-9AFB-C1DF33C1152B}" destId="{7175D8EF-5216-46F7-8BE4-F054452AC5FC}" srcOrd="5" destOrd="0" presId="urn:microsoft.com/office/officeart/2005/8/layout/cycle5"/>
    <dgm:cxn modelId="{DBFBD3CB-2207-42D0-8AB6-BEEC23CE89AA}" type="presParOf" srcId="{AB7C929F-4A2F-4385-9AFB-C1DF33C1152B}" destId="{A755B14D-86EB-43BB-B320-5564EDFB113A}" srcOrd="6" destOrd="0" presId="urn:microsoft.com/office/officeart/2005/8/layout/cycle5"/>
    <dgm:cxn modelId="{4BDCE99B-E286-4724-AFC5-1BB968A73133}" type="presParOf" srcId="{AB7C929F-4A2F-4385-9AFB-C1DF33C1152B}" destId="{2B86CA0C-5123-46DE-9901-33B3C0A0BAE4}" srcOrd="7" destOrd="0" presId="urn:microsoft.com/office/officeart/2005/8/layout/cycle5"/>
    <dgm:cxn modelId="{A84AB6F9-2D88-44FD-B900-F5AF510168D7}" type="presParOf" srcId="{AB7C929F-4A2F-4385-9AFB-C1DF33C1152B}" destId="{657695B3-5358-40A0-8757-7546D779901F}" srcOrd="8" destOrd="0" presId="urn:microsoft.com/office/officeart/2005/8/layout/cycle5"/>
    <dgm:cxn modelId="{6329D072-7277-4A6C-8DDD-782A99444EDE}" type="presParOf" srcId="{AB7C929F-4A2F-4385-9AFB-C1DF33C1152B}" destId="{A48D30A8-6FA8-4C04-9DED-ECC1CD9A906F}" srcOrd="9" destOrd="0" presId="urn:microsoft.com/office/officeart/2005/8/layout/cycle5"/>
    <dgm:cxn modelId="{82374C40-DE0C-4B40-9AA3-DC395D68A0DD}" type="presParOf" srcId="{AB7C929F-4A2F-4385-9AFB-C1DF33C1152B}" destId="{1674E817-1597-4063-B86A-4825052D800B}" srcOrd="10" destOrd="0" presId="urn:microsoft.com/office/officeart/2005/8/layout/cycle5"/>
    <dgm:cxn modelId="{8E81A575-3F63-4B8D-BA0E-F39832C18CA1}" type="presParOf" srcId="{AB7C929F-4A2F-4385-9AFB-C1DF33C1152B}" destId="{EE744928-9D6C-40E7-9BA5-ED57CD4BE95E}" srcOrd="11" destOrd="0" presId="urn:microsoft.com/office/officeart/2005/8/layout/cycle5"/>
    <dgm:cxn modelId="{8C9CD5F6-D867-4A3F-8ED3-592096E5587B}" type="presParOf" srcId="{AB7C929F-4A2F-4385-9AFB-C1DF33C1152B}" destId="{5F14F43A-7346-4D23-A8EF-68B630715DBE}" srcOrd="12" destOrd="0" presId="urn:microsoft.com/office/officeart/2005/8/layout/cycle5"/>
    <dgm:cxn modelId="{2D29FBAF-CBBA-4F2B-8E25-CAC16B48CFE8}" type="presParOf" srcId="{AB7C929F-4A2F-4385-9AFB-C1DF33C1152B}" destId="{B132570D-2F2D-43FF-8311-B468D957A46B}" srcOrd="13" destOrd="0" presId="urn:microsoft.com/office/officeart/2005/8/layout/cycle5"/>
    <dgm:cxn modelId="{78D5863A-72F2-4577-81A7-7F9A405406B1}" type="presParOf" srcId="{AB7C929F-4A2F-4385-9AFB-C1DF33C1152B}" destId="{D9E9DB94-FDAE-456D-A7D6-BDFF54220084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7ABA56-1F25-40F2-8567-8534C7B61563}" type="doc">
      <dgm:prSet loTypeId="urn:microsoft.com/office/officeart/2005/8/layout/cycle5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0DA360CA-364D-428B-8B37-123451EB39C0}">
      <dgm:prSet phldrT="[Text]"/>
      <dgm:spPr/>
      <dgm:t>
        <a:bodyPr/>
        <a:lstStyle/>
        <a:p>
          <a:r>
            <a:rPr lang="de-DE" dirty="0"/>
            <a:t>Problem</a:t>
          </a:r>
        </a:p>
      </dgm:t>
    </dgm:pt>
    <dgm:pt modelId="{2AD821F1-495F-4588-A4CE-307FE89D0E22}" type="parTrans" cxnId="{3DA123BB-B007-4DBC-86F0-0CD80013DB18}">
      <dgm:prSet/>
      <dgm:spPr/>
      <dgm:t>
        <a:bodyPr/>
        <a:lstStyle/>
        <a:p>
          <a:endParaRPr lang="de-DE"/>
        </a:p>
      </dgm:t>
    </dgm:pt>
    <dgm:pt modelId="{B149E9F8-65DA-4961-B273-8B8A7491F448}" type="sibTrans" cxnId="{3DA123BB-B007-4DBC-86F0-0CD80013DB18}">
      <dgm:prSet/>
      <dgm:spPr/>
      <dgm:t>
        <a:bodyPr/>
        <a:lstStyle/>
        <a:p>
          <a:endParaRPr lang="de-DE"/>
        </a:p>
      </dgm:t>
    </dgm:pt>
    <dgm:pt modelId="{9397DF4F-B3A0-47A1-810A-F60B0A59D9F3}">
      <dgm:prSet phldrT="[Text]"/>
      <dgm:spPr/>
      <dgm:t>
        <a:bodyPr/>
        <a:lstStyle/>
        <a:p>
          <a:r>
            <a:rPr lang="de-DE" dirty="0"/>
            <a:t>Plan</a:t>
          </a:r>
        </a:p>
      </dgm:t>
    </dgm:pt>
    <dgm:pt modelId="{7F08D666-CE8E-4BB2-B19C-19430F9E6B93}" type="parTrans" cxnId="{60EE5872-1120-46E7-92E1-75AE1CC6B875}">
      <dgm:prSet/>
      <dgm:spPr/>
      <dgm:t>
        <a:bodyPr/>
        <a:lstStyle/>
        <a:p>
          <a:endParaRPr lang="de-DE"/>
        </a:p>
      </dgm:t>
    </dgm:pt>
    <dgm:pt modelId="{90EA2F58-D757-4495-97CC-19EC4F8F37CE}" type="sibTrans" cxnId="{60EE5872-1120-46E7-92E1-75AE1CC6B875}">
      <dgm:prSet/>
      <dgm:spPr/>
      <dgm:t>
        <a:bodyPr/>
        <a:lstStyle/>
        <a:p>
          <a:endParaRPr lang="de-DE"/>
        </a:p>
      </dgm:t>
    </dgm:pt>
    <dgm:pt modelId="{5166A896-E784-4D96-8F35-D628234902C1}">
      <dgm:prSet phldrT="[Text]"/>
      <dgm:spPr/>
      <dgm:t>
        <a:bodyPr/>
        <a:lstStyle/>
        <a:p>
          <a:r>
            <a:rPr lang="de-DE" dirty="0"/>
            <a:t>Data</a:t>
          </a:r>
        </a:p>
      </dgm:t>
    </dgm:pt>
    <dgm:pt modelId="{373295CF-4A3A-4FFA-AABC-5E7540281FF9}" type="parTrans" cxnId="{5C361907-0925-4A8D-A5BC-134B5F1AF936}">
      <dgm:prSet/>
      <dgm:spPr/>
      <dgm:t>
        <a:bodyPr/>
        <a:lstStyle/>
        <a:p>
          <a:endParaRPr lang="de-DE"/>
        </a:p>
      </dgm:t>
    </dgm:pt>
    <dgm:pt modelId="{25F05379-4C12-4032-9CEC-700652D2C648}" type="sibTrans" cxnId="{5C361907-0925-4A8D-A5BC-134B5F1AF936}">
      <dgm:prSet/>
      <dgm:spPr/>
      <dgm:t>
        <a:bodyPr/>
        <a:lstStyle/>
        <a:p>
          <a:endParaRPr lang="de-DE"/>
        </a:p>
      </dgm:t>
    </dgm:pt>
    <dgm:pt modelId="{6E761E84-5D04-4BD3-B4C5-079190B52069}">
      <dgm:prSet phldrT="[Text]"/>
      <dgm:spPr/>
      <dgm:t>
        <a:bodyPr/>
        <a:lstStyle/>
        <a:p>
          <a:r>
            <a:rPr lang="de-DE" dirty="0"/>
            <a:t>Analysis</a:t>
          </a:r>
        </a:p>
      </dgm:t>
    </dgm:pt>
    <dgm:pt modelId="{821A35B2-F9B4-4789-BD62-BDB41179FFC0}" type="parTrans" cxnId="{32B039AF-7D0D-4A11-80D0-7CA7DE4293A9}">
      <dgm:prSet/>
      <dgm:spPr/>
      <dgm:t>
        <a:bodyPr/>
        <a:lstStyle/>
        <a:p>
          <a:endParaRPr lang="de-DE"/>
        </a:p>
      </dgm:t>
    </dgm:pt>
    <dgm:pt modelId="{BF8CB0F7-4F83-4997-9676-E26D0939F40E}" type="sibTrans" cxnId="{32B039AF-7D0D-4A11-80D0-7CA7DE4293A9}">
      <dgm:prSet/>
      <dgm:spPr/>
      <dgm:t>
        <a:bodyPr/>
        <a:lstStyle/>
        <a:p>
          <a:endParaRPr lang="de-DE"/>
        </a:p>
      </dgm:t>
    </dgm:pt>
    <dgm:pt modelId="{2285381D-E9D8-4EE7-B548-02B1A97C7622}">
      <dgm:prSet phldrT="[Text]"/>
      <dgm:spPr/>
      <dgm:t>
        <a:bodyPr/>
        <a:lstStyle/>
        <a:p>
          <a:r>
            <a:rPr lang="de-DE" dirty="0"/>
            <a:t>Conclusion</a:t>
          </a:r>
        </a:p>
      </dgm:t>
    </dgm:pt>
    <dgm:pt modelId="{4EBCD40E-D91A-4DD0-8518-334D9DB46574}" type="parTrans" cxnId="{0C6EE606-5E39-4F27-923A-C90D16512762}">
      <dgm:prSet/>
      <dgm:spPr/>
      <dgm:t>
        <a:bodyPr/>
        <a:lstStyle/>
        <a:p>
          <a:endParaRPr lang="de-DE"/>
        </a:p>
      </dgm:t>
    </dgm:pt>
    <dgm:pt modelId="{EBA95FEC-B21E-45D2-A52F-459401298E78}" type="sibTrans" cxnId="{0C6EE606-5E39-4F27-923A-C90D16512762}">
      <dgm:prSet/>
      <dgm:spPr/>
      <dgm:t>
        <a:bodyPr/>
        <a:lstStyle/>
        <a:p>
          <a:endParaRPr lang="de-DE"/>
        </a:p>
      </dgm:t>
    </dgm:pt>
    <dgm:pt modelId="{AB7C929F-4A2F-4385-9AFB-C1DF33C1152B}" type="pres">
      <dgm:prSet presAssocID="{A67ABA56-1F25-40F2-8567-8534C7B61563}" presName="cycle" presStyleCnt="0">
        <dgm:presLayoutVars>
          <dgm:dir/>
          <dgm:resizeHandles val="exact"/>
        </dgm:presLayoutVars>
      </dgm:prSet>
      <dgm:spPr/>
    </dgm:pt>
    <dgm:pt modelId="{F11FD923-8C9D-4C9E-B427-6EA74539DE22}" type="pres">
      <dgm:prSet presAssocID="{0DA360CA-364D-428B-8B37-123451EB39C0}" presName="node" presStyleLbl="node1" presStyleIdx="0" presStyleCnt="5">
        <dgm:presLayoutVars>
          <dgm:bulletEnabled val="1"/>
        </dgm:presLayoutVars>
      </dgm:prSet>
      <dgm:spPr/>
    </dgm:pt>
    <dgm:pt modelId="{7BF1BE80-A6C0-48E9-BDB8-84E7DED9669F}" type="pres">
      <dgm:prSet presAssocID="{0DA360CA-364D-428B-8B37-123451EB39C0}" presName="spNode" presStyleCnt="0"/>
      <dgm:spPr/>
    </dgm:pt>
    <dgm:pt modelId="{7EAF55AF-7898-4517-9FB5-91307E9958A1}" type="pres">
      <dgm:prSet presAssocID="{B149E9F8-65DA-4961-B273-8B8A7491F448}" presName="sibTrans" presStyleLbl="sibTrans1D1" presStyleIdx="0" presStyleCnt="5"/>
      <dgm:spPr/>
    </dgm:pt>
    <dgm:pt modelId="{4AD4C43E-8F42-47CD-8444-0F8BBB1A6E73}" type="pres">
      <dgm:prSet presAssocID="{9397DF4F-B3A0-47A1-810A-F60B0A59D9F3}" presName="node" presStyleLbl="node1" presStyleIdx="1" presStyleCnt="5">
        <dgm:presLayoutVars>
          <dgm:bulletEnabled val="1"/>
        </dgm:presLayoutVars>
      </dgm:prSet>
      <dgm:spPr/>
    </dgm:pt>
    <dgm:pt modelId="{36AE462A-BA1A-4E78-8B71-41CC2DC2516A}" type="pres">
      <dgm:prSet presAssocID="{9397DF4F-B3A0-47A1-810A-F60B0A59D9F3}" presName="spNode" presStyleCnt="0"/>
      <dgm:spPr/>
    </dgm:pt>
    <dgm:pt modelId="{7175D8EF-5216-46F7-8BE4-F054452AC5FC}" type="pres">
      <dgm:prSet presAssocID="{90EA2F58-D757-4495-97CC-19EC4F8F37CE}" presName="sibTrans" presStyleLbl="sibTrans1D1" presStyleIdx="1" presStyleCnt="5"/>
      <dgm:spPr/>
    </dgm:pt>
    <dgm:pt modelId="{A755B14D-86EB-43BB-B320-5564EDFB113A}" type="pres">
      <dgm:prSet presAssocID="{5166A896-E784-4D96-8F35-D628234902C1}" presName="node" presStyleLbl="node1" presStyleIdx="2" presStyleCnt="5">
        <dgm:presLayoutVars>
          <dgm:bulletEnabled val="1"/>
        </dgm:presLayoutVars>
      </dgm:prSet>
      <dgm:spPr/>
    </dgm:pt>
    <dgm:pt modelId="{2B86CA0C-5123-46DE-9901-33B3C0A0BAE4}" type="pres">
      <dgm:prSet presAssocID="{5166A896-E784-4D96-8F35-D628234902C1}" presName="spNode" presStyleCnt="0"/>
      <dgm:spPr/>
    </dgm:pt>
    <dgm:pt modelId="{657695B3-5358-40A0-8757-7546D779901F}" type="pres">
      <dgm:prSet presAssocID="{25F05379-4C12-4032-9CEC-700652D2C648}" presName="sibTrans" presStyleLbl="sibTrans1D1" presStyleIdx="2" presStyleCnt="5"/>
      <dgm:spPr/>
    </dgm:pt>
    <dgm:pt modelId="{A48D30A8-6FA8-4C04-9DED-ECC1CD9A906F}" type="pres">
      <dgm:prSet presAssocID="{6E761E84-5D04-4BD3-B4C5-079190B52069}" presName="node" presStyleLbl="node1" presStyleIdx="3" presStyleCnt="5">
        <dgm:presLayoutVars>
          <dgm:bulletEnabled val="1"/>
        </dgm:presLayoutVars>
      </dgm:prSet>
      <dgm:spPr/>
    </dgm:pt>
    <dgm:pt modelId="{1674E817-1597-4063-B86A-4825052D800B}" type="pres">
      <dgm:prSet presAssocID="{6E761E84-5D04-4BD3-B4C5-079190B52069}" presName="spNode" presStyleCnt="0"/>
      <dgm:spPr/>
    </dgm:pt>
    <dgm:pt modelId="{EE744928-9D6C-40E7-9BA5-ED57CD4BE95E}" type="pres">
      <dgm:prSet presAssocID="{BF8CB0F7-4F83-4997-9676-E26D0939F40E}" presName="sibTrans" presStyleLbl="sibTrans1D1" presStyleIdx="3" presStyleCnt="5"/>
      <dgm:spPr/>
    </dgm:pt>
    <dgm:pt modelId="{5F14F43A-7346-4D23-A8EF-68B630715DBE}" type="pres">
      <dgm:prSet presAssocID="{2285381D-E9D8-4EE7-B548-02B1A97C7622}" presName="node" presStyleLbl="node1" presStyleIdx="4" presStyleCnt="5">
        <dgm:presLayoutVars>
          <dgm:bulletEnabled val="1"/>
        </dgm:presLayoutVars>
      </dgm:prSet>
      <dgm:spPr/>
    </dgm:pt>
    <dgm:pt modelId="{B132570D-2F2D-43FF-8311-B468D957A46B}" type="pres">
      <dgm:prSet presAssocID="{2285381D-E9D8-4EE7-B548-02B1A97C7622}" presName="spNode" presStyleCnt="0"/>
      <dgm:spPr/>
    </dgm:pt>
    <dgm:pt modelId="{D9E9DB94-FDAE-456D-A7D6-BDFF54220084}" type="pres">
      <dgm:prSet presAssocID="{EBA95FEC-B21E-45D2-A52F-459401298E78}" presName="sibTrans" presStyleLbl="sibTrans1D1" presStyleIdx="4" presStyleCnt="5"/>
      <dgm:spPr/>
    </dgm:pt>
  </dgm:ptLst>
  <dgm:cxnLst>
    <dgm:cxn modelId="{0C6EE606-5E39-4F27-923A-C90D16512762}" srcId="{A67ABA56-1F25-40F2-8567-8534C7B61563}" destId="{2285381D-E9D8-4EE7-B548-02B1A97C7622}" srcOrd="4" destOrd="0" parTransId="{4EBCD40E-D91A-4DD0-8518-334D9DB46574}" sibTransId="{EBA95FEC-B21E-45D2-A52F-459401298E78}"/>
    <dgm:cxn modelId="{5C361907-0925-4A8D-A5BC-134B5F1AF936}" srcId="{A67ABA56-1F25-40F2-8567-8534C7B61563}" destId="{5166A896-E784-4D96-8F35-D628234902C1}" srcOrd="2" destOrd="0" parTransId="{373295CF-4A3A-4FFA-AABC-5E7540281FF9}" sibTransId="{25F05379-4C12-4032-9CEC-700652D2C648}"/>
    <dgm:cxn modelId="{8C27D11A-D9F4-4C23-BB29-BCFF93FDEEFF}" type="presOf" srcId="{5166A896-E784-4D96-8F35-D628234902C1}" destId="{A755B14D-86EB-43BB-B320-5564EDFB113A}" srcOrd="0" destOrd="0" presId="urn:microsoft.com/office/officeart/2005/8/layout/cycle5"/>
    <dgm:cxn modelId="{1033683C-2BF6-42CC-AF9F-0479FD45B10B}" type="presOf" srcId="{90EA2F58-D757-4495-97CC-19EC4F8F37CE}" destId="{7175D8EF-5216-46F7-8BE4-F054452AC5FC}" srcOrd="0" destOrd="0" presId="urn:microsoft.com/office/officeart/2005/8/layout/cycle5"/>
    <dgm:cxn modelId="{53BE6C3D-C2C2-4030-977A-18B2BA25D93D}" type="presOf" srcId="{EBA95FEC-B21E-45D2-A52F-459401298E78}" destId="{D9E9DB94-FDAE-456D-A7D6-BDFF54220084}" srcOrd="0" destOrd="0" presId="urn:microsoft.com/office/officeart/2005/8/layout/cycle5"/>
    <dgm:cxn modelId="{B635864E-DE53-489D-AD18-E123A7A863C4}" type="presOf" srcId="{A67ABA56-1F25-40F2-8567-8534C7B61563}" destId="{AB7C929F-4A2F-4385-9AFB-C1DF33C1152B}" srcOrd="0" destOrd="0" presId="urn:microsoft.com/office/officeart/2005/8/layout/cycle5"/>
    <dgm:cxn modelId="{7BE21350-5531-4DCF-83C1-2CBB69BBE7C7}" type="presOf" srcId="{9397DF4F-B3A0-47A1-810A-F60B0A59D9F3}" destId="{4AD4C43E-8F42-47CD-8444-0F8BBB1A6E73}" srcOrd="0" destOrd="0" presId="urn:microsoft.com/office/officeart/2005/8/layout/cycle5"/>
    <dgm:cxn modelId="{60EE5872-1120-46E7-92E1-75AE1CC6B875}" srcId="{A67ABA56-1F25-40F2-8567-8534C7B61563}" destId="{9397DF4F-B3A0-47A1-810A-F60B0A59D9F3}" srcOrd="1" destOrd="0" parTransId="{7F08D666-CE8E-4BB2-B19C-19430F9E6B93}" sibTransId="{90EA2F58-D757-4495-97CC-19EC4F8F37CE}"/>
    <dgm:cxn modelId="{A81E7356-2CAE-4C2C-A02B-1EDB4C9F802C}" type="presOf" srcId="{2285381D-E9D8-4EE7-B548-02B1A97C7622}" destId="{5F14F43A-7346-4D23-A8EF-68B630715DBE}" srcOrd="0" destOrd="0" presId="urn:microsoft.com/office/officeart/2005/8/layout/cycle5"/>
    <dgm:cxn modelId="{B23DAD7D-D460-43C9-835E-E513F7DEB147}" type="presOf" srcId="{0DA360CA-364D-428B-8B37-123451EB39C0}" destId="{F11FD923-8C9D-4C9E-B427-6EA74539DE22}" srcOrd="0" destOrd="0" presId="urn:microsoft.com/office/officeart/2005/8/layout/cycle5"/>
    <dgm:cxn modelId="{69C2768E-E39E-4852-8188-5A97B87D7915}" type="presOf" srcId="{B149E9F8-65DA-4961-B273-8B8A7491F448}" destId="{7EAF55AF-7898-4517-9FB5-91307E9958A1}" srcOrd="0" destOrd="0" presId="urn:microsoft.com/office/officeart/2005/8/layout/cycle5"/>
    <dgm:cxn modelId="{F937A792-8E2D-4945-A8AA-253E7C43BD38}" type="presOf" srcId="{6E761E84-5D04-4BD3-B4C5-079190B52069}" destId="{A48D30A8-6FA8-4C04-9DED-ECC1CD9A906F}" srcOrd="0" destOrd="0" presId="urn:microsoft.com/office/officeart/2005/8/layout/cycle5"/>
    <dgm:cxn modelId="{4FBCEBA7-50D6-47AC-AFF9-F88112734006}" type="presOf" srcId="{25F05379-4C12-4032-9CEC-700652D2C648}" destId="{657695B3-5358-40A0-8757-7546D779901F}" srcOrd="0" destOrd="0" presId="urn:microsoft.com/office/officeart/2005/8/layout/cycle5"/>
    <dgm:cxn modelId="{32B039AF-7D0D-4A11-80D0-7CA7DE4293A9}" srcId="{A67ABA56-1F25-40F2-8567-8534C7B61563}" destId="{6E761E84-5D04-4BD3-B4C5-079190B52069}" srcOrd="3" destOrd="0" parTransId="{821A35B2-F9B4-4789-BD62-BDB41179FFC0}" sibTransId="{BF8CB0F7-4F83-4997-9676-E26D0939F40E}"/>
    <dgm:cxn modelId="{3DA123BB-B007-4DBC-86F0-0CD80013DB18}" srcId="{A67ABA56-1F25-40F2-8567-8534C7B61563}" destId="{0DA360CA-364D-428B-8B37-123451EB39C0}" srcOrd="0" destOrd="0" parTransId="{2AD821F1-495F-4588-A4CE-307FE89D0E22}" sibTransId="{B149E9F8-65DA-4961-B273-8B8A7491F448}"/>
    <dgm:cxn modelId="{2B9837F2-F903-4E34-A65D-366DDD74E773}" type="presOf" srcId="{BF8CB0F7-4F83-4997-9676-E26D0939F40E}" destId="{EE744928-9D6C-40E7-9BA5-ED57CD4BE95E}" srcOrd="0" destOrd="0" presId="urn:microsoft.com/office/officeart/2005/8/layout/cycle5"/>
    <dgm:cxn modelId="{894CAF0A-F608-49B2-A340-6EC6A89369D1}" type="presParOf" srcId="{AB7C929F-4A2F-4385-9AFB-C1DF33C1152B}" destId="{F11FD923-8C9D-4C9E-B427-6EA74539DE22}" srcOrd="0" destOrd="0" presId="urn:microsoft.com/office/officeart/2005/8/layout/cycle5"/>
    <dgm:cxn modelId="{BD214BB8-9668-474B-AB6A-2E8B795330A3}" type="presParOf" srcId="{AB7C929F-4A2F-4385-9AFB-C1DF33C1152B}" destId="{7BF1BE80-A6C0-48E9-BDB8-84E7DED9669F}" srcOrd="1" destOrd="0" presId="urn:microsoft.com/office/officeart/2005/8/layout/cycle5"/>
    <dgm:cxn modelId="{67ECF0FF-A0E0-458F-A230-9108B0A6ED65}" type="presParOf" srcId="{AB7C929F-4A2F-4385-9AFB-C1DF33C1152B}" destId="{7EAF55AF-7898-4517-9FB5-91307E9958A1}" srcOrd="2" destOrd="0" presId="urn:microsoft.com/office/officeart/2005/8/layout/cycle5"/>
    <dgm:cxn modelId="{B7F8F47F-F85E-4444-B954-0EBBBFB067FC}" type="presParOf" srcId="{AB7C929F-4A2F-4385-9AFB-C1DF33C1152B}" destId="{4AD4C43E-8F42-47CD-8444-0F8BBB1A6E73}" srcOrd="3" destOrd="0" presId="urn:microsoft.com/office/officeart/2005/8/layout/cycle5"/>
    <dgm:cxn modelId="{46364A29-168C-4348-9E75-F0855A21D8A2}" type="presParOf" srcId="{AB7C929F-4A2F-4385-9AFB-C1DF33C1152B}" destId="{36AE462A-BA1A-4E78-8B71-41CC2DC2516A}" srcOrd="4" destOrd="0" presId="urn:microsoft.com/office/officeart/2005/8/layout/cycle5"/>
    <dgm:cxn modelId="{952758E4-1CF4-4546-9B48-0AE8B6809931}" type="presParOf" srcId="{AB7C929F-4A2F-4385-9AFB-C1DF33C1152B}" destId="{7175D8EF-5216-46F7-8BE4-F054452AC5FC}" srcOrd="5" destOrd="0" presId="urn:microsoft.com/office/officeart/2005/8/layout/cycle5"/>
    <dgm:cxn modelId="{DBFBD3CB-2207-42D0-8AB6-BEEC23CE89AA}" type="presParOf" srcId="{AB7C929F-4A2F-4385-9AFB-C1DF33C1152B}" destId="{A755B14D-86EB-43BB-B320-5564EDFB113A}" srcOrd="6" destOrd="0" presId="urn:microsoft.com/office/officeart/2005/8/layout/cycle5"/>
    <dgm:cxn modelId="{4BDCE99B-E286-4724-AFC5-1BB968A73133}" type="presParOf" srcId="{AB7C929F-4A2F-4385-9AFB-C1DF33C1152B}" destId="{2B86CA0C-5123-46DE-9901-33B3C0A0BAE4}" srcOrd="7" destOrd="0" presId="urn:microsoft.com/office/officeart/2005/8/layout/cycle5"/>
    <dgm:cxn modelId="{A84AB6F9-2D88-44FD-B900-F5AF510168D7}" type="presParOf" srcId="{AB7C929F-4A2F-4385-9AFB-C1DF33C1152B}" destId="{657695B3-5358-40A0-8757-7546D779901F}" srcOrd="8" destOrd="0" presId="urn:microsoft.com/office/officeart/2005/8/layout/cycle5"/>
    <dgm:cxn modelId="{6329D072-7277-4A6C-8DDD-782A99444EDE}" type="presParOf" srcId="{AB7C929F-4A2F-4385-9AFB-C1DF33C1152B}" destId="{A48D30A8-6FA8-4C04-9DED-ECC1CD9A906F}" srcOrd="9" destOrd="0" presId="urn:microsoft.com/office/officeart/2005/8/layout/cycle5"/>
    <dgm:cxn modelId="{82374C40-DE0C-4B40-9AA3-DC395D68A0DD}" type="presParOf" srcId="{AB7C929F-4A2F-4385-9AFB-C1DF33C1152B}" destId="{1674E817-1597-4063-B86A-4825052D800B}" srcOrd="10" destOrd="0" presId="urn:microsoft.com/office/officeart/2005/8/layout/cycle5"/>
    <dgm:cxn modelId="{8E81A575-3F63-4B8D-BA0E-F39832C18CA1}" type="presParOf" srcId="{AB7C929F-4A2F-4385-9AFB-C1DF33C1152B}" destId="{EE744928-9D6C-40E7-9BA5-ED57CD4BE95E}" srcOrd="11" destOrd="0" presId="urn:microsoft.com/office/officeart/2005/8/layout/cycle5"/>
    <dgm:cxn modelId="{8C9CD5F6-D867-4A3F-8ED3-592096E5587B}" type="presParOf" srcId="{AB7C929F-4A2F-4385-9AFB-C1DF33C1152B}" destId="{5F14F43A-7346-4D23-A8EF-68B630715DBE}" srcOrd="12" destOrd="0" presId="urn:microsoft.com/office/officeart/2005/8/layout/cycle5"/>
    <dgm:cxn modelId="{2D29FBAF-CBBA-4F2B-8E25-CAC16B48CFE8}" type="presParOf" srcId="{AB7C929F-4A2F-4385-9AFB-C1DF33C1152B}" destId="{B132570D-2F2D-43FF-8311-B468D957A46B}" srcOrd="13" destOrd="0" presId="urn:microsoft.com/office/officeart/2005/8/layout/cycle5"/>
    <dgm:cxn modelId="{78D5863A-72F2-4577-81A7-7F9A405406B1}" type="presParOf" srcId="{AB7C929F-4A2F-4385-9AFB-C1DF33C1152B}" destId="{D9E9DB94-FDAE-456D-A7D6-BDFF54220084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1FD923-8C9D-4C9E-B427-6EA74539DE22}">
      <dsp:nvSpPr>
        <dsp:cNvPr id="0" name=""/>
        <dsp:cNvSpPr/>
      </dsp:nvSpPr>
      <dsp:spPr>
        <a:xfrm>
          <a:off x="2048584" y="2119"/>
          <a:ext cx="1124363" cy="73083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Problem</a:t>
          </a:r>
        </a:p>
      </dsp:txBody>
      <dsp:txXfrm>
        <a:off x="2084260" y="37795"/>
        <a:ext cx="1053011" cy="659484"/>
      </dsp:txXfrm>
    </dsp:sp>
    <dsp:sp modelId="{7EAF55AF-7898-4517-9FB5-91307E9958A1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2173293" y="185810"/>
              </a:moveTo>
              <a:arcTo wR="1460416" hR="1460416" stAng="17953078" swAng="1212107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D4C43E-8F42-47CD-8444-0F8BBB1A6E73}">
      <dsp:nvSpPr>
        <dsp:cNvPr id="0" name=""/>
        <dsp:cNvSpPr/>
      </dsp:nvSpPr>
      <dsp:spPr>
        <a:xfrm>
          <a:off x="3437522" y="1011241"/>
          <a:ext cx="1124363" cy="73083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Plan</a:t>
          </a:r>
        </a:p>
      </dsp:txBody>
      <dsp:txXfrm>
        <a:off x="3473198" y="1046917"/>
        <a:ext cx="1053011" cy="659484"/>
      </dsp:txXfrm>
    </dsp:sp>
    <dsp:sp modelId="{7175D8EF-5216-46F7-8BE4-F054452AC5FC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2917334" y="1561431"/>
              </a:moveTo>
              <a:arcTo wR="1460416" hR="1460416" stAng="21837975" swAng="1360166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55B14D-86EB-43BB-B320-5564EDFB113A}">
      <dsp:nvSpPr>
        <dsp:cNvPr id="0" name=""/>
        <dsp:cNvSpPr/>
      </dsp:nvSpPr>
      <dsp:spPr>
        <a:xfrm>
          <a:off x="2906995" y="2644036"/>
          <a:ext cx="1124363" cy="73083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Data</a:t>
          </a:r>
        </a:p>
      </dsp:txBody>
      <dsp:txXfrm>
        <a:off x="2942671" y="2679712"/>
        <a:ext cx="1053011" cy="659484"/>
      </dsp:txXfrm>
    </dsp:sp>
    <dsp:sp modelId="{657695B3-5358-40A0-8757-7546D779901F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1639769" y="2909776"/>
              </a:moveTo>
              <a:arcTo wR="1460416" hR="1460416" stAng="4976742" swAng="846516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8D30A8-6FA8-4C04-9DED-ECC1CD9A906F}">
      <dsp:nvSpPr>
        <dsp:cNvPr id="0" name=""/>
        <dsp:cNvSpPr/>
      </dsp:nvSpPr>
      <dsp:spPr>
        <a:xfrm>
          <a:off x="1190173" y="2644036"/>
          <a:ext cx="1124363" cy="73083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Analysis</a:t>
          </a:r>
        </a:p>
      </dsp:txBody>
      <dsp:txXfrm>
        <a:off x="1225849" y="2679712"/>
        <a:ext cx="1053011" cy="659484"/>
      </dsp:txXfrm>
    </dsp:sp>
    <dsp:sp modelId="{EE744928-9D6C-40E7-9BA5-ED57CD4BE95E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154986" y="2115143"/>
              </a:moveTo>
              <a:arcTo wR="1460416" hR="1460416" stAng="9201859" swAng="1360166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14F43A-7346-4D23-A8EF-68B630715DBE}">
      <dsp:nvSpPr>
        <dsp:cNvPr id="0" name=""/>
        <dsp:cNvSpPr/>
      </dsp:nvSpPr>
      <dsp:spPr>
        <a:xfrm>
          <a:off x="659646" y="1011241"/>
          <a:ext cx="1124363" cy="73083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Conclusion</a:t>
          </a:r>
        </a:p>
      </dsp:txBody>
      <dsp:txXfrm>
        <a:off x="695322" y="1046917"/>
        <a:ext cx="1053011" cy="659484"/>
      </dsp:txXfrm>
    </dsp:sp>
    <dsp:sp modelId="{D9E9DB94-FDAE-456D-A7D6-BDFF54220084}">
      <dsp:nvSpPr>
        <dsp:cNvPr id="0" name=""/>
        <dsp:cNvSpPr/>
      </dsp:nvSpPr>
      <dsp:spPr>
        <a:xfrm>
          <a:off x="1150349" y="367537"/>
          <a:ext cx="2920832" cy="2920832"/>
        </a:xfrm>
        <a:custGeom>
          <a:avLst/>
          <a:gdLst/>
          <a:ahLst/>
          <a:cxnLst/>
          <a:rect l="0" t="0" r="0" b="0"/>
          <a:pathLst>
            <a:path>
              <a:moveTo>
                <a:pt x="351236" y="510396"/>
              </a:moveTo>
              <a:arcTo wR="1460416" hR="1460416" stAng="13234816" swAng="1212107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1FD923-8C9D-4C9E-B427-6EA74539DE22}">
      <dsp:nvSpPr>
        <dsp:cNvPr id="0" name=""/>
        <dsp:cNvSpPr/>
      </dsp:nvSpPr>
      <dsp:spPr>
        <a:xfrm>
          <a:off x="1953810" y="1348"/>
          <a:ext cx="999067" cy="64939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Problem</a:t>
          </a:r>
        </a:p>
      </dsp:txBody>
      <dsp:txXfrm>
        <a:off x="1985511" y="33049"/>
        <a:ext cx="935665" cy="585991"/>
      </dsp:txXfrm>
    </dsp:sp>
    <dsp:sp modelId="{7EAF55AF-7898-4517-9FB5-91307E9958A1}">
      <dsp:nvSpPr>
        <dsp:cNvPr id="0" name=""/>
        <dsp:cNvSpPr/>
      </dsp:nvSpPr>
      <dsp:spPr>
        <a:xfrm>
          <a:off x="1155482" y="326045"/>
          <a:ext cx="2595723" cy="2595723"/>
        </a:xfrm>
        <a:custGeom>
          <a:avLst/>
          <a:gdLst/>
          <a:ahLst/>
          <a:cxnLst/>
          <a:rect l="0" t="0" r="0" b="0"/>
          <a:pathLst>
            <a:path>
              <a:moveTo>
                <a:pt x="1931344" y="165102"/>
              </a:moveTo>
              <a:arcTo wR="1297861" hR="1297861" stAng="17952937" swAng="1212330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D4C43E-8F42-47CD-8444-0F8BBB1A6E73}">
      <dsp:nvSpPr>
        <dsp:cNvPr id="0" name=""/>
        <dsp:cNvSpPr/>
      </dsp:nvSpPr>
      <dsp:spPr>
        <a:xfrm>
          <a:off x="3188150" y="898148"/>
          <a:ext cx="999067" cy="64939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Plan</a:t>
          </a:r>
        </a:p>
      </dsp:txBody>
      <dsp:txXfrm>
        <a:off x="3219851" y="929849"/>
        <a:ext cx="935665" cy="585991"/>
      </dsp:txXfrm>
    </dsp:sp>
    <dsp:sp modelId="{7175D8EF-5216-46F7-8BE4-F054452AC5FC}">
      <dsp:nvSpPr>
        <dsp:cNvPr id="0" name=""/>
        <dsp:cNvSpPr/>
      </dsp:nvSpPr>
      <dsp:spPr>
        <a:xfrm>
          <a:off x="1155482" y="326045"/>
          <a:ext cx="2595723" cy="2595723"/>
        </a:xfrm>
        <a:custGeom>
          <a:avLst/>
          <a:gdLst/>
          <a:ahLst/>
          <a:cxnLst/>
          <a:rect l="0" t="0" r="0" b="0"/>
          <a:pathLst>
            <a:path>
              <a:moveTo>
                <a:pt x="2592616" y="1387605"/>
              </a:moveTo>
              <a:arcTo wR="1297861" hR="1297861" stAng="21837902" swAng="1360339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55B14D-86EB-43BB-B320-5564EDFB113A}">
      <dsp:nvSpPr>
        <dsp:cNvPr id="0" name=""/>
        <dsp:cNvSpPr/>
      </dsp:nvSpPr>
      <dsp:spPr>
        <a:xfrm>
          <a:off x="2716674" y="2349202"/>
          <a:ext cx="999067" cy="64939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Data</a:t>
          </a:r>
        </a:p>
      </dsp:txBody>
      <dsp:txXfrm>
        <a:off x="2748375" y="2380903"/>
        <a:ext cx="935665" cy="585991"/>
      </dsp:txXfrm>
    </dsp:sp>
    <dsp:sp modelId="{657695B3-5358-40A0-8757-7546D779901F}">
      <dsp:nvSpPr>
        <dsp:cNvPr id="0" name=""/>
        <dsp:cNvSpPr/>
      </dsp:nvSpPr>
      <dsp:spPr>
        <a:xfrm>
          <a:off x="1155482" y="326045"/>
          <a:ext cx="2595723" cy="2595723"/>
        </a:xfrm>
        <a:custGeom>
          <a:avLst/>
          <a:gdLst/>
          <a:ahLst/>
          <a:cxnLst/>
          <a:rect l="0" t="0" r="0" b="0"/>
          <a:pathLst>
            <a:path>
              <a:moveTo>
                <a:pt x="1457297" y="2585893"/>
              </a:moveTo>
              <a:arcTo wR="1297861" hR="1297861" stAng="4976621" swAng="846757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8D30A8-6FA8-4C04-9DED-ECC1CD9A906F}">
      <dsp:nvSpPr>
        <dsp:cNvPr id="0" name=""/>
        <dsp:cNvSpPr/>
      </dsp:nvSpPr>
      <dsp:spPr>
        <a:xfrm>
          <a:off x="1190947" y="2349202"/>
          <a:ext cx="999067" cy="64939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Analysis</a:t>
          </a:r>
        </a:p>
      </dsp:txBody>
      <dsp:txXfrm>
        <a:off x="1222648" y="2380903"/>
        <a:ext cx="935665" cy="585991"/>
      </dsp:txXfrm>
    </dsp:sp>
    <dsp:sp modelId="{EE744928-9D6C-40E7-9BA5-ED57CD4BE95E}">
      <dsp:nvSpPr>
        <dsp:cNvPr id="0" name=""/>
        <dsp:cNvSpPr/>
      </dsp:nvSpPr>
      <dsp:spPr>
        <a:xfrm>
          <a:off x="1155482" y="326045"/>
          <a:ext cx="2595723" cy="2595723"/>
        </a:xfrm>
        <a:custGeom>
          <a:avLst/>
          <a:gdLst/>
          <a:ahLst/>
          <a:cxnLst/>
          <a:rect l="0" t="0" r="0" b="0"/>
          <a:pathLst>
            <a:path>
              <a:moveTo>
                <a:pt x="137752" y="1879747"/>
              </a:moveTo>
              <a:arcTo wR="1297861" hR="1297861" stAng="9201760" swAng="1360339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14F43A-7346-4D23-A8EF-68B630715DBE}">
      <dsp:nvSpPr>
        <dsp:cNvPr id="0" name=""/>
        <dsp:cNvSpPr/>
      </dsp:nvSpPr>
      <dsp:spPr>
        <a:xfrm>
          <a:off x="719471" y="898148"/>
          <a:ext cx="999067" cy="64939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Conclusion</a:t>
          </a:r>
        </a:p>
      </dsp:txBody>
      <dsp:txXfrm>
        <a:off x="751172" y="929849"/>
        <a:ext cx="935665" cy="585991"/>
      </dsp:txXfrm>
    </dsp:sp>
    <dsp:sp modelId="{D9E9DB94-FDAE-456D-A7D6-BDFF54220084}">
      <dsp:nvSpPr>
        <dsp:cNvPr id="0" name=""/>
        <dsp:cNvSpPr/>
      </dsp:nvSpPr>
      <dsp:spPr>
        <a:xfrm>
          <a:off x="1155482" y="326045"/>
          <a:ext cx="2595723" cy="2595723"/>
        </a:xfrm>
        <a:custGeom>
          <a:avLst/>
          <a:gdLst/>
          <a:ahLst/>
          <a:cxnLst/>
          <a:rect l="0" t="0" r="0" b="0"/>
          <a:pathLst>
            <a:path>
              <a:moveTo>
                <a:pt x="312121" y="453609"/>
              </a:moveTo>
              <a:arcTo wR="1297861" hR="1297861" stAng="13234733" swAng="1212330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C34EE-ABA8-453A-8450-81D0F297F3A1}" type="datetimeFigureOut">
              <a:rPr lang="de-DE" smtClean="0"/>
              <a:t>13.02.2025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Edit master text format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381F8-F1C5-473C-82D3-4A56FBD5C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133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2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3636000"/>
            <a:ext cx="504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6320350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191562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44" name="Regieanweisung">
            <a:extLst>
              <a:ext uri="{FF2B5EF4-FFF2-40B4-BE49-F238E27FC236}">
                <a16:creationId xmlns:a16="http://schemas.microsoft.com/office/drawing/2014/main" id="{BD9CDD0A-1368-4F46-8672-866D7080458E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45" name="Regieanweisung">
              <a:extLst>
                <a:ext uri="{FF2B5EF4-FFF2-40B4-BE49-F238E27FC236}">
                  <a16:creationId xmlns:a16="http://schemas.microsoft.com/office/drawing/2014/main" id="{560FFD55-3E28-4D21-83D3-26E82A94F50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46" name="Regieanweisung">
              <a:extLst>
                <a:ext uri="{FF2B5EF4-FFF2-40B4-BE49-F238E27FC236}">
                  <a16:creationId xmlns:a16="http://schemas.microsoft.com/office/drawing/2014/main" id="{EC34B320-4C1E-4245-9A41-CCC9ABD7B744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48" name="Text // Listenebene erhöhen">
                <a:extLst>
                  <a:ext uri="{FF2B5EF4-FFF2-40B4-BE49-F238E27FC236}">
                    <a16:creationId xmlns:a16="http://schemas.microsoft.com/office/drawing/2014/main" id="{B757752A-C1E6-452A-91B8-858E40A3D3B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49" name="Text // Listenebene verringern">
                <a:extLst>
                  <a:ext uri="{FF2B5EF4-FFF2-40B4-BE49-F238E27FC236}">
                    <a16:creationId xmlns:a16="http://schemas.microsoft.com/office/drawing/2014/main" id="{400EBAEB-E122-42C8-8E38-D00900C961D2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50" name="Listenebenen">
                <a:extLst>
                  <a:ext uri="{FF2B5EF4-FFF2-40B4-BE49-F238E27FC236}">
                    <a16:creationId xmlns:a16="http://schemas.microsoft.com/office/drawing/2014/main" id="{B0B9B240-565C-498F-B402-B565B062DF28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51" name="Bild // Listenebene verringern">
                <a:extLst>
                  <a:ext uri="{FF2B5EF4-FFF2-40B4-BE49-F238E27FC236}">
                    <a16:creationId xmlns:a16="http://schemas.microsoft.com/office/drawing/2014/main" id="{80EB6D53-C1D8-44C2-9009-C09B6B2DB64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2" name="Bild // Listenebene erhöhen">
                <a:extLst>
                  <a:ext uri="{FF2B5EF4-FFF2-40B4-BE49-F238E27FC236}">
                    <a16:creationId xmlns:a16="http://schemas.microsoft.com/office/drawing/2014/main" id="{FCE5168F-772A-43BE-8D47-EBF6CAD1419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7" name="Fußzeile">
              <a:extLst>
                <a:ext uri="{FF2B5EF4-FFF2-40B4-BE49-F238E27FC236}">
                  <a16:creationId xmlns:a16="http://schemas.microsoft.com/office/drawing/2014/main" id="{5989EFAD-B8FB-4939-A268-FBA2A1B06188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1350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3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952000"/>
            <a:ext cx="468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4289346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drei 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6320350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4191562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4" name="Regieanweisung">
            <a:extLst>
              <a:ext uri="{FF2B5EF4-FFF2-40B4-BE49-F238E27FC236}">
                <a16:creationId xmlns:a16="http://schemas.microsoft.com/office/drawing/2014/main" id="{8C9887ED-FA56-47D8-A554-04E1CD9323EF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5" name="Regieanweisung">
              <a:extLst>
                <a:ext uri="{FF2B5EF4-FFF2-40B4-BE49-F238E27FC236}">
                  <a16:creationId xmlns:a16="http://schemas.microsoft.com/office/drawing/2014/main" id="{CE6B8BA5-95EE-4ADF-AAA4-2B444727A703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>
              <a:extLst>
                <a:ext uri="{FF2B5EF4-FFF2-40B4-BE49-F238E27FC236}">
                  <a16:creationId xmlns:a16="http://schemas.microsoft.com/office/drawing/2014/main" id="{222B9A67-489E-4DD3-AD0C-713B472E9ADA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>
                <a:extLst>
                  <a:ext uri="{FF2B5EF4-FFF2-40B4-BE49-F238E27FC236}">
                    <a16:creationId xmlns:a16="http://schemas.microsoft.com/office/drawing/2014/main" id="{84F94400-F15F-43A3-9B21-1301F771A7DD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9" name="Text // Listenebene verringern">
                <a:extLst>
                  <a:ext uri="{FF2B5EF4-FFF2-40B4-BE49-F238E27FC236}">
                    <a16:creationId xmlns:a16="http://schemas.microsoft.com/office/drawing/2014/main" id="{46971079-7FCD-44C4-9788-235520CB725B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0" name="Listenebenen">
                <a:extLst>
                  <a:ext uri="{FF2B5EF4-FFF2-40B4-BE49-F238E27FC236}">
                    <a16:creationId xmlns:a16="http://schemas.microsoft.com/office/drawing/2014/main" id="{16FBC351-E303-4C57-9EF6-AA9029784DE2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1" name="Bild // Listenebene verringern">
                <a:extLst>
                  <a:ext uri="{FF2B5EF4-FFF2-40B4-BE49-F238E27FC236}">
                    <a16:creationId xmlns:a16="http://schemas.microsoft.com/office/drawing/2014/main" id="{ACA43603-CBEF-4D0E-B415-8835AD63735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>
                <a:extLst>
                  <a:ext uri="{FF2B5EF4-FFF2-40B4-BE49-F238E27FC236}">
                    <a16:creationId xmlns:a16="http://schemas.microsoft.com/office/drawing/2014/main" id="{45BCC3F1-3AC1-4608-B7BA-063CDA8EA5C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7" name="Fußzeile">
              <a:extLst>
                <a:ext uri="{FF2B5EF4-FFF2-40B4-BE49-F238E27FC236}">
                  <a16:creationId xmlns:a16="http://schemas.microsoft.com/office/drawing/2014/main" id="{319292A5-0730-4F47-B00E-3B95A0274E67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468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4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268000"/>
            <a:ext cx="450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  <a:br>
              <a:rPr lang="de-DE" dirty="0"/>
            </a:br>
            <a:r>
              <a:rPr lang="de-DE" dirty="0"/>
              <a:t>als Zweizeiler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2091629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558651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ganzen vier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5449535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Präsentationstitel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2BF5FE1F-FB33-4327-B3C9-F0F64BBE1766}"/>
              </a:ext>
            </a:extLst>
          </p:cNvPr>
          <p:cNvSpPr>
            <a:spLocks noGrp="1"/>
          </p:cNvSpPr>
          <p:nvPr>
            <p:ph type="body" orient="vert" idx="23" hasCustomPrompt="1"/>
          </p:nvPr>
        </p:nvSpPr>
        <p:spPr>
          <a:xfrm>
            <a:off x="0" y="3024000"/>
            <a:ext cx="4191562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5" name="Regieanweisung">
            <a:extLst>
              <a:ext uri="{FF2B5EF4-FFF2-40B4-BE49-F238E27FC236}">
                <a16:creationId xmlns:a16="http://schemas.microsoft.com/office/drawing/2014/main" id="{A484DCFD-602A-4584-B656-B5E8202DF606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6" name="Regieanweisung">
              <a:extLst>
                <a:ext uri="{FF2B5EF4-FFF2-40B4-BE49-F238E27FC236}">
                  <a16:creationId xmlns:a16="http://schemas.microsoft.com/office/drawing/2014/main" id="{BDA13368-94B1-4D95-964C-20668D9A53C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>
              <a:extLst>
                <a:ext uri="{FF2B5EF4-FFF2-40B4-BE49-F238E27FC236}">
                  <a16:creationId xmlns:a16="http://schemas.microsoft.com/office/drawing/2014/main" id="{C9482924-CAA1-4939-8032-C6CB96CD0E61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9" name="Text // Listenebene erhöhen">
                <a:extLst>
                  <a:ext uri="{FF2B5EF4-FFF2-40B4-BE49-F238E27FC236}">
                    <a16:creationId xmlns:a16="http://schemas.microsoft.com/office/drawing/2014/main" id="{0212010E-35ED-472B-AC42-5AF06DE0E1A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20" name="Text // Listenebene verringern">
                <a:extLst>
                  <a:ext uri="{FF2B5EF4-FFF2-40B4-BE49-F238E27FC236}">
                    <a16:creationId xmlns:a16="http://schemas.microsoft.com/office/drawing/2014/main" id="{0C37D0D7-543D-4E47-BB33-F61262B4FAF7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1" name="Listenebenen">
                <a:extLst>
                  <a:ext uri="{FF2B5EF4-FFF2-40B4-BE49-F238E27FC236}">
                    <a16:creationId xmlns:a16="http://schemas.microsoft.com/office/drawing/2014/main" id="{0862F84C-61DC-41BB-A7DA-AB5ADA6F578A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2" name="Bild // Listenebene verringern">
                <a:extLst>
                  <a:ext uri="{FF2B5EF4-FFF2-40B4-BE49-F238E27FC236}">
                    <a16:creationId xmlns:a16="http://schemas.microsoft.com/office/drawing/2014/main" id="{1FC184C1-5E3B-43D8-9682-EFC1DEFFB6D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Bild // Listenebene erhöhen">
                <a:extLst>
                  <a:ext uri="{FF2B5EF4-FFF2-40B4-BE49-F238E27FC236}">
                    <a16:creationId xmlns:a16="http://schemas.microsoft.com/office/drawing/2014/main" id="{73C19225-8ED6-4FAD-A66A-7A9BDE9F6F6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" name="Fußzeile">
              <a:extLst>
                <a:ext uri="{FF2B5EF4-FFF2-40B4-BE49-F238E27FC236}">
                  <a16:creationId xmlns:a16="http://schemas.microsoft.com/office/drawing/2014/main" id="{4655E73A-B757-479F-81DD-E70643C94FBA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8786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77" userDrawn="1">
          <p15:clr>
            <a:srgbClr val="FBAE40"/>
          </p15:clr>
        </p15:guide>
        <p15:guide id="2" pos="28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8243888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473165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 userDrawn="1">
          <p15:clr>
            <a:srgbClr val="FBAE40"/>
          </p15:clr>
        </p15:guide>
        <p15:guide id="2" pos="5477" userDrawn="1">
          <p15:clr>
            <a:srgbClr val="FBAE40"/>
          </p15:clr>
        </p15:guide>
        <p15:guide id="3" orient="horz" pos="1625" userDrawn="1">
          <p15:clr>
            <a:srgbClr val="FBAE40"/>
          </p15:clr>
        </p15:guide>
        <p15:guide id="4" orient="horz" pos="861" userDrawn="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2-spalt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8FB4FD8D-DC2E-4B42-8BD6-C5077FB4E14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2579687"/>
            <a:ext cx="8243888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731735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9261" y="3043238"/>
            <a:ext cx="8245477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394645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 userDrawn="1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Text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E61F6595-0C30-4664-8152-9D78417BCD8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79951" y="1438274"/>
            <a:ext cx="4013200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1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44D287F0-DBF5-426F-B35B-53457A9D688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3043238"/>
            <a:ext cx="394335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A39B718C-D599-4641-A385-B293319C20A8}"/>
              </a:ext>
            </a:extLst>
          </p:cNvPr>
          <p:cNvSpPr>
            <a:spLocks noGrp="1"/>
          </p:cNvSpPr>
          <p:nvPr>
            <p:ph type="body" orient="vert" idx="20" hasCustomPrompt="1"/>
          </p:nvPr>
        </p:nvSpPr>
        <p:spPr>
          <a:xfrm>
            <a:off x="4679950" y="5725409"/>
            <a:ext cx="4014788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728717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 userDrawn="1">
          <p15:clr>
            <a:srgbClr val="FBAE40"/>
          </p15:clr>
        </p15:guide>
        <p15:guide id="7" pos="29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kurz // 2x Inah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2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kurz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511C3849-4A62-4281-8865-052CE3E9822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394176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4C9754B1-C6C8-4316-BA2C-DA72E278B026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79950" y="2581847"/>
            <a:ext cx="4013200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767485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 userDrawn="1">
          <p15:clr>
            <a:srgbClr val="FBAE40"/>
          </p15:clr>
        </p15:guide>
        <p15:guide id="7" pos="294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klein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1860551"/>
            <a:ext cx="8243888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2580026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172" userDrawn="1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Regieanweisung">
            <a:extLst>
              <a:ext uri="{FF2B5EF4-FFF2-40B4-BE49-F238E27FC236}">
                <a16:creationId xmlns:a16="http://schemas.microsoft.com/office/drawing/2014/main" id="{DB1A54AA-113C-4A95-A984-DEF5AEAFE104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8" name="Regieanweisung">
              <a:extLst>
                <a:ext uri="{FF2B5EF4-FFF2-40B4-BE49-F238E27FC236}">
                  <a16:creationId xmlns:a16="http://schemas.microsoft.com/office/drawing/2014/main" id="{3E7BBF96-B12B-424D-89F0-4173814A5DC8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Film in original 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 about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Slides &gt; Reset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Changing the slide layout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in the menu via: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Slides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Display guides via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View &gt; Display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Check 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guide lines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9" name="Regieanweisung">
              <a:extLst>
                <a:ext uri="{FF2B5EF4-FFF2-40B4-BE49-F238E27FC236}">
                  <a16:creationId xmlns:a16="http://schemas.microsoft.com/office/drawing/2014/main" id="{3ADB6EAD-10C0-4528-81B7-A8142E7E0CB9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20" name="Text // Listenebene erhöhen">
                <a:extLst>
                  <a:ext uri="{FF2B5EF4-FFF2-40B4-BE49-F238E27FC236}">
                    <a16:creationId xmlns:a16="http://schemas.microsoft.com/office/drawing/2014/main" id="{FAB3FBC5-F07B-4D05-8B61-BB9749A56C93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 level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increase</a:t>
                </a:r>
              </a:p>
            </p:txBody>
          </p:sp>
          <p:sp>
            <p:nvSpPr>
              <p:cNvPr id="21" name="Text // Listenebene verringern">
                <a:extLst>
                  <a:ext uri="{FF2B5EF4-FFF2-40B4-BE49-F238E27FC236}">
                    <a16:creationId xmlns:a16="http://schemas.microsoft.com/office/drawing/2014/main" id="{107D8539-CD39-4D17-86D5-7CD4C9DA8156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 level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reduce</a:t>
                </a:r>
              </a:p>
            </p:txBody>
          </p:sp>
          <p:sp>
            <p:nvSpPr>
              <p:cNvPr id="22" name="Listenebenen">
                <a:extLst>
                  <a:ext uri="{FF2B5EF4-FFF2-40B4-BE49-F238E27FC236}">
                    <a16:creationId xmlns:a16="http://schemas.microsoft.com/office/drawing/2014/main" id="{25515F67-F671-4831-BA35-56BFF72BBBE9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Changing the text level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in the menu via: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Paragraph &gt; Increase/decrease list level</a:t>
                </a:r>
              </a:p>
            </p:txBody>
          </p:sp>
          <p:pic>
            <p:nvPicPr>
              <p:cNvPr id="23" name="Bild // Listenebene verringern">
                <a:extLst>
                  <a:ext uri="{FF2B5EF4-FFF2-40B4-BE49-F238E27FC236}">
                    <a16:creationId xmlns:a16="http://schemas.microsoft.com/office/drawing/2014/main" id="{E2FCD400-86F0-4B52-BBE7-933973A94E0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1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Bild // Listenebene erhöhen">
                <a:extLst>
                  <a:ext uri="{FF2B5EF4-FFF2-40B4-BE49-F238E27FC236}">
                    <a16:creationId xmlns:a16="http://schemas.microsoft.com/office/drawing/2014/main" id="{E5DF6BE1-7FFB-4DB7-BE22-885E9BC365C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2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5" name="Fußzeile">
              <a:extLst>
                <a:ext uri="{FF2B5EF4-FFF2-40B4-BE49-F238E27FC236}">
                  <a16:creationId xmlns:a16="http://schemas.microsoft.com/office/drawing/2014/main" id="{6745192A-BE4C-4A7D-818A-A96E3EA4B8F3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Customize footer: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Insert &gt; Text &gt; Header and footer</a:t>
              </a:r>
            </a:p>
          </p:txBody>
        </p:sp>
      </p:grpSp>
      <p:sp>
        <p:nvSpPr>
          <p:cNvPr id="17" name="Hintergrundnetz">
            <a:extLst>
              <a:ext uri="{FF2B5EF4-FFF2-40B4-BE49-F238E27FC236}">
                <a16:creationId xmlns:a16="http://schemas.microsoft.com/office/drawing/2014/main" id="{0041682D-962C-433D-9AF0-6AC0C57E9ED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041400" y="0"/>
            <a:ext cx="8102600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6568EB-7A65-4947-8FCE-4211D6C0A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850" y="6358068"/>
            <a:ext cx="6804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cap="none" baseline="0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9pPr>
          </a:lstStyle>
          <a:p>
            <a:r>
              <a:rPr lang="de-DE"/>
              <a:t>Name of speaker</a:t>
            </a:r>
            <a:endParaRPr lang="de-DE" dirty="0"/>
          </a:p>
        </p:txBody>
      </p:sp>
      <p:pic>
        <p:nvPicPr>
          <p:cNvPr id="10" name="Grafik 9" hidden="1">
            <a:extLst>
              <a:ext uri="{FF2B5EF4-FFF2-40B4-BE49-F238E27FC236}">
                <a16:creationId xmlns:a16="http://schemas.microsoft.com/office/drawing/2014/main" id="{4D759283-1FCD-4FDD-A2C1-388AF6E4C11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C577E2-94BA-405A-9ADC-403B5C1D9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1" y="1366838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on two lines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FA682E-5CF8-4B4C-B86B-5237CEB1E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0850" y="2579687"/>
            <a:ext cx="8243888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Body text as introduction on first level // for normal body text and various bulleted lists &gt;&gt; Menu &gt; Start &gt; Paragraph &gt; Increase list level </a:t>
            </a:r>
          </a:p>
          <a:p>
            <a:pPr lvl="1"/>
            <a:r>
              <a:rPr lang="de-DE" dirty="0"/>
              <a:t>Second level</a:t>
            </a:r>
          </a:p>
          <a:p>
            <a:pPr lvl="2"/>
            <a:r>
              <a:rPr lang="de-DE" dirty="0"/>
              <a:t>Third level</a:t>
            </a:r>
          </a:p>
          <a:p>
            <a:pPr lvl="3"/>
            <a:r>
              <a:rPr lang="de-DE" dirty="0"/>
              <a:t>Fourth level</a:t>
            </a:r>
          </a:p>
          <a:p>
            <a:pPr lvl="4"/>
            <a:r>
              <a:rPr lang="de-DE" dirty="0"/>
              <a:t>Fifth level</a:t>
            </a:r>
          </a:p>
          <a:p>
            <a:pPr lvl="5"/>
            <a:r>
              <a:rPr lang="de-DE" dirty="0"/>
              <a:t>Sixth level</a:t>
            </a:r>
          </a:p>
          <a:p>
            <a:pPr lvl="6"/>
            <a:r>
              <a:rPr lang="de-DE" dirty="0"/>
              <a:t>Seventh level</a:t>
            </a:r>
          </a:p>
          <a:p>
            <a:pPr lvl="7"/>
            <a:r>
              <a:rPr lang="de-DE" dirty="0"/>
              <a:t>Eighth level</a:t>
            </a:r>
          </a:p>
          <a:p>
            <a:pPr lvl="8"/>
            <a:r>
              <a:rPr lang="de-DE" dirty="0"/>
              <a:t>Ninth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76AEA1-1BD2-418B-A501-5FE09F89F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fld id="{C0BC624C-2554-4659-A1D8-66347873820C}" type="slidenum">
              <a:rPr lang="de-DE" smtClean="0"/>
              <a:t>‹Nr.›</a:t>
            </a:fld>
            <a:endParaRPr lang="de-DE" sz="1800" dirty="0"/>
          </a:p>
        </p:txBody>
      </p:sp>
      <p:sp>
        <p:nvSpPr>
          <p:cNvPr id="15" name="Logo UPD">
            <a:extLst>
              <a:ext uri="{FF2B5EF4-FFF2-40B4-BE49-F238E27FC236}">
                <a16:creationId xmlns:a16="http://schemas.microsoft.com/office/drawing/2014/main" id="{DD0C6D0A-3746-490C-A4C3-86266A150DA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121248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853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0" r:id="rId4"/>
    <p:sldLayoutId id="2147483661" r:id="rId5"/>
    <p:sldLayoutId id="2147483664" r:id="rId6"/>
    <p:sldLayoutId id="2147483665" r:id="rId7"/>
    <p:sldLayoutId id="2147483666" r:id="rId8"/>
    <p:sldLayoutId id="2147483667" r:id="rId9"/>
  </p:sldLayoutIdLst>
  <p:hf hdr="0" dt="0"/>
  <p:txStyles>
    <p:titleStyle>
      <a:lvl1pPr marL="0" indent="0" algn="l" defTabSz="685800" rtl="0" eaLnBrk="1" latinLnBrk="0" hangingPunct="1">
        <a:lnSpc>
          <a:spcPct val="93000"/>
        </a:lnSpc>
        <a:spcBef>
          <a:spcPts val="0"/>
        </a:spcBef>
        <a:buFont typeface="Arial" panose="020B0604020202020204" pitchFamily="34" charset="0"/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SzPct val="70000"/>
        <a:buFont typeface="Wingdings 2" panose="05020102010507070707" pitchFamily="18" charset="2"/>
        <a:buNone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 panose="05020102010507070707" pitchFamily="18" charset="2"/>
        <a:buChar char=""/>
        <a:defRPr sz="2000" b="1" kern="1200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1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grpSp>
        <p:nvGrpSpPr>
          <p:cNvPr id="10" name="Gruppieren 30">
            <a:extLst>
              <a:ext uri="{FF2B5EF4-FFF2-40B4-BE49-F238E27FC236}">
                <a16:creationId xmlns:a16="http://schemas.microsoft.com/office/drawing/2014/main" id="{1536F5DB-E349-4E1F-B3DD-50AB5D60BFE3}"/>
              </a:ext>
            </a:extLst>
          </p:cNvPr>
          <p:cNvGrpSpPr/>
          <p:nvPr/>
        </p:nvGrpSpPr>
        <p:grpSpPr bwMode="auto">
          <a:xfrm>
            <a:off x="6175784" y="2741974"/>
            <a:ext cx="1665514" cy="1665514"/>
            <a:chOff x="7478487" y="3099670"/>
            <a:chExt cx="1665514" cy="1665514"/>
          </a:xfrm>
        </p:grpSpPr>
        <p:pic>
          <p:nvPicPr>
            <p:cNvPr id="11" name="Grafik 19">
              <a:extLst>
                <a:ext uri="{FF2B5EF4-FFF2-40B4-BE49-F238E27FC236}">
                  <a16:creationId xmlns:a16="http://schemas.microsoft.com/office/drawing/2014/main" id="{D79C51E0-0C73-4E23-B042-F092B67646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7478487" y="3099670"/>
              <a:ext cx="1665514" cy="1665514"/>
            </a:xfrm>
            <a:prstGeom prst="rect">
              <a:avLst/>
            </a:prstGeom>
          </p:spPr>
        </p:pic>
        <p:pic>
          <p:nvPicPr>
            <p:cNvPr id="14" name="Grafik 29">
              <a:extLst>
                <a:ext uri="{FF2B5EF4-FFF2-40B4-BE49-F238E27FC236}">
                  <a16:creationId xmlns:a16="http://schemas.microsoft.com/office/drawing/2014/main" id="{AD0E63A1-90D8-4A3E-8669-C2D17992D6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7648122" y="3490789"/>
              <a:ext cx="1326243" cy="488000"/>
            </a:xfrm>
            <a:prstGeom prst="rect">
              <a:avLst/>
            </a:prstGeom>
          </p:spPr>
        </p:pic>
      </p:grpSp>
      <p:pic>
        <p:nvPicPr>
          <p:cNvPr id="15" name="Grafik 28">
            <a:extLst>
              <a:ext uri="{FF2B5EF4-FFF2-40B4-BE49-F238E27FC236}">
                <a16:creationId xmlns:a16="http://schemas.microsoft.com/office/drawing/2014/main" id="{93946074-93B2-4F4D-BF18-10A77F1B95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99010" y="1302498"/>
            <a:ext cx="2040102" cy="3104990"/>
          </a:xfrm>
          <a:prstGeom prst="rect">
            <a:avLst/>
          </a:prstGeom>
        </p:spPr>
      </p:pic>
      <p:pic>
        <p:nvPicPr>
          <p:cNvPr id="19" name="Grafik 17">
            <a:extLst>
              <a:ext uri="{FF2B5EF4-FFF2-40B4-BE49-F238E27FC236}">
                <a16:creationId xmlns:a16="http://schemas.microsoft.com/office/drawing/2014/main" id="{1BFD67CC-6102-4C62-A27B-6EC181B72A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rot="1009578">
            <a:off x="4494704" y="1877151"/>
            <a:ext cx="2105247" cy="1536911"/>
          </a:xfrm>
          <a:prstGeom prst="rect">
            <a:avLst/>
          </a:prstGeom>
        </p:spPr>
      </p:pic>
      <p:pic>
        <p:nvPicPr>
          <p:cNvPr id="20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22E925A7-23F7-48CE-A896-58D6C6E40A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21" name="Vertikaler Textplatzhalter 5">
            <a:extLst>
              <a:ext uri="{FF2B5EF4-FFF2-40B4-BE49-F238E27FC236}">
                <a16:creationId xmlns:a16="http://schemas.microsoft.com/office/drawing/2014/main" id="{3834A11C-3EAC-4250-8CAE-75256B7C8D16}"/>
              </a:ext>
            </a:extLst>
          </p:cNvPr>
          <p:cNvSpPr/>
          <p:nvPr/>
        </p:nvSpPr>
        <p:spPr bwMode="auto">
          <a:xfrm>
            <a:off x="0" y="5076000"/>
            <a:ext cx="8694738" cy="644792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anchor="ctr"/>
          <a:lstStyle>
            <a:defPPr>
              <a:defRPr lang="de-DE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/>
            </a:lvl2pPr>
            <a:lvl3pPr marL="252000" indent="-252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</a:defRPr>
            </a:lvl3pPr>
            <a:lvl4pPr marL="468000" indent="-234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/>
            </a:lvl4pPr>
            <a:lvl5pPr marL="576000" indent="-1188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/>
            </a:lvl5pPr>
            <a:lvl6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6pPr>
            <a:lvl7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7pPr>
            <a:lvl8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8pPr>
            <a:lvl9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9pPr>
          </a:lstStyle>
          <a:p>
            <a:pPr>
              <a:defRPr/>
            </a:pPr>
            <a:r>
              <a:rPr lang="de-DE" dirty="0"/>
              <a:t>Background information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68895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10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339D6288-6816-42FA-9476-60CE4E391A7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Basics for statistical evaluation</a:t>
            </a:r>
            <a:endParaRPr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833D7FDE-3396-4947-858C-D97B936F3FC1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endParaRPr lang="de-DE" sz="1800" b="0"/>
          </a:p>
          <a:p>
            <a:pPr>
              <a:defRPr/>
            </a:pPr>
            <a:endParaRPr lang="de-DE" sz="1800" b="0"/>
          </a:p>
          <a:p>
            <a:pPr>
              <a:defRPr/>
            </a:pPr>
            <a:endParaRPr lang="de-DE" sz="1800" b="0"/>
          </a:p>
          <a:p>
            <a:pPr algn="ctr">
              <a:defRPr/>
            </a:pPr>
            <a:r>
              <a:rPr lang="de-DE" sz="2600" b="0"/>
              <a:t>Now to the exploration of various questions...</a:t>
            </a:r>
            <a:endParaRPr sz="2600"/>
          </a:p>
          <a:p>
            <a:pPr>
              <a:defRPr/>
            </a:pPr>
            <a:endParaRPr lang="de-DE" sz="2600" b="0"/>
          </a:p>
          <a:p>
            <a:pPr algn="ctr">
              <a:defRPr/>
            </a:pPr>
            <a:r>
              <a:rPr lang="de-DE" sz="2600" b="0"/>
              <a:t>Or: </a:t>
            </a:r>
            <a:endParaRPr sz="2600"/>
          </a:p>
          <a:p>
            <a:pPr algn="ctr">
              <a:defRPr/>
            </a:pPr>
            <a:r>
              <a:rPr lang="de-DE" sz="2600" b="0"/>
              <a:t>Different questions require different types of exploration...</a:t>
            </a:r>
            <a:endParaRPr sz="2600"/>
          </a:p>
          <a:p>
            <a:pPr algn="ctr">
              <a:defRPr/>
            </a:pPr>
            <a:endParaRPr lang="de-DE" b="0"/>
          </a:p>
          <a:p>
            <a:pPr algn="ctr">
              <a:defRPr/>
            </a:pPr>
            <a:endParaRPr lang="de-DE" b="0"/>
          </a:p>
          <a:p>
            <a:pPr>
              <a:defRPr/>
            </a:pPr>
            <a:endParaRPr lang="de-DE" sz="1800" b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4E36487-AD30-45BA-BD34-6427746FC17C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</p:spTree>
    <p:extLst>
      <p:ext uri="{BB962C8B-B14F-4D97-AF65-F5344CB8AC3E}">
        <p14:creationId xmlns:p14="http://schemas.microsoft.com/office/powerpoint/2010/main" val="1811603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11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E2DF3C6-9F76-4ED2-A23B-CACB265A64C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Terms</a:t>
            </a:r>
            <a:endParaRPr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86DEB2F-9386-4715-8A87-B9D0DF77CDD9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/>
              <a:t>Different questions require different types of exploration...</a:t>
            </a:r>
            <a:endParaRPr/>
          </a:p>
          <a:p>
            <a:pPr algn="ctr">
              <a:defRPr/>
            </a:pPr>
            <a:endParaRPr lang="de-DE" sz="2400" b="0"/>
          </a:p>
          <a:p>
            <a:pPr>
              <a:defRPr/>
            </a:pPr>
            <a:r>
              <a:rPr lang="de-DE"/>
              <a:t>"One-dimensional"</a:t>
            </a:r>
            <a:endParaRPr/>
          </a:p>
          <a:p>
            <a:pPr marL="457200" indent="-457200">
              <a:buFont typeface="+mj-lt"/>
              <a:buAutoNum type="arabicPeriod"/>
              <a:defRPr/>
            </a:pPr>
            <a:r>
              <a:rPr lang="de-DE" b="0"/>
              <a:t>Categorical characteristic</a:t>
            </a:r>
            <a:endParaRPr/>
          </a:p>
          <a:p>
            <a:pPr marL="457200" indent="-457200">
              <a:buFont typeface="+mj-lt"/>
              <a:buAutoNum type="arabicPeriod"/>
              <a:defRPr/>
            </a:pPr>
            <a:r>
              <a:rPr lang="de-DE" b="0"/>
              <a:t>Numerical characteristic</a:t>
            </a:r>
            <a:endParaRPr/>
          </a:p>
          <a:p>
            <a:pPr marL="457200" indent="-457200">
              <a:buAutoNum type="arabicPeriod"/>
              <a:defRPr/>
            </a:pPr>
            <a:endParaRPr lang="de-DE" b="0"/>
          </a:p>
          <a:p>
            <a:pPr>
              <a:defRPr/>
            </a:pPr>
            <a:r>
              <a:rPr lang="de-DE"/>
              <a:t>"Two-dimensional"</a:t>
            </a:r>
            <a:endParaRPr/>
          </a:p>
          <a:p>
            <a:pPr marL="457200" indent="-457200">
              <a:buFont typeface="+mj-lt"/>
              <a:buAutoNum type="arabicPeriod" startAt="3"/>
              <a:defRPr/>
            </a:pPr>
            <a:r>
              <a:rPr lang="de-DE" b="0"/>
              <a:t>categorical characteristic vs. categorical characteristic</a:t>
            </a:r>
            <a:endParaRPr/>
          </a:p>
          <a:p>
            <a:pPr marL="457200" indent="-457200">
              <a:buFont typeface="+mj-lt"/>
              <a:buAutoNum type="arabicPeriod" startAt="3"/>
              <a:defRPr/>
            </a:pPr>
            <a:r>
              <a:rPr lang="de-DE" b="0"/>
              <a:t>Numerical characteristic vs. categorical characteristic (or categorical characteristic vs. numerical characteristic)  </a:t>
            </a:r>
            <a:endParaRPr/>
          </a:p>
          <a:p>
            <a:pPr marL="457200" indent="-457200">
              <a:buFont typeface="+mj-lt"/>
              <a:buAutoNum type="arabicPeriod" startAt="3"/>
              <a:defRPr/>
            </a:pPr>
            <a:r>
              <a:rPr lang="de-DE" b="0"/>
              <a:t>Numerical characteristic vs. numerical characteristic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endParaRPr lang="de-DE" b="0">
              <a:latin typeface="Arial Narrow"/>
            </a:endParaRP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C90B421B-A53A-4753-A6A7-5E1728741276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</p:spTree>
    <p:extLst>
      <p:ext uri="{BB962C8B-B14F-4D97-AF65-F5344CB8AC3E}">
        <p14:creationId xmlns:p14="http://schemas.microsoft.com/office/powerpoint/2010/main" val="2758582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12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47CA604-2FBB-48FB-A658-EF8B80EA551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087623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One-dimensional distributions</a:t>
            </a:r>
            <a:endParaRPr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CE9726C-E252-47D5-9A50-6DCF4C0C9EEA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8" name="Textfeld 9">
            <a:extLst>
              <a:ext uri="{FF2B5EF4-FFF2-40B4-BE49-F238E27FC236}">
                <a16:creationId xmlns:a16="http://schemas.microsoft.com/office/drawing/2014/main" id="{A8288A6B-A28D-4CD0-BC45-A7B4CDF1C858}"/>
              </a:ext>
            </a:extLst>
          </p:cNvPr>
          <p:cNvSpPr/>
          <p:nvPr/>
        </p:nvSpPr>
        <p:spPr bwMode="auto">
          <a:xfrm>
            <a:off x="5361253" y="1918447"/>
            <a:ext cx="36385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600" dirty="0"/>
              <a:t>What is the distribution of the feature </a:t>
            </a:r>
            <a:r>
              <a:rPr lang="de-DE" sz="1600" dirty="0" err="1"/>
              <a:t>Instagram_use </a:t>
            </a:r>
            <a:r>
              <a:rPr lang="de-DE" sz="1600" dirty="0"/>
              <a:t>in the YOU-PB dataset?</a:t>
            </a:r>
            <a:endParaRPr dirty="0"/>
          </a:p>
        </p:txBody>
      </p:sp>
      <p:cxnSp>
        <p:nvCxnSpPr>
          <p:cNvPr id="9" name="Gerade Verbindung mit Pfeil 11">
            <a:extLst>
              <a:ext uri="{FF2B5EF4-FFF2-40B4-BE49-F238E27FC236}">
                <a16:creationId xmlns:a16="http://schemas.microsoft.com/office/drawing/2014/main" id="{7A630CBE-73E5-4E27-A086-848D214BB396}"/>
              </a:ext>
            </a:extLst>
          </p:cNvPr>
          <p:cNvCxnSpPr>
            <a:cxnSpLocks/>
          </p:cNvCxnSpPr>
          <p:nvPr/>
        </p:nvCxnSpPr>
        <p:spPr bwMode="auto">
          <a:xfrm flipH="1">
            <a:off x="4730883" y="2249258"/>
            <a:ext cx="471487" cy="28953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A9EB6CD4-C6D3-4116-914F-6C176B6FB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64538" y="1862701"/>
            <a:ext cx="4104518" cy="293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803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13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F101224B-9257-4E20-B03D-0779F09953A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Terms</a:t>
            </a:r>
            <a:endParaRPr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9A261C8-B740-4A84-844E-DCE9A6795749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dirty="0"/>
              <a:t>Different questions require different types of exploration...</a:t>
            </a:r>
            <a:endParaRPr dirty="0"/>
          </a:p>
          <a:p>
            <a:pPr algn="ctr">
              <a:defRPr/>
            </a:pPr>
            <a:endParaRPr lang="de-DE" sz="2400" b="0" dirty="0"/>
          </a:p>
          <a:p>
            <a:pPr>
              <a:defRPr/>
            </a:pPr>
            <a:r>
              <a:rPr lang="de-DE" dirty="0"/>
              <a:t>"One-dimensional"</a:t>
            </a:r>
            <a:endParaRPr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de-DE" b="0" dirty="0"/>
              <a:t>Categorical characteristic</a:t>
            </a:r>
            <a:endParaRPr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de-DE" b="0" dirty="0"/>
              <a:t>Numerical characteristic</a:t>
            </a:r>
            <a:endParaRPr dirty="0"/>
          </a:p>
          <a:p>
            <a:pPr marL="457200" indent="-457200">
              <a:buAutoNum type="arabicPeriod"/>
              <a:defRPr/>
            </a:pPr>
            <a:endParaRPr lang="de-DE" b="0" dirty="0"/>
          </a:p>
          <a:p>
            <a:pPr>
              <a:defRPr/>
            </a:pPr>
            <a:r>
              <a:rPr lang="de-DE" dirty="0"/>
              <a:t>"Two-dimensional"</a:t>
            </a:r>
            <a:endParaRPr dirty="0"/>
          </a:p>
          <a:p>
            <a:pPr marL="457200" indent="-457200">
              <a:buFont typeface="+mj-lt"/>
              <a:buAutoNum type="arabicPeriod" startAt="3"/>
              <a:defRPr/>
            </a:pPr>
            <a:r>
              <a:rPr lang="de-DE" b="0" dirty="0"/>
              <a:t>categorical characteristic vs. categorical characteristic</a:t>
            </a:r>
            <a:endParaRPr dirty="0"/>
          </a:p>
          <a:p>
            <a:pPr marL="457200" indent="-457200">
              <a:buFont typeface="+mj-lt"/>
              <a:buAutoNum type="arabicPeriod" startAt="3"/>
              <a:defRPr/>
            </a:pPr>
            <a:r>
              <a:rPr lang="de-DE" b="0" dirty="0"/>
              <a:t>Numerical characteristic vs. categorical characteristic (or categorical characteristic vs. numerical characteristic)  </a:t>
            </a:r>
            <a:endParaRPr dirty="0"/>
          </a:p>
          <a:p>
            <a:pPr marL="457200" indent="-457200">
              <a:buFont typeface="+mj-lt"/>
              <a:buAutoNum type="arabicPeriod" startAt="3"/>
              <a:defRPr/>
            </a:pPr>
            <a:r>
              <a:rPr lang="de-DE" b="0" dirty="0"/>
              <a:t>Numerical characteristic vs. numerical characteristic</a:t>
            </a:r>
            <a:endParaRPr dirty="0"/>
          </a:p>
          <a:p>
            <a:pPr marL="342900" indent="-342900">
              <a:buFont typeface="Arial"/>
              <a:buChar char="•"/>
              <a:defRPr/>
            </a:pPr>
            <a:endParaRPr lang="de-DE" b="0" dirty="0">
              <a:latin typeface="Arial Narrow"/>
            </a:endParaRP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856491EA-0D31-4D3C-BB35-1C89AACD704E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9" name="Rechteck 5">
            <a:extLst>
              <a:ext uri="{FF2B5EF4-FFF2-40B4-BE49-F238E27FC236}">
                <a16:creationId xmlns:a16="http://schemas.microsoft.com/office/drawing/2014/main" id="{4A64C56B-0701-431B-9BCA-F091A0F47B98}"/>
              </a:ext>
            </a:extLst>
          </p:cNvPr>
          <p:cNvSpPr/>
          <p:nvPr/>
        </p:nvSpPr>
        <p:spPr bwMode="auto">
          <a:xfrm>
            <a:off x="324251" y="3682658"/>
            <a:ext cx="5149269" cy="747674"/>
          </a:xfrm>
          <a:prstGeom prst="rect">
            <a:avLst/>
          </a:prstGeom>
          <a:noFill/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 sz="1800" b="0" i="0" u="none" strike="noStrike" cap="none">
              <a:ln>
                <a:noFill/>
              </a:ln>
              <a:solidFill>
                <a:schemeClr val="bg1"/>
              </a:solidFill>
              <a:latin typeface="Arial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9196502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14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2655798D-CEAC-426A-A992-FA6387E3137B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7" name="Textfeld 16">
            <a:extLst>
              <a:ext uri="{FF2B5EF4-FFF2-40B4-BE49-F238E27FC236}">
                <a16:creationId xmlns:a16="http://schemas.microsoft.com/office/drawing/2014/main" id="{BF9F5302-C533-4630-B8BC-AEBA36E4BCD0}"/>
              </a:ext>
            </a:extLst>
          </p:cNvPr>
          <p:cNvSpPr/>
          <p:nvPr/>
        </p:nvSpPr>
        <p:spPr bwMode="auto">
          <a:xfrm>
            <a:off x="5533081" y="1983117"/>
            <a:ext cx="36385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600" dirty="0"/>
              <a:t>How do the pupils in the sample differ in terms of owning a SmartHome assistant?</a:t>
            </a:r>
            <a:endParaRPr dirty="0"/>
          </a:p>
        </p:txBody>
      </p:sp>
      <p:cxnSp>
        <p:nvCxnSpPr>
          <p:cNvPr id="8" name="Gerade Verbindung mit Pfeil 17">
            <a:extLst>
              <a:ext uri="{FF2B5EF4-FFF2-40B4-BE49-F238E27FC236}">
                <a16:creationId xmlns:a16="http://schemas.microsoft.com/office/drawing/2014/main" id="{16C7AF9F-A4D9-46F0-81D9-077AB997F9C6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2777" y="2398615"/>
            <a:ext cx="471487" cy="28953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Gerade Verbindung mit Pfeil 19">
            <a:extLst>
              <a:ext uri="{FF2B5EF4-FFF2-40B4-BE49-F238E27FC236}">
                <a16:creationId xmlns:a16="http://schemas.microsoft.com/office/drawing/2014/main" id="{FB1F649F-7808-4E14-8B92-299A286DF138}"/>
              </a:ext>
            </a:extLst>
          </p:cNvPr>
          <p:cNvCxnSpPr>
            <a:cxnSpLocks/>
          </p:cNvCxnSpPr>
          <p:nvPr/>
        </p:nvCxnSpPr>
        <p:spPr bwMode="auto">
          <a:xfrm flipV="1">
            <a:off x="3875377" y="5328138"/>
            <a:ext cx="961867" cy="442239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Picture 3">
            <a:extLst>
              <a:ext uri="{FF2B5EF4-FFF2-40B4-BE49-F238E27FC236}">
                <a16:creationId xmlns:a16="http://schemas.microsoft.com/office/drawing/2014/main" id="{D3823F43-4B87-4FC0-8353-ABABDE879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4910072" y="3708656"/>
            <a:ext cx="4054416" cy="29177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1B2BF0F7-CF5C-4E29-BBBE-4DAC88A62B1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087623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Two-dimensional distributions</a:t>
            </a:r>
            <a:endParaRPr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E003F8D5-2407-4955-9D5A-D1092D1DB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05194" y="1772816"/>
            <a:ext cx="4553940" cy="2759110"/>
          </a:xfrm>
          <a:prstGeom prst="rect">
            <a:avLst/>
          </a:prstGeom>
        </p:spPr>
      </p:pic>
      <p:sp>
        <p:nvSpPr>
          <p:cNvPr id="15" name="Textfeld 18">
            <a:extLst>
              <a:ext uri="{FF2B5EF4-FFF2-40B4-BE49-F238E27FC236}">
                <a16:creationId xmlns:a16="http://schemas.microsoft.com/office/drawing/2014/main" id="{61EA9A5C-B38F-4B49-BEAC-08548208434F}"/>
              </a:ext>
            </a:extLst>
          </p:cNvPr>
          <p:cNvSpPr/>
          <p:nvPr/>
        </p:nvSpPr>
        <p:spPr bwMode="auto">
          <a:xfrm>
            <a:off x="189368" y="5328137"/>
            <a:ext cx="36860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600" dirty="0"/>
              <a:t>How do the students in the sample from a comprehensive school differ from those who go to a grammar school in terms of their Twitter use?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17064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2A6004DB-639E-4083-84E0-9E757EC1CF1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Data detectives in the YOU-PB data set</a:t>
            </a: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F85FB3AF-6C49-4C69-866F-0691017860A8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672450"/>
          </a:xfrm>
        </p:spPr>
        <p:txBody>
          <a:bodyPr>
            <a:noAutofit/>
          </a:bodyPr>
          <a:lstStyle/>
          <a:p>
            <a:pPr marL="457200" lvl="4" indent="0">
              <a:buNone/>
              <a:defRPr/>
            </a:pPr>
            <a:endParaRPr lang="de-DE" sz="600" dirty="0"/>
          </a:p>
          <a:p>
            <a:pPr marL="0" marR="0" lvl="0" indent="0" algn="l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 Narrow"/>
                <a:cs typeface="Arial"/>
              </a:rPr>
              <a:t>What is being done?</a:t>
            </a:r>
            <a:endParaRPr kumimoji="0" lang="de-DE" sz="2000" b="1" i="0" u="none" strike="noStrike" kern="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 Narrow"/>
              <a:cs typeface="Arial"/>
            </a:endParaRPr>
          </a:p>
          <a:p>
            <a:pPr marL="457200" lvl="4" indent="0">
              <a:buNone/>
              <a:defRPr/>
            </a:pPr>
            <a:endParaRPr lang="de-DE" sz="600" dirty="0"/>
          </a:p>
        </p:txBody>
      </p:sp>
      <p:sp>
        <p:nvSpPr>
          <p:cNvPr id="18" name="Foliennummernplatzhalter 3">
            <a:extLst>
              <a:ext uri="{FF2B5EF4-FFF2-40B4-BE49-F238E27FC236}">
                <a16:creationId xmlns:a16="http://schemas.microsoft.com/office/drawing/2014/main" id="{5C7D6735-9882-49C9-B708-78BBC0D57D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auto">
          <a:xfrm>
            <a:off x="7974738" y="6358067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15</a:t>
            </a:fld>
            <a:endParaRPr lang="de-DE" sz="1800"/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10F152D1-BDC5-4499-B451-2A3255F5AAE7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20" name="Textfeld 28">
            <a:extLst>
              <a:ext uri="{FF2B5EF4-FFF2-40B4-BE49-F238E27FC236}">
                <a16:creationId xmlns:a16="http://schemas.microsoft.com/office/drawing/2014/main" id="{53EEF797-51C7-4A36-8EBD-65596B5511C0}"/>
              </a:ext>
            </a:extLst>
          </p:cNvPr>
          <p:cNvSpPr/>
          <p:nvPr/>
        </p:nvSpPr>
        <p:spPr bwMode="auto">
          <a:xfrm>
            <a:off x="3625141" y="2051687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Generating statistical questions about the YOU-PB dataset</a:t>
            </a:r>
            <a:endParaRPr dirty="0"/>
          </a:p>
        </p:txBody>
      </p:sp>
      <p:sp>
        <p:nvSpPr>
          <p:cNvPr id="21" name="Textfeld 29">
            <a:extLst>
              <a:ext uri="{FF2B5EF4-FFF2-40B4-BE49-F238E27FC236}">
                <a16:creationId xmlns:a16="http://schemas.microsoft.com/office/drawing/2014/main" id="{EF9F59FE-34F3-43C7-9F88-AAC7B94DB5C9}"/>
              </a:ext>
            </a:extLst>
          </p:cNvPr>
          <p:cNvSpPr/>
          <p:nvPr/>
        </p:nvSpPr>
        <p:spPr bwMode="auto">
          <a:xfrm>
            <a:off x="6230547" y="3640991"/>
            <a:ext cx="2753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Collection of YOU-PB data as part of an online survey (already conducted)</a:t>
            </a:r>
            <a:endParaRPr dirty="0"/>
          </a:p>
        </p:txBody>
      </p:sp>
      <p:sp>
        <p:nvSpPr>
          <p:cNvPr id="22" name="Textfeld 30">
            <a:extLst>
              <a:ext uri="{FF2B5EF4-FFF2-40B4-BE49-F238E27FC236}">
                <a16:creationId xmlns:a16="http://schemas.microsoft.com/office/drawing/2014/main" id="{2D61F35B-CE4D-4258-985A-EEC933E8FAB1}"/>
              </a:ext>
            </a:extLst>
          </p:cNvPr>
          <p:cNvSpPr/>
          <p:nvPr/>
        </p:nvSpPr>
        <p:spPr bwMode="auto">
          <a:xfrm>
            <a:off x="5815649" y="5076800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Import of YOU-PB data into CODAP, cleansing of data (already done)</a:t>
            </a:r>
            <a:endParaRPr dirty="0"/>
          </a:p>
        </p:txBody>
      </p:sp>
      <p:sp>
        <p:nvSpPr>
          <p:cNvPr id="23" name="Textfeld 31">
            <a:extLst>
              <a:ext uri="{FF2B5EF4-FFF2-40B4-BE49-F238E27FC236}">
                <a16:creationId xmlns:a16="http://schemas.microsoft.com/office/drawing/2014/main" id="{E48D656E-229F-470D-8F1B-DCD04631E86E}"/>
              </a:ext>
            </a:extLst>
          </p:cNvPr>
          <p:cNvSpPr/>
          <p:nvPr/>
        </p:nvSpPr>
        <p:spPr bwMode="auto">
          <a:xfrm>
            <a:off x="1170207" y="5381983"/>
            <a:ext cx="2047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Data analysis with CODAP, exploration of the research question</a:t>
            </a:r>
            <a:endParaRPr dirty="0"/>
          </a:p>
          <a:p>
            <a:pPr algn="ctr">
              <a:defRPr/>
            </a:pPr>
            <a:r>
              <a:rPr lang="de-DE" sz="1200" dirty="0"/>
              <a:t>Creating meaningful graphics</a:t>
            </a:r>
            <a:endParaRPr dirty="0"/>
          </a:p>
        </p:txBody>
      </p:sp>
      <p:sp>
        <p:nvSpPr>
          <p:cNvPr id="24" name="Textfeld 32">
            <a:extLst>
              <a:ext uri="{FF2B5EF4-FFF2-40B4-BE49-F238E27FC236}">
                <a16:creationId xmlns:a16="http://schemas.microsoft.com/office/drawing/2014/main" id="{CAA6F673-9A2E-49F9-BC20-6A4074DBAB39}"/>
              </a:ext>
            </a:extLst>
          </p:cNvPr>
          <p:cNvSpPr/>
          <p:nvPr/>
        </p:nvSpPr>
        <p:spPr bwMode="auto">
          <a:xfrm>
            <a:off x="295093" y="3718439"/>
            <a:ext cx="2618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Interpretations and conclusions</a:t>
            </a:r>
          </a:p>
          <a:p>
            <a:pPr algn="ctr">
              <a:defRPr/>
            </a:pPr>
            <a:r>
              <a:rPr lang="de-DE" sz="1200" dirty="0"/>
              <a:t>Creating PowerPoint presentations</a:t>
            </a:r>
            <a:endParaRPr dirty="0"/>
          </a:p>
        </p:txBody>
      </p:sp>
      <p:graphicFrame>
        <p:nvGraphicFramePr>
          <p:cNvPr id="25" name="Diagramm 24">
            <a:extLst>
              <a:ext uri="{FF2B5EF4-FFF2-40B4-BE49-F238E27FC236}">
                <a16:creationId xmlns:a16="http://schemas.microsoft.com/office/drawing/2014/main" id="{C5CF829A-94C3-4982-907D-8987DCEA67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8335710"/>
              </p:ext>
            </p:extLst>
          </p:nvPr>
        </p:nvGraphicFramePr>
        <p:xfrm>
          <a:off x="2195735" y="2652541"/>
          <a:ext cx="4906689" cy="3043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Textfeld 37">
            <a:extLst>
              <a:ext uri="{FF2B5EF4-FFF2-40B4-BE49-F238E27FC236}">
                <a16:creationId xmlns:a16="http://schemas.microsoft.com/office/drawing/2014/main" id="{8DC8B9F3-7890-4489-8382-A0DFA8B59366}"/>
              </a:ext>
            </a:extLst>
          </p:cNvPr>
          <p:cNvSpPr/>
          <p:nvPr/>
        </p:nvSpPr>
        <p:spPr bwMode="auto">
          <a:xfrm>
            <a:off x="866713" y="2515928"/>
            <a:ext cx="2440369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Creation of data presentations</a:t>
            </a:r>
            <a:endParaRPr dirty="0"/>
          </a:p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What are good data presentations?</a:t>
            </a:r>
            <a:endParaRPr dirty="0"/>
          </a:p>
        </p:txBody>
      </p:sp>
      <p:cxnSp>
        <p:nvCxnSpPr>
          <p:cNvPr id="27" name="Gerade Verbindung mit Pfeil 38">
            <a:extLst>
              <a:ext uri="{FF2B5EF4-FFF2-40B4-BE49-F238E27FC236}">
                <a16:creationId xmlns:a16="http://schemas.microsoft.com/office/drawing/2014/main" id="{2B19D1F6-0CD3-4B2A-AAC7-FF993D4687BF}"/>
              </a:ext>
            </a:extLst>
          </p:cNvPr>
          <p:cNvCxnSpPr>
            <a:cxnSpLocks/>
            <a:stCxn id="26" idx="2"/>
          </p:cNvCxnSpPr>
          <p:nvPr/>
        </p:nvCxnSpPr>
        <p:spPr bwMode="auto">
          <a:xfrm>
            <a:off x="2086898" y="2977593"/>
            <a:ext cx="804321" cy="663398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28" name="Textfeld 37">
            <a:extLst>
              <a:ext uri="{FF2B5EF4-FFF2-40B4-BE49-F238E27FC236}">
                <a16:creationId xmlns:a16="http://schemas.microsoft.com/office/drawing/2014/main" id="{31B5047F-AF13-4960-91B8-68127598322B}"/>
              </a:ext>
            </a:extLst>
          </p:cNvPr>
          <p:cNvSpPr/>
          <p:nvPr/>
        </p:nvSpPr>
        <p:spPr bwMode="auto">
          <a:xfrm>
            <a:off x="3838903" y="4254672"/>
            <a:ext cx="1702291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de-DE" sz="1200" dirty="0" err="1">
                <a:solidFill>
                  <a:schemeClr val="bg1"/>
                </a:solidFill>
              </a:rPr>
              <a:t>Reflection </a:t>
            </a:r>
            <a:r>
              <a:rPr lang="de-DE" sz="1200" dirty="0">
                <a:solidFill>
                  <a:schemeClr val="bg1"/>
                </a:solidFill>
              </a:rPr>
              <a:t>of the procedure </a:t>
            </a:r>
            <a:endParaRPr dirty="0"/>
          </a:p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and the data</a:t>
            </a:r>
            <a:endParaRPr dirty="0"/>
          </a:p>
        </p:txBody>
      </p:sp>
      <p:cxnSp>
        <p:nvCxnSpPr>
          <p:cNvPr id="29" name="Gerade Verbindung mit Pfeil 38">
            <a:extLst>
              <a:ext uri="{FF2B5EF4-FFF2-40B4-BE49-F238E27FC236}">
                <a16:creationId xmlns:a16="http://schemas.microsoft.com/office/drawing/2014/main" id="{93E5B7AD-DDE9-40CE-9F9F-07F28751DC0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837315" y="3275464"/>
            <a:ext cx="951222" cy="1089640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30" name="Textfeld 39">
            <a:extLst>
              <a:ext uri="{FF2B5EF4-FFF2-40B4-BE49-F238E27FC236}">
                <a16:creationId xmlns:a16="http://schemas.microsoft.com/office/drawing/2014/main" id="{CAB64401-6A29-44A4-A473-D3E4E4B938F9}"/>
              </a:ext>
            </a:extLst>
          </p:cNvPr>
          <p:cNvSpPr/>
          <p:nvPr/>
        </p:nvSpPr>
        <p:spPr bwMode="auto">
          <a:xfrm>
            <a:off x="5894369" y="1897081"/>
            <a:ext cx="2440369" cy="646331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Generation of statistical questions</a:t>
            </a:r>
            <a:endParaRPr dirty="0"/>
          </a:p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What are good stat. questions?</a:t>
            </a:r>
            <a:endParaRPr dirty="0"/>
          </a:p>
        </p:txBody>
      </p:sp>
      <p:cxnSp>
        <p:nvCxnSpPr>
          <p:cNvPr id="31" name="Gerade Verbindung mit Pfeil 38">
            <a:extLst>
              <a:ext uri="{FF2B5EF4-FFF2-40B4-BE49-F238E27FC236}">
                <a16:creationId xmlns:a16="http://schemas.microsoft.com/office/drawing/2014/main" id="{83426419-9C42-4013-BAA2-FD80B42AE961}"/>
              </a:ext>
            </a:extLst>
          </p:cNvPr>
          <p:cNvCxnSpPr>
            <a:cxnSpLocks/>
          </p:cNvCxnSpPr>
          <p:nvPr/>
        </p:nvCxnSpPr>
        <p:spPr bwMode="auto">
          <a:xfrm flipH="1">
            <a:off x="5148064" y="2483564"/>
            <a:ext cx="816870" cy="441380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32" name="Textfeld 33">
            <a:extLst>
              <a:ext uri="{FF2B5EF4-FFF2-40B4-BE49-F238E27FC236}">
                <a16:creationId xmlns:a16="http://schemas.microsoft.com/office/drawing/2014/main" id="{408A3DC7-B440-415F-A89F-A711470A5216}"/>
              </a:ext>
            </a:extLst>
          </p:cNvPr>
          <p:cNvSpPr/>
          <p:nvPr/>
        </p:nvSpPr>
        <p:spPr bwMode="auto">
          <a:xfrm>
            <a:off x="3666110" y="6360226"/>
            <a:ext cx="2047875" cy="276999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de-DE" sz="1200" dirty="0">
                <a:solidFill>
                  <a:schemeClr val="bg1"/>
                </a:solidFill>
              </a:rPr>
              <a:t>Data analysis with CODAP</a:t>
            </a:r>
            <a:endParaRPr dirty="0"/>
          </a:p>
        </p:txBody>
      </p:sp>
      <p:cxnSp>
        <p:nvCxnSpPr>
          <p:cNvPr id="33" name="Gerade Verbindung mit Pfeil 38">
            <a:extLst>
              <a:ext uri="{FF2B5EF4-FFF2-40B4-BE49-F238E27FC236}">
                <a16:creationId xmlns:a16="http://schemas.microsoft.com/office/drawing/2014/main" id="{3CE22EBC-493C-47C2-81AA-00EB6295FB86}"/>
              </a:ext>
            </a:extLst>
          </p:cNvPr>
          <p:cNvCxnSpPr>
            <a:cxnSpLocks/>
          </p:cNvCxnSpPr>
          <p:nvPr/>
        </p:nvCxnSpPr>
        <p:spPr bwMode="auto">
          <a:xfrm flipV="1">
            <a:off x="4690049" y="5589240"/>
            <a:ext cx="0" cy="673220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cxnSp>
        <p:nvCxnSpPr>
          <p:cNvPr id="34" name="Gerade Verbindung mit Pfeil 38">
            <a:extLst>
              <a:ext uri="{FF2B5EF4-FFF2-40B4-BE49-F238E27FC236}">
                <a16:creationId xmlns:a16="http://schemas.microsoft.com/office/drawing/2014/main" id="{A74F7363-F243-4406-82C0-D3649B897C28}"/>
              </a:ext>
            </a:extLst>
          </p:cNvPr>
          <p:cNvCxnSpPr>
            <a:cxnSpLocks/>
          </p:cNvCxnSpPr>
          <p:nvPr/>
        </p:nvCxnSpPr>
        <p:spPr bwMode="auto">
          <a:xfrm>
            <a:off x="2662832" y="4857092"/>
            <a:ext cx="724542" cy="425301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</p:spTree>
    <p:extLst>
      <p:ext uri="{BB962C8B-B14F-4D97-AF65-F5344CB8AC3E}">
        <p14:creationId xmlns:p14="http://schemas.microsoft.com/office/powerpoint/2010/main" val="34925666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F543CA6A-B4E8-4E36-A509-CC584E19614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Questions, questions, questions ...</a:t>
            </a:r>
            <a:endParaRPr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A7671194-1951-4620-96C5-2973D9526776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endParaRPr lang="de-DE" b="0"/>
          </a:p>
          <a:p>
            <a:pPr algn="ctr">
              <a:defRPr/>
            </a:pPr>
            <a:r>
              <a:rPr lang="de-DE" sz="2800"/>
              <a:t>Asking a question is not difficult!</a:t>
            </a:r>
            <a:endParaRPr/>
          </a:p>
          <a:p>
            <a:pPr>
              <a:defRPr/>
            </a:pPr>
            <a:endParaRPr lang="de-DE" sz="2400" b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24CBC2B-A08D-4026-89BF-38C088ADD576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6217361-6F32-4EA1-85E1-97EDFA32A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450850" y="2981325"/>
            <a:ext cx="2990850" cy="89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3F381D5F-2068-49F8-8308-F0D5A44E0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3827292" y="3422682"/>
            <a:ext cx="3267075" cy="90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08007ADD-CBB8-49CD-9E13-4CBF6A99FC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971599" y="4581128"/>
            <a:ext cx="3781425" cy="79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BBFD4EE-B003-4506-8DFE-6FDB6FE52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5460829" y="4976414"/>
            <a:ext cx="3019425" cy="1095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77248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1A07B224-3A48-48D3-A50E-8996F799E03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Questions, questions, questions ...</a:t>
            </a:r>
            <a:endParaRPr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FE55782-E8EB-463D-A671-BB3AB9E7176B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endParaRPr lang="de-DE" b="0" dirty="0"/>
          </a:p>
          <a:p>
            <a:pPr algn="ctr">
              <a:defRPr/>
            </a:pPr>
            <a:r>
              <a:rPr lang="de-DE" sz="2800" dirty="0"/>
              <a:t>Asking a question is not difficult!</a:t>
            </a:r>
            <a:endParaRPr dirty="0"/>
          </a:p>
          <a:p>
            <a:pPr>
              <a:defRPr/>
            </a:pPr>
            <a:endParaRPr lang="de-DE" sz="2400" b="0" dirty="0"/>
          </a:p>
          <a:p>
            <a:pPr>
              <a:defRPr/>
            </a:pPr>
            <a:r>
              <a:rPr lang="de-DE" sz="2400" b="0" dirty="0"/>
              <a:t>Statistical questions vs. </a:t>
            </a:r>
            <a:r>
              <a:rPr lang="de-DE" sz="2400" b="0" dirty="0">
                <a:solidFill>
                  <a:schemeClr val="accent6"/>
                </a:solidFill>
              </a:rPr>
              <a:t>"questionnaire questions"</a:t>
            </a:r>
            <a:endParaRPr dirty="0"/>
          </a:p>
          <a:p>
            <a:pPr marL="285750" indent="-285750">
              <a:buFont typeface="Wingdings"/>
              <a:buChar char="§"/>
              <a:defRPr/>
            </a:pPr>
            <a:r>
              <a:rPr lang="de-DE" sz="1800" b="0" dirty="0"/>
              <a:t>How do the pupils in the sample from a comprehensive school differ from those who attend a grammar school in terms of Twitter use?</a:t>
            </a:r>
            <a:endParaRPr dirty="0"/>
          </a:p>
          <a:p>
            <a:pPr marL="285750" indent="-285750">
              <a:buFont typeface="Wingdings"/>
              <a:buChar char="§"/>
              <a:defRPr/>
            </a:pPr>
            <a:r>
              <a:rPr lang="de-DE" sz="1800" b="0" dirty="0">
                <a:solidFill>
                  <a:schemeClr val="accent6"/>
                </a:solidFill>
              </a:rPr>
              <a:t>How often do you use Twitter?</a:t>
            </a:r>
            <a:endParaRPr dirty="0"/>
          </a:p>
          <a:p>
            <a:pPr marL="285750" indent="-285750">
              <a:buFont typeface="Wingdings"/>
              <a:buChar char="§"/>
              <a:defRPr/>
            </a:pPr>
            <a:r>
              <a:rPr lang="de-DE" sz="1800" b="0" dirty="0">
                <a:solidFill>
                  <a:schemeClr val="accent6"/>
                </a:solidFill>
              </a:rPr>
              <a:t>Which school do you go to?</a:t>
            </a:r>
            <a:endParaRPr lang="de-DE" sz="1600" b="0" dirty="0">
              <a:solidFill>
                <a:schemeClr val="accent6"/>
              </a:solidFill>
            </a:endParaRPr>
          </a:p>
          <a:p>
            <a:pPr>
              <a:defRPr/>
            </a:pPr>
            <a:endParaRPr lang="de-DE" sz="2400" b="0" dirty="0"/>
          </a:p>
          <a:p>
            <a:pPr>
              <a:defRPr/>
            </a:pPr>
            <a:r>
              <a:rPr lang="de-DE" sz="2400" b="0" dirty="0"/>
              <a:t>What makes a good statistical question?</a:t>
            </a:r>
            <a:endParaRPr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991BF5B9-A22D-4273-A9B4-9F3D26C3312A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</p:spTree>
    <p:extLst>
      <p:ext uri="{BB962C8B-B14F-4D97-AF65-F5344CB8AC3E}">
        <p14:creationId xmlns:p14="http://schemas.microsoft.com/office/powerpoint/2010/main" val="16730352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9F979AF7-7DB3-42CD-956F-97008862379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Checklist</a:t>
            </a:r>
            <a:br>
              <a:rPr lang="de-DE" sz="3600" dirty="0">
                <a:solidFill>
                  <a:schemeClr val="accent6"/>
                </a:solidFill>
              </a:rPr>
            </a:br>
            <a:r>
              <a:rPr lang="de-DE" sz="3600" dirty="0">
                <a:solidFill>
                  <a:schemeClr val="accent6"/>
                </a:solidFill>
              </a:rPr>
              <a:t>Develop statistical questions</a:t>
            </a:r>
            <a:endParaRPr dirty="0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C50E717A-892E-4F81-9E08-48F060273FE7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CD50799-D63A-426A-B22B-77186AC28C08}"/>
              </a:ext>
            </a:extLst>
          </p:cNvPr>
          <p:cNvPicPr/>
          <p:nvPr/>
        </p:nvPicPr>
        <p:blipFill>
          <a:blip r:embed="rId2"/>
          <a:stretch/>
        </p:blipFill>
        <p:spPr bwMode="auto">
          <a:xfrm>
            <a:off x="2475186" y="3970153"/>
            <a:ext cx="876299" cy="60007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80027B3-3849-4318-9970-C3627FB632AF}"/>
              </a:ext>
            </a:extLst>
          </p:cNvPr>
          <p:cNvPicPr/>
          <p:nvPr/>
        </p:nvPicPr>
        <p:blipFill>
          <a:blip r:embed="rId2"/>
          <a:stretch/>
        </p:blipFill>
        <p:spPr bwMode="auto">
          <a:xfrm>
            <a:off x="2475186" y="4829706"/>
            <a:ext cx="876299" cy="6000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404C4FB-6225-4514-9E1A-0E6287B56046}"/>
              </a:ext>
            </a:extLst>
          </p:cNvPr>
          <p:cNvPicPr/>
          <p:nvPr/>
        </p:nvPicPr>
        <p:blipFill>
          <a:blip r:embed="rId2"/>
          <a:stretch/>
        </p:blipFill>
        <p:spPr bwMode="auto">
          <a:xfrm>
            <a:off x="3332436" y="4829706"/>
            <a:ext cx="876299" cy="60007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61A20C7-AB48-9C62-BFFD-8F9E5FFF7E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9420" y="2253370"/>
            <a:ext cx="6128521" cy="414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587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2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28" name="Titel 1">
            <a:extLst>
              <a:ext uri="{FF2B5EF4-FFF2-40B4-BE49-F238E27FC236}">
                <a16:creationId xmlns:a16="http://schemas.microsoft.com/office/drawing/2014/main" id="{08DCF4B8-F7B2-4044-A990-07CCE852A1C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Data exploration in the PPDAC cycle</a:t>
            </a:r>
          </a:p>
        </p:txBody>
      </p:sp>
      <p:sp>
        <p:nvSpPr>
          <p:cNvPr id="29" name="Inhaltsplatzhalter 2">
            <a:extLst>
              <a:ext uri="{FF2B5EF4-FFF2-40B4-BE49-F238E27FC236}">
                <a16:creationId xmlns:a16="http://schemas.microsoft.com/office/drawing/2014/main" id="{85610A09-2066-4F82-94F7-D2D0A8FE2B5F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672450"/>
          </a:xfrm>
        </p:spPr>
        <p:txBody>
          <a:bodyPr>
            <a:noAutofit/>
          </a:bodyPr>
          <a:lstStyle/>
          <a:p>
            <a:pPr marL="457200" lvl="4" indent="0">
              <a:buNone/>
              <a:defRPr/>
            </a:pPr>
            <a:endParaRPr lang="de-DE" sz="600" dirty="0"/>
          </a:p>
          <a:p>
            <a:pPr marL="457200" lvl="4" indent="0">
              <a:buNone/>
              <a:defRPr/>
            </a:pPr>
            <a:endParaRPr lang="de-DE" sz="600" dirty="0"/>
          </a:p>
        </p:txBody>
      </p:sp>
      <p:sp>
        <p:nvSpPr>
          <p:cNvPr id="30" name="Foliennummernplatzhalter 3">
            <a:extLst>
              <a:ext uri="{FF2B5EF4-FFF2-40B4-BE49-F238E27FC236}">
                <a16:creationId xmlns:a16="http://schemas.microsoft.com/office/drawing/2014/main" id="{2A828F41-F73F-4664-8E93-29BF8EE9866F}"/>
              </a:ext>
            </a:extLst>
          </p:cNvPr>
          <p:cNvSpPr txBox="1">
            <a:spLocks/>
          </p:cNvSpPr>
          <p:nvPr/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fld id="{C0BC624C-2554-4659-A1D8-66347873820C}" type="slidenum">
              <a:rPr lang="de-DE" smtClean="0"/>
              <a:t>2</a:t>
            </a:fld>
            <a:endParaRPr lang="de-DE" sz="1800"/>
          </a:p>
        </p:txBody>
      </p:sp>
      <p:sp>
        <p:nvSpPr>
          <p:cNvPr id="31" name="Inhaltsplatzhalter 2">
            <a:extLst>
              <a:ext uri="{FF2B5EF4-FFF2-40B4-BE49-F238E27FC236}">
                <a16:creationId xmlns:a16="http://schemas.microsoft.com/office/drawing/2014/main" id="{1CBBD24A-AEBA-4960-8878-939DDFC2872D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32" name="Textfeld 28">
            <a:extLst>
              <a:ext uri="{FF2B5EF4-FFF2-40B4-BE49-F238E27FC236}">
                <a16:creationId xmlns:a16="http://schemas.microsoft.com/office/drawing/2014/main" id="{C9A136A6-9B19-4F66-B00A-9694AA3C70E9}"/>
              </a:ext>
            </a:extLst>
          </p:cNvPr>
          <p:cNvSpPr/>
          <p:nvPr/>
        </p:nvSpPr>
        <p:spPr bwMode="auto">
          <a:xfrm>
            <a:off x="3467721" y="2024316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Generating statistical questions about the YOU-PB dataset</a:t>
            </a:r>
            <a:endParaRPr dirty="0"/>
          </a:p>
        </p:txBody>
      </p:sp>
      <p:sp>
        <p:nvSpPr>
          <p:cNvPr id="33" name="Textfeld 29">
            <a:extLst>
              <a:ext uri="{FF2B5EF4-FFF2-40B4-BE49-F238E27FC236}">
                <a16:creationId xmlns:a16="http://schemas.microsoft.com/office/drawing/2014/main" id="{BA245E43-643F-49CB-A8C5-DFB26FD72770}"/>
              </a:ext>
            </a:extLst>
          </p:cNvPr>
          <p:cNvSpPr/>
          <p:nvPr/>
        </p:nvSpPr>
        <p:spPr bwMode="auto">
          <a:xfrm>
            <a:off x="6339268" y="3781171"/>
            <a:ext cx="2753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Collection of YOU-PB data as part of an online survey (already conducted)</a:t>
            </a:r>
            <a:endParaRPr dirty="0"/>
          </a:p>
        </p:txBody>
      </p:sp>
      <p:sp>
        <p:nvSpPr>
          <p:cNvPr id="34" name="Textfeld 30">
            <a:extLst>
              <a:ext uri="{FF2B5EF4-FFF2-40B4-BE49-F238E27FC236}">
                <a16:creationId xmlns:a16="http://schemas.microsoft.com/office/drawing/2014/main" id="{72DAB228-A592-4922-BBE6-52631578200F}"/>
              </a:ext>
            </a:extLst>
          </p:cNvPr>
          <p:cNvSpPr/>
          <p:nvPr/>
        </p:nvSpPr>
        <p:spPr bwMode="auto">
          <a:xfrm>
            <a:off x="5849911" y="5323151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Import of YOU-PB data into CODAP, cleansing of data (already done)</a:t>
            </a:r>
            <a:endParaRPr dirty="0"/>
          </a:p>
        </p:txBody>
      </p:sp>
      <p:sp>
        <p:nvSpPr>
          <p:cNvPr id="35" name="Textfeld 31">
            <a:extLst>
              <a:ext uri="{FF2B5EF4-FFF2-40B4-BE49-F238E27FC236}">
                <a16:creationId xmlns:a16="http://schemas.microsoft.com/office/drawing/2014/main" id="{70576F17-6BF8-4D23-8762-0EA60D247513}"/>
              </a:ext>
            </a:extLst>
          </p:cNvPr>
          <p:cNvSpPr/>
          <p:nvPr/>
        </p:nvSpPr>
        <p:spPr bwMode="auto">
          <a:xfrm>
            <a:off x="1085532" y="5308366"/>
            <a:ext cx="2047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200" dirty="0"/>
              <a:t>Data analysis with CODAP, exploration of the research question</a:t>
            </a:r>
            <a:endParaRPr dirty="0"/>
          </a:p>
          <a:p>
            <a:pPr algn="ctr">
              <a:defRPr/>
            </a:pPr>
            <a:r>
              <a:rPr lang="de-DE" sz="1200" dirty="0"/>
              <a:t>Creating meaningful graphics</a:t>
            </a:r>
            <a:endParaRPr dirty="0"/>
          </a:p>
        </p:txBody>
      </p:sp>
      <p:graphicFrame>
        <p:nvGraphicFramePr>
          <p:cNvPr id="36" name="Diagramm 35">
            <a:extLst>
              <a:ext uri="{FF2B5EF4-FFF2-40B4-BE49-F238E27FC236}">
                <a16:creationId xmlns:a16="http://schemas.microsoft.com/office/drawing/2014/main" id="{38A7F265-255B-40ED-800E-4156CE9528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0673785"/>
              </p:ext>
            </p:extLst>
          </p:nvPr>
        </p:nvGraphicFramePr>
        <p:xfrm>
          <a:off x="1880893" y="2652541"/>
          <a:ext cx="5221532" cy="3425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1326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3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746802EF-05B3-4FE5-ACBA-0F901AA6F8D5}"/>
              </a:ext>
            </a:extLst>
          </p:cNvPr>
          <p:cNvSpPr txBox="1">
            <a:spLocks/>
          </p:cNvSpPr>
          <p:nvPr/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fld id="{C0BC624C-2554-4659-A1D8-66347873820C}" type="slidenum">
              <a:rPr lang="de-DE" smtClean="0"/>
              <a:t>3</a:t>
            </a:fld>
            <a:endParaRPr lang="de-DE" sz="1800"/>
          </a:p>
        </p:txBody>
      </p:sp>
      <p:grpSp>
        <p:nvGrpSpPr>
          <p:cNvPr id="7" name="Gruppieren 30">
            <a:extLst>
              <a:ext uri="{FF2B5EF4-FFF2-40B4-BE49-F238E27FC236}">
                <a16:creationId xmlns:a16="http://schemas.microsoft.com/office/drawing/2014/main" id="{B1E2FEEC-4F65-485E-A62F-4D1D5DFF24FA}"/>
              </a:ext>
            </a:extLst>
          </p:cNvPr>
          <p:cNvGrpSpPr/>
          <p:nvPr/>
        </p:nvGrpSpPr>
        <p:grpSpPr bwMode="auto">
          <a:xfrm>
            <a:off x="6175784" y="2741974"/>
            <a:ext cx="1665514" cy="1665514"/>
            <a:chOff x="7478487" y="3099670"/>
            <a:chExt cx="1665514" cy="1665514"/>
          </a:xfrm>
        </p:grpSpPr>
        <p:pic>
          <p:nvPicPr>
            <p:cNvPr id="8" name="Grafik 19">
              <a:extLst>
                <a:ext uri="{FF2B5EF4-FFF2-40B4-BE49-F238E27FC236}">
                  <a16:creationId xmlns:a16="http://schemas.microsoft.com/office/drawing/2014/main" id="{6D566391-07FA-42B8-997C-1CB03152BF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7478487" y="3099670"/>
              <a:ext cx="1665514" cy="1665514"/>
            </a:xfrm>
            <a:prstGeom prst="rect">
              <a:avLst/>
            </a:prstGeom>
          </p:spPr>
        </p:pic>
        <p:pic>
          <p:nvPicPr>
            <p:cNvPr id="9" name="Grafik 29">
              <a:extLst>
                <a:ext uri="{FF2B5EF4-FFF2-40B4-BE49-F238E27FC236}">
                  <a16:creationId xmlns:a16="http://schemas.microsoft.com/office/drawing/2014/main" id="{41674543-B4F9-409D-A5BD-60F2398993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7648122" y="3490789"/>
              <a:ext cx="1326243" cy="488000"/>
            </a:xfrm>
            <a:prstGeom prst="rect">
              <a:avLst/>
            </a:prstGeom>
          </p:spPr>
        </p:pic>
      </p:grpSp>
      <p:pic>
        <p:nvPicPr>
          <p:cNvPr id="10" name="Grafik 28">
            <a:extLst>
              <a:ext uri="{FF2B5EF4-FFF2-40B4-BE49-F238E27FC236}">
                <a16:creationId xmlns:a16="http://schemas.microsoft.com/office/drawing/2014/main" id="{036013E3-0A77-4C61-97F4-613C78350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99010" y="1302498"/>
            <a:ext cx="2040102" cy="3104990"/>
          </a:xfrm>
          <a:prstGeom prst="rect">
            <a:avLst/>
          </a:prstGeom>
        </p:spPr>
      </p:pic>
      <p:pic>
        <p:nvPicPr>
          <p:cNvPr id="11" name="Grafik 17">
            <a:extLst>
              <a:ext uri="{FF2B5EF4-FFF2-40B4-BE49-F238E27FC236}">
                <a16:creationId xmlns:a16="http://schemas.microsoft.com/office/drawing/2014/main" id="{0B182AA8-9EF7-4BFB-86CF-DC03B1C6E9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rot="1009578">
            <a:off x="4494704" y="1877151"/>
            <a:ext cx="2105247" cy="1536911"/>
          </a:xfrm>
          <a:prstGeom prst="rect">
            <a:avLst/>
          </a:prstGeom>
        </p:spPr>
      </p:pic>
      <p:pic>
        <p:nvPicPr>
          <p:cNvPr id="14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61A033BD-9878-43D2-8212-61F1A4957A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15" name="Vertikaler Textplatzhalter 5">
            <a:extLst>
              <a:ext uri="{FF2B5EF4-FFF2-40B4-BE49-F238E27FC236}">
                <a16:creationId xmlns:a16="http://schemas.microsoft.com/office/drawing/2014/main" id="{2BC64BBC-D4F7-4CCA-9B17-0776793B8175}"/>
              </a:ext>
            </a:extLst>
          </p:cNvPr>
          <p:cNvSpPr/>
          <p:nvPr/>
        </p:nvSpPr>
        <p:spPr bwMode="auto">
          <a:xfrm>
            <a:off x="0" y="5076000"/>
            <a:ext cx="8694738" cy="644792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anchor="ctr"/>
          <a:lstStyle>
            <a:defPPr>
              <a:defRPr lang="de-DE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/>
            </a:lvl2pPr>
            <a:lvl3pPr marL="252000" indent="-252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</a:defRPr>
            </a:lvl3pPr>
            <a:lvl4pPr marL="468000" indent="-234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/>
            </a:lvl4pPr>
            <a:lvl5pPr marL="576000" indent="-1188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/>
            </a:lvl5pPr>
            <a:lvl6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6pPr>
            <a:lvl7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7pPr>
            <a:lvl8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8pPr>
            <a:lvl9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9pPr>
          </a:lstStyle>
          <a:p>
            <a:pPr>
              <a:defRPr/>
            </a:pPr>
            <a:r>
              <a:rPr lang="de-DE"/>
              <a:t>Data and information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42721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4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F97842B3-6649-4C24-A42C-2852F70E9CD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Data vs. information</a:t>
            </a:r>
            <a:endParaRPr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F2034F9-8245-4CFB-8420-B7FED4E70266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072C55CB-DADA-4A4E-A6E4-AC6577EEE188}"/>
              </a:ext>
            </a:extLst>
          </p:cNvPr>
          <p:cNvSpPr>
            <a:spLocks/>
          </p:cNvSpPr>
          <p:nvPr/>
        </p:nvSpPr>
        <p:spPr bwMode="auto">
          <a:xfrm>
            <a:off x="2483768" y="3985510"/>
            <a:ext cx="2320950" cy="52322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/>
              <a:t>Data</a:t>
            </a:r>
          </a:p>
        </p:txBody>
      </p:sp>
      <p:sp>
        <p:nvSpPr>
          <p:cNvPr id="9" name="Textfeld 11">
            <a:extLst>
              <a:ext uri="{FF2B5EF4-FFF2-40B4-BE49-F238E27FC236}">
                <a16:creationId xmlns:a16="http://schemas.microsoft.com/office/drawing/2014/main" id="{617B09A5-E085-4965-9933-A4449AC86106}"/>
              </a:ext>
            </a:extLst>
          </p:cNvPr>
          <p:cNvSpPr>
            <a:spLocks/>
          </p:cNvSpPr>
          <p:nvPr/>
        </p:nvSpPr>
        <p:spPr bwMode="auto">
          <a:xfrm>
            <a:off x="4803179" y="2935238"/>
            <a:ext cx="2320950" cy="52322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/>
              <a:t>Information</a:t>
            </a:r>
          </a:p>
        </p:txBody>
      </p:sp>
      <p:sp>
        <p:nvSpPr>
          <p:cNvPr id="10" name="Textfeld 6">
            <a:extLst>
              <a:ext uri="{FF2B5EF4-FFF2-40B4-BE49-F238E27FC236}">
                <a16:creationId xmlns:a16="http://schemas.microsoft.com/office/drawing/2014/main" id="{2B49239F-5D41-4A54-B154-82748EF48148}"/>
              </a:ext>
            </a:extLst>
          </p:cNvPr>
          <p:cNvSpPr>
            <a:spLocks/>
          </p:cNvSpPr>
          <p:nvPr/>
        </p:nvSpPr>
        <p:spPr bwMode="auto">
          <a:xfrm>
            <a:off x="436786" y="5301208"/>
            <a:ext cx="2320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/>
              <a:t>0,1,2,3,4, ...</a:t>
            </a:r>
            <a:endParaRPr/>
          </a:p>
          <a:p>
            <a:pPr>
              <a:defRPr/>
            </a:pPr>
            <a:r>
              <a:rPr lang="de-DE"/>
              <a:t>2,3; 4,5; 7,8; ...</a:t>
            </a:r>
            <a:endParaRPr/>
          </a:p>
          <a:p>
            <a:pPr>
              <a:defRPr/>
            </a:pPr>
            <a:r>
              <a:rPr lang="de-DE"/>
              <a:t>ABCDEF</a:t>
            </a:r>
            <a:endParaRPr/>
          </a:p>
          <a:p>
            <a:pPr>
              <a:defRPr/>
            </a:pPr>
            <a:r>
              <a:rPr lang="de-DE"/>
              <a:t>abcdef</a:t>
            </a:r>
          </a:p>
        </p:txBody>
      </p:sp>
      <p:sp>
        <p:nvSpPr>
          <p:cNvPr id="11" name="Textfeld 14">
            <a:extLst>
              <a:ext uri="{FF2B5EF4-FFF2-40B4-BE49-F238E27FC236}">
                <a16:creationId xmlns:a16="http://schemas.microsoft.com/office/drawing/2014/main" id="{B1695459-5F27-4FB3-8719-ED2A8908FB40}"/>
              </a:ext>
            </a:extLst>
          </p:cNvPr>
          <p:cNvSpPr>
            <a:spLocks/>
          </p:cNvSpPr>
          <p:nvPr/>
        </p:nvSpPr>
        <p:spPr bwMode="auto">
          <a:xfrm>
            <a:off x="2483767" y="4777987"/>
            <a:ext cx="2742021" cy="1645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200"/>
              <a:t>Name No. of_apps</a:t>
            </a:r>
            <a:endParaRPr lang="de-DE"/>
          </a:p>
          <a:p>
            <a:pPr>
              <a:defRPr/>
            </a:pPr>
            <a:r>
              <a:rPr lang="de-DE"/>
              <a:t>Tim m 20</a:t>
            </a:r>
            <a:endParaRPr/>
          </a:p>
          <a:p>
            <a:pPr>
              <a:defRPr/>
            </a:pPr>
            <a:r>
              <a:rPr lang="de-DE"/>
              <a:t>Tom m 24</a:t>
            </a:r>
            <a:endParaRPr/>
          </a:p>
          <a:p>
            <a:pPr>
              <a:defRPr/>
            </a:pPr>
            <a:r>
              <a:rPr lang="de-DE"/>
              <a:t>Tina w 45</a:t>
            </a:r>
          </a:p>
        </p:txBody>
      </p:sp>
      <p:sp>
        <p:nvSpPr>
          <p:cNvPr id="14" name="Textfeld 15">
            <a:extLst>
              <a:ext uri="{FF2B5EF4-FFF2-40B4-BE49-F238E27FC236}">
                <a16:creationId xmlns:a16="http://schemas.microsoft.com/office/drawing/2014/main" id="{EF25D4D9-5CA8-4189-A755-BFE2121F05A4}"/>
              </a:ext>
            </a:extLst>
          </p:cNvPr>
          <p:cNvSpPr>
            <a:spLocks/>
          </p:cNvSpPr>
          <p:nvPr/>
        </p:nvSpPr>
        <p:spPr bwMode="auto">
          <a:xfrm>
            <a:off x="7124131" y="2935238"/>
            <a:ext cx="17683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dirty="0"/>
              <a:t>Why do girls tend to have more accounts than boys?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848F18C6-E8F6-4CC7-B2EA-ED7F1FAB0F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4866361" y="3672761"/>
            <a:ext cx="2257770" cy="1268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0216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5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6" name="Rechteck: gefaltete Ecke 5">
            <a:extLst>
              <a:ext uri="{FF2B5EF4-FFF2-40B4-BE49-F238E27FC236}">
                <a16:creationId xmlns:a16="http://schemas.microsoft.com/office/drawing/2014/main" id="{ED327DB8-A232-4D45-8A24-F12F60D1DAD9}"/>
              </a:ext>
            </a:extLst>
          </p:cNvPr>
          <p:cNvSpPr/>
          <p:nvPr/>
        </p:nvSpPr>
        <p:spPr bwMode="auto">
          <a:xfrm>
            <a:off x="449260" y="2109368"/>
            <a:ext cx="7775270" cy="925185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D20381AC-DACF-4EF8-8657-5DF26B4A79E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0" y="1162453"/>
            <a:ext cx="8243886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Data vs. information</a:t>
            </a:r>
            <a:endParaRPr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5BD2B35-B902-49B1-9889-7C72ACF07D75}"/>
              </a:ext>
            </a:extLst>
          </p:cNvPr>
          <p:cNvSpPr/>
          <p:nvPr/>
        </p:nvSpPr>
        <p:spPr bwMode="auto">
          <a:xfrm>
            <a:off x="450849" y="1918446"/>
            <a:ext cx="8242297" cy="42823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  <p:sp>
        <p:nvSpPr>
          <p:cNvPr id="9" name="Textfeld 15">
            <a:extLst>
              <a:ext uri="{FF2B5EF4-FFF2-40B4-BE49-F238E27FC236}">
                <a16:creationId xmlns:a16="http://schemas.microsoft.com/office/drawing/2014/main" id="{0BDB2DB7-9266-4FE2-9DA9-2B2A9333BAEF}"/>
              </a:ext>
            </a:extLst>
          </p:cNvPr>
          <p:cNvSpPr>
            <a:spLocks/>
          </p:cNvSpPr>
          <p:nvPr/>
        </p:nvSpPr>
        <p:spPr bwMode="auto">
          <a:xfrm>
            <a:off x="449260" y="1844824"/>
            <a:ext cx="7775271" cy="492293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defRPr/>
            </a:pPr>
            <a:r>
              <a:rPr lang="de-DE" sz="1600" b="1" dirty="0"/>
              <a:t>Example: pen pal students</a:t>
            </a:r>
            <a:r>
              <a:rPr lang="de-DE" sz="1600" dirty="0"/>
              <a:t>: </a:t>
            </a:r>
          </a:p>
          <a:p>
            <a:pPr>
              <a:defRPr/>
            </a:pPr>
            <a:r>
              <a:rPr lang="de-DE" sz="1600" dirty="0" err="1"/>
              <a:t>When</a:t>
            </a:r>
            <a:r>
              <a:rPr lang="de-DE" sz="1600" dirty="0"/>
              <a:t> the weather is nice, I go outside and play with my dog. I'm Yussuf and I'm 13 years old. When the weather is bad, I stay indoors and watch animal movies on </a:t>
            </a:r>
            <a:r>
              <a:rPr lang="de-DE" sz="1600" dirty="0" err="1"/>
              <a:t>YouTube </a:t>
            </a:r>
            <a:r>
              <a:rPr lang="de-DE" sz="1600" dirty="0"/>
              <a:t>several times a week. Or I play car racing with friends on my PS3. I really enjoy that.</a:t>
            </a:r>
          </a:p>
          <a:p>
            <a:pPr algn="l">
              <a:defRPr/>
            </a:pPr>
            <a:endParaRPr lang="de-DE" sz="1600" b="1" dirty="0"/>
          </a:p>
          <a:p>
            <a:pPr algn="l">
              <a:defRPr/>
            </a:pPr>
            <a:r>
              <a:rPr lang="de-DE" sz="1600" b="1" dirty="0"/>
              <a:t>What is data?</a:t>
            </a:r>
            <a:endParaRPr sz="1600" b="1" dirty="0"/>
          </a:p>
          <a:p>
            <a:pPr algn="l">
              <a:defRPr/>
            </a:pPr>
            <a:r>
              <a:rPr lang="de-DE" sz="1600" dirty="0"/>
              <a:t>Data has a structure. What can be taken from the text as data? </a:t>
            </a:r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/>
              <a:t>This is the data record for this person</a:t>
            </a:r>
            <a:endParaRPr sz="1600" dirty="0"/>
          </a:p>
          <a:p>
            <a:pPr lvl="1">
              <a:defRPr/>
            </a:pPr>
            <a:r>
              <a:rPr lang="de-DE" sz="1600" dirty="0"/>
              <a:t>Age:</a:t>
            </a:r>
            <a:endParaRPr sz="1600" dirty="0"/>
          </a:p>
          <a:p>
            <a:pPr lvl="1">
              <a:defRPr/>
            </a:pPr>
            <a:r>
              <a:rPr lang="de-DE" sz="1600" dirty="0"/>
              <a:t>Name: </a:t>
            </a:r>
            <a:endParaRPr sz="1600" dirty="0"/>
          </a:p>
          <a:p>
            <a:pPr lvl="1">
              <a:defRPr/>
            </a:pPr>
            <a:r>
              <a:rPr lang="de-DE" sz="1600" dirty="0"/>
              <a:t>Console ownership:</a:t>
            </a:r>
            <a:endParaRPr sz="1600" dirty="0"/>
          </a:p>
          <a:p>
            <a:pPr lvl="1">
              <a:defRPr/>
            </a:pPr>
            <a:r>
              <a:rPr lang="de-DE" sz="1600" dirty="0"/>
              <a:t>etc.</a:t>
            </a:r>
          </a:p>
          <a:p>
            <a:pPr algn="l">
              <a:defRPr/>
            </a:pPr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/>
              <a:t>Many such data sets can be interpreted together and thus provide new information.</a:t>
            </a:r>
            <a:endParaRPr sz="1600" dirty="0"/>
          </a:p>
          <a:p>
            <a:pPr algn="l">
              <a:defRPr/>
            </a:pPr>
            <a:endParaRPr sz="1600" dirty="0"/>
          </a:p>
          <a:p>
            <a:pPr algn="l">
              <a:defRPr/>
            </a:pPr>
            <a:r>
              <a:rPr lang="de-DE" sz="1600" b="1" dirty="0"/>
              <a:t>What is information?</a:t>
            </a:r>
            <a:endParaRPr sz="1600" b="1" dirty="0"/>
          </a:p>
          <a:p>
            <a:pPr algn="l">
              <a:defRPr/>
            </a:pPr>
            <a:r>
              <a:rPr lang="de-DE" sz="1600" dirty="0"/>
              <a:t>Interpretation of data; new information can be generated in connection with other data, e.g. 60% of respondents own a console</a:t>
            </a:r>
            <a:endParaRPr sz="1600" dirty="0"/>
          </a:p>
          <a:p>
            <a:pPr algn="l"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4334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6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grpSp>
        <p:nvGrpSpPr>
          <p:cNvPr id="6" name="Gruppieren 30">
            <a:extLst>
              <a:ext uri="{FF2B5EF4-FFF2-40B4-BE49-F238E27FC236}">
                <a16:creationId xmlns:a16="http://schemas.microsoft.com/office/drawing/2014/main" id="{72BC04D9-CD4E-403E-9CC5-E895F9B23713}"/>
              </a:ext>
            </a:extLst>
          </p:cNvPr>
          <p:cNvGrpSpPr/>
          <p:nvPr/>
        </p:nvGrpSpPr>
        <p:grpSpPr bwMode="auto">
          <a:xfrm>
            <a:off x="6175783" y="2741973"/>
            <a:ext cx="1665513" cy="1665513"/>
            <a:chOff x="7478487" y="3099669"/>
            <a:chExt cx="1665513" cy="1665513"/>
          </a:xfrm>
        </p:grpSpPr>
        <p:pic>
          <p:nvPicPr>
            <p:cNvPr id="7" name="Grafik 19">
              <a:extLst>
                <a:ext uri="{FF2B5EF4-FFF2-40B4-BE49-F238E27FC236}">
                  <a16:creationId xmlns:a16="http://schemas.microsoft.com/office/drawing/2014/main" id="{493F0AB8-2507-48C8-B21F-8E73419A85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7478487" y="3099669"/>
              <a:ext cx="1665513" cy="1665513"/>
            </a:xfrm>
            <a:prstGeom prst="rect">
              <a:avLst/>
            </a:prstGeom>
          </p:spPr>
        </p:pic>
        <p:pic>
          <p:nvPicPr>
            <p:cNvPr id="8" name="Grafik 29">
              <a:extLst>
                <a:ext uri="{FF2B5EF4-FFF2-40B4-BE49-F238E27FC236}">
                  <a16:creationId xmlns:a16="http://schemas.microsoft.com/office/drawing/2014/main" id="{DAD9E22C-12A1-4369-961D-A6046197C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7648121" y="3490788"/>
              <a:ext cx="1326242" cy="487999"/>
            </a:xfrm>
            <a:prstGeom prst="rect">
              <a:avLst/>
            </a:prstGeom>
          </p:spPr>
        </p:pic>
      </p:grpSp>
      <p:pic>
        <p:nvPicPr>
          <p:cNvPr id="9" name="Grafik 28">
            <a:extLst>
              <a:ext uri="{FF2B5EF4-FFF2-40B4-BE49-F238E27FC236}">
                <a16:creationId xmlns:a16="http://schemas.microsoft.com/office/drawing/2014/main" id="{3E413DC7-80AC-4557-8792-54A6C7DA3E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99009" y="1302498"/>
            <a:ext cx="2040102" cy="3104989"/>
          </a:xfrm>
          <a:prstGeom prst="rect">
            <a:avLst/>
          </a:prstGeom>
        </p:spPr>
      </p:pic>
      <p:pic>
        <p:nvPicPr>
          <p:cNvPr id="10" name="Grafik 17">
            <a:extLst>
              <a:ext uri="{FF2B5EF4-FFF2-40B4-BE49-F238E27FC236}">
                <a16:creationId xmlns:a16="http://schemas.microsoft.com/office/drawing/2014/main" id="{A741451F-921F-44FD-96BB-DECE664CCA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rot="1009562">
            <a:off x="4494703" y="1877150"/>
            <a:ext cx="2105246" cy="1536910"/>
          </a:xfrm>
          <a:prstGeom prst="rect">
            <a:avLst/>
          </a:prstGeom>
        </p:spPr>
      </p:pic>
      <p:pic>
        <p:nvPicPr>
          <p:cNvPr id="11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C16AAFF6-653D-42CE-9D1D-96D2696376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1921002" y="538258"/>
            <a:ext cx="930838" cy="349166"/>
          </a:xfrm>
          <a:prstGeom prst="rect">
            <a:avLst/>
          </a:prstGeom>
          <a:noFill/>
        </p:spPr>
      </p:pic>
      <p:sp>
        <p:nvSpPr>
          <p:cNvPr id="14" name="Vertikaler Textplatzhalter 5">
            <a:extLst>
              <a:ext uri="{FF2B5EF4-FFF2-40B4-BE49-F238E27FC236}">
                <a16:creationId xmlns:a16="http://schemas.microsoft.com/office/drawing/2014/main" id="{BE06DBAC-318E-42E0-B075-AAD92143A5B5}"/>
              </a:ext>
            </a:extLst>
          </p:cNvPr>
          <p:cNvSpPr/>
          <p:nvPr/>
        </p:nvSpPr>
        <p:spPr bwMode="auto">
          <a:xfrm>
            <a:off x="0" y="5076000"/>
            <a:ext cx="5795492" cy="644791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anchor="ctr"/>
          <a:lstStyle>
            <a:defPPr>
              <a:defRPr lang="de-DE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/>
            </a:lvl2pPr>
            <a:lvl3pPr marL="252000" indent="-252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</a:defRPr>
            </a:lvl3pPr>
            <a:lvl4pPr marL="468000" indent="-234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/>
            </a:lvl4pPr>
            <a:lvl5pPr marL="576000" indent="-1188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/>
            </a:lvl5pPr>
            <a:lvl6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6pPr>
            <a:lvl7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7pPr>
            <a:lvl8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8pPr>
            <a:lvl9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9pPr>
          </a:lstStyle>
          <a:p>
            <a:pPr>
              <a:defRPr/>
            </a:pPr>
            <a:r>
              <a:rPr lang="de-DE" dirty="0"/>
              <a:t>Some basic terms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77522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7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C8AE630E-3542-4B3C-B6C4-B1D4325EAB8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0" y="1162453"/>
            <a:ext cx="8243886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Terms</a:t>
            </a:r>
            <a:endParaRPr dirty="0"/>
          </a:p>
        </p:txBody>
      </p:sp>
      <p:graphicFrame>
        <p:nvGraphicFramePr>
          <p:cNvPr id="7" name="Tabelle 7">
            <a:extLst>
              <a:ext uri="{FF2B5EF4-FFF2-40B4-BE49-F238E27FC236}">
                <a16:creationId xmlns:a16="http://schemas.microsoft.com/office/drawing/2014/main" id="{47BC158F-0409-43D6-B664-861DD8FCF3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7212320"/>
              </p:ext>
            </p:extLst>
          </p:nvPr>
        </p:nvGraphicFramePr>
        <p:xfrm>
          <a:off x="1099129" y="2406550"/>
          <a:ext cx="7400920" cy="1838954"/>
        </p:xfrm>
        <a:graphic>
          <a:graphicData uri="http://schemas.openxmlformats.org/drawingml/2006/table">
            <a:tbl>
              <a:tblPr firstRow="1" bandRow="1"/>
              <a:tblGrid>
                <a:gridCol w="3700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0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3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2400"/>
                        <a:t>Example</a:t>
                      </a:r>
                      <a:endParaRPr lang="de-DE" sz="2400">
                        <a:solidFill>
                          <a:schemeClr val="tx1"/>
                        </a:solidFill>
                        <a:latin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2400"/>
                        <a:t>Statistical term</a:t>
                      </a:r>
                      <a:endParaRPr lang="de-DE" sz="2400">
                        <a:solidFill>
                          <a:schemeClr val="tx1"/>
                        </a:solidFill>
                        <a:latin typeface="Arial Narro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3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800" dirty="0"/>
                        <a:t>Pupil who took part in the YOU-PB study</a:t>
                      </a:r>
                      <a:endParaRPr lang="de-DE" sz="1800" dirty="0">
                        <a:latin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800"/>
                        <a:t>Feature carrier</a:t>
                      </a:r>
                      <a:endParaRPr lang="de-DE" sz="1800">
                        <a:latin typeface="Arial Narro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3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800"/>
                        <a:t>Gender, eye color, hobby, number of siblings, height</a:t>
                      </a:r>
                      <a:endParaRPr lang="de-DE" sz="1800">
                        <a:latin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800"/>
                        <a:t>Feature</a:t>
                      </a:r>
                      <a:endParaRPr lang="de-DE" sz="1800">
                        <a:latin typeface="Arial Narro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37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800" dirty="0"/>
                        <a:t>Height of a pupil in cm</a:t>
                      </a:r>
                      <a:endParaRPr lang="de-DE" sz="1800" dirty="0">
                        <a:latin typeface="Arial Narrow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 sz="1800" dirty="0"/>
                        <a:t>Characteristic value</a:t>
                      </a:r>
                      <a:endParaRPr lang="de-DE" sz="1800" dirty="0">
                        <a:latin typeface="Arial Narrow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4539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8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F58D5B75-A628-41BE-ABC9-676984AC6E4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0" y="1162453"/>
            <a:ext cx="8243886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Different feature types</a:t>
            </a:r>
            <a:endParaRPr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4AF8ED0-7ED9-477B-B80D-8D14039DD8F9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49" y="1918446"/>
            <a:ext cx="8242297" cy="428232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u="sng" dirty="0"/>
              <a:t>Categorical features</a:t>
            </a:r>
            <a:endParaRPr lang="de-DE" i="1" dirty="0"/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/>
              <a:t>At last, many versions</a:t>
            </a:r>
            <a:endParaRPr dirty="0"/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/>
              <a:t>Examples: Gender, eye color, grade level, occupation, etc.</a:t>
            </a:r>
            <a:endParaRPr dirty="0"/>
          </a:p>
          <a:p>
            <a:pPr>
              <a:defRPr/>
            </a:pPr>
            <a:endParaRPr lang="de-DE" b="0" dirty="0"/>
          </a:p>
          <a:p>
            <a:pPr>
              <a:defRPr/>
            </a:pPr>
            <a:endParaRPr lang="de-DE" b="0" dirty="0"/>
          </a:p>
          <a:p>
            <a:pPr>
              <a:defRPr/>
            </a:pPr>
            <a:r>
              <a:rPr lang="de-DE" u="sng" dirty="0"/>
              <a:t>Numerical characteristics</a:t>
            </a:r>
            <a:endParaRPr dirty="0"/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/>
              <a:t>"Numerical feature", continuous</a:t>
            </a:r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/>
              <a:t>The range of values that the characteristic can assume is a subrange of the real numbers</a:t>
            </a:r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/>
              <a:t>Decimal numbers can be avoided by a clever choice of unit</a:t>
            </a:r>
            <a:endParaRPr dirty="0"/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/>
              <a:t>Examples: Height, weight, income, </a:t>
            </a:r>
            <a:r>
              <a:rPr lang="de-DE" b="0" dirty="0" err="1"/>
              <a:t>time_sports_per_week</a:t>
            </a:r>
            <a:r>
              <a:rPr lang="de-DE" b="0" dirty="0"/>
              <a:t>, </a:t>
            </a:r>
            <a:r>
              <a:rPr lang="de-DE" b="0" dirty="0" err="1"/>
              <a:t>number_of_whatsapp_messages_month</a:t>
            </a:r>
            <a:r>
              <a:rPr lang="de-DE" b="0" dirty="0"/>
              <a:t>, etc.</a:t>
            </a:r>
            <a:endParaRPr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272A00A-CC6B-44A5-B30E-025C41212606}"/>
              </a:ext>
            </a:extLst>
          </p:cNvPr>
          <p:cNvSpPr/>
          <p:nvPr/>
        </p:nvSpPr>
        <p:spPr bwMode="auto">
          <a:xfrm>
            <a:off x="450849" y="1918446"/>
            <a:ext cx="8242297" cy="42823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None/>
              <a:defRPr/>
            </a:pPr>
            <a:endParaRPr lang="de-DE" sz="600"/>
          </a:p>
        </p:txBody>
      </p:sp>
    </p:spTree>
    <p:extLst>
      <p:ext uri="{BB962C8B-B14F-4D97-AF65-F5344CB8AC3E}">
        <p14:creationId xmlns:p14="http://schemas.microsoft.com/office/powerpoint/2010/main" val="4263043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9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grpSp>
        <p:nvGrpSpPr>
          <p:cNvPr id="6" name="Gruppieren 30">
            <a:extLst>
              <a:ext uri="{FF2B5EF4-FFF2-40B4-BE49-F238E27FC236}">
                <a16:creationId xmlns:a16="http://schemas.microsoft.com/office/drawing/2014/main" id="{29BE7263-E783-4D10-A62A-4E22901C9E2E}"/>
              </a:ext>
            </a:extLst>
          </p:cNvPr>
          <p:cNvGrpSpPr/>
          <p:nvPr/>
        </p:nvGrpSpPr>
        <p:grpSpPr bwMode="auto">
          <a:xfrm>
            <a:off x="6175784" y="2741974"/>
            <a:ext cx="1665514" cy="1665514"/>
            <a:chOff x="7478487" y="3099670"/>
            <a:chExt cx="1665514" cy="1665514"/>
          </a:xfrm>
        </p:grpSpPr>
        <p:pic>
          <p:nvPicPr>
            <p:cNvPr id="7" name="Grafik 19">
              <a:extLst>
                <a:ext uri="{FF2B5EF4-FFF2-40B4-BE49-F238E27FC236}">
                  <a16:creationId xmlns:a16="http://schemas.microsoft.com/office/drawing/2014/main" id="{2A42883C-A222-42BD-B342-2E517DCA87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7478487" y="3099670"/>
              <a:ext cx="1665514" cy="1665514"/>
            </a:xfrm>
            <a:prstGeom prst="rect">
              <a:avLst/>
            </a:prstGeom>
          </p:spPr>
        </p:pic>
        <p:pic>
          <p:nvPicPr>
            <p:cNvPr id="8" name="Grafik 29">
              <a:extLst>
                <a:ext uri="{FF2B5EF4-FFF2-40B4-BE49-F238E27FC236}">
                  <a16:creationId xmlns:a16="http://schemas.microsoft.com/office/drawing/2014/main" id="{9532C07C-1D47-4931-9B7B-9D1C5309DF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7648122" y="3490789"/>
              <a:ext cx="1326243" cy="488000"/>
            </a:xfrm>
            <a:prstGeom prst="rect">
              <a:avLst/>
            </a:prstGeom>
          </p:spPr>
        </p:pic>
      </p:grpSp>
      <p:pic>
        <p:nvPicPr>
          <p:cNvPr id="9" name="Grafik 28">
            <a:extLst>
              <a:ext uri="{FF2B5EF4-FFF2-40B4-BE49-F238E27FC236}">
                <a16:creationId xmlns:a16="http://schemas.microsoft.com/office/drawing/2014/main" id="{05A0CB80-BE49-4987-8BE0-6F94265814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99010" y="1302498"/>
            <a:ext cx="2040102" cy="3104990"/>
          </a:xfrm>
          <a:prstGeom prst="rect">
            <a:avLst/>
          </a:prstGeom>
        </p:spPr>
      </p:pic>
      <p:pic>
        <p:nvPicPr>
          <p:cNvPr id="10" name="Grafik 17">
            <a:extLst>
              <a:ext uri="{FF2B5EF4-FFF2-40B4-BE49-F238E27FC236}">
                <a16:creationId xmlns:a16="http://schemas.microsoft.com/office/drawing/2014/main" id="{0C631019-4646-43D1-A525-FAD353BAA5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rot="1009578">
            <a:off x="4494704" y="1877151"/>
            <a:ext cx="2105247" cy="1536911"/>
          </a:xfrm>
          <a:prstGeom prst="rect">
            <a:avLst/>
          </a:prstGeom>
        </p:spPr>
      </p:pic>
      <p:pic>
        <p:nvPicPr>
          <p:cNvPr id="11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008-BC5C-4094-A3FC-44FC71836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20" name="Vertikaler Textplatzhalter 5">
            <a:extLst>
              <a:ext uri="{FF2B5EF4-FFF2-40B4-BE49-F238E27FC236}">
                <a16:creationId xmlns:a16="http://schemas.microsoft.com/office/drawing/2014/main" id="{57A9EB34-EB6C-47D1-85A9-BBCB3ED07937}"/>
              </a:ext>
            </a:extLst>
          </p:cNvPr>
          <p:cNvSpPr/>
          <p:nvPr/>
        </p:nvSpPr>
        <p:spPr bwMode="auto">
          <a:xfrm>
            <a:off x="0" y="4653136"/>
            <a:ext cx="8532440" cy="151216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anchor="ctr"/>
          <a:lstStyle>
            <a:defPPr>
              <a:defRPr lang="de-DE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/>
            </a:lvl2pPr>
            <a:lvl3pPr marL="252000" indent="-252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</a:defRPr>
            </a:lvl3pPr>
            <a:lvl4pPr marL="468000" indent="-234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/>
            </a:lvl4pPr>
            <a:lvl5pPr marL="576000" indent="-1188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/>
            </a:lvl5pPr>
            <a:lvl6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6pPr>
            <a:lvl7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7pPr>
            <a:lvl8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8pPr>
            <a:lvl9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9pPr>
          </a:lstStyle>
          <a:p>
            <a:pPr>
              <a:defRPr/>
            </a:pPr>
            <a:r>
              <a:rPr lang="de-DE" dirty="0"/>
              <a:t>Asking statistical "research questions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9625856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äsentation2" id="{F18D11EA-D447-0644-9558-05351F8A5EE2}" vid="{87DB13E4-67E7-7842-9431-3A333551C47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Vorlage_PPT_UPB</Template>
  <TotalTime>0</TotalTime>
  <Words>895</Words>
  <Application>Microsoft Office PowerPoint</Application>
  <PresentationFormat>Bildschirmpräsentation (4:3)</PresentationFormat>
  <Paragraphs>186</Paragraphs>
  <Slides>18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4" baseType="lpstr">
      <vt:lpstr>Arial</vt:lpstr>
      <vt:lpstr>Arial Narrow</vt:lpstr>
      <vt:lpstr>Calibri</vt:lpstr>
      <vt:lpstr>Wingdings</vt:lpstr>
      <vt:lpstr>Wingdings 2</vt:lpstr>
      <vt:lpstr>POWERPOINT MASTER UNIVERSITÄT PADERBORN</vt:lpstr>
      <vt:lpstr>PowerPoint-Präsentation</vt:lpstr>
      <vt:lpstr>Data exploration in the PPDAC cycle</vt:lpstr>
      <vt:lpstr>PowerPoint-Präsentation</vt:lpstr>
      <vt:lpstr>Data vs. information</vt:lpstr>
      <vt:lpstr>Data vs. information</vt:lpstr>
      <vt:lpstr>PowerPoint-Präsentation</vt:lpstr>
      <vt:lpstr>Terms</vt:lpstr>
      <vt:lpstr>Different feature types</vt:lpstr>
      <vt:lpstr>PowerPoint-Präsentation</vt:lpstr>
      <vt:lpstr>Basics for statistical evaluation</vt:lpstr>
      <vt:lpstr>Terms</vt:lpstr>
      <vt:lpstr>One-dimensional distributions</vt:lpstr>
      <vt:lpstr>Terms</vt:lpstr>
      <vt:lpstr>Two-dimensional distributions</vt:lpstr>
      <vt:lpstr>Data detectives in the YOU-PB data set</vt:lpstr>
      <vt:lpstr>Questions, questions, questions ...</vt:lpstr>
      <vt:lpstr>Questions, questions, questions ...</vt:lpstr>
      <vt:lpstr>Checklist Develop statistical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Kim Ewert</dc:creator>
  <cp:keywords>, docId:C799639D37CCF70484E9B471C000071B</cp:keywords>
  <cp:lastModifiedBy>Susanne Podworny</cp:lastModifiedBy>
  <cp:revision>4</cp:revision>
  <dcterms:created xsi:type="dcterms:W3CDTF">2021-08-27T09:41:59Z</dcterms:created>
  <dcterms:modified xsi:type="dcterms:W3CDTF">2025-02-13T12:30:52Z</dcterms:modified>
</cp:coreProperties>
</file>