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89750" cy="9671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7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0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8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9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58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7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04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39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26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3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76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11313-C38D-4D39-B92A-0AB89B30EBD7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F13EF-C294-4DDA-894A-FA00B9BD9AB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76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43C8E380-FB43-4AA7-B55B-2E91C7B18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23" y="83798"/>
            <a:ext cx="5466926" cy="6690404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926E3ED-E33A-4CC0-BF5F-EC1DF1D14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853" y="83798"/>
            <a:ext cx="5466926" cy="669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9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Universitaet Paderborn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Fleischer</dc:creator>
  <cp:lastModifiedBy>Yannik Fleischer</cp:lastModifiedBy>
  <cp:revision>6</cp:revision>
  <cp:lastPrinted>2022-10-20T06:29:59Z</cp:lastPrinted>
  <dcterms:created xsi:type="dcterms:W3CDTF">2022-10-19T10:01:22Z</dcterms:created>
  <dcterms:modified xsi:type="dcterms:W3CDTF">2024-04-04T13:47:43Z</dcterms:modified>
</cp:coreProperties>
</file>